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9A95-F24C-1875-87DC-4DE51DDB6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F2A69-E3D1-9558-73CB-8E75AEDFD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B1AD1-0C55-E362-B6AD-781B3F90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F17F-18C6-4533-B6BE-505E2D803625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5522B-DEB1-CA2C-5B96-D091955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5A177-E676-D1DC-905A-AB889F08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6D5D-1139-43F3-8CFB-956FA3647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3AF4-3713-8975-4DBF-596E45AAB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F62C8-53E7-F58E-C031-E64AC229D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99FF2-F112-CCE4-3FCB-5CB92095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F17F-18C6-4533-B6BE-505E2D803625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475C6-F663-3765-A594-B7E03143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DAE2C-98DA-C668-3CBD-1111E7EE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6D5D-1139-43F3-8CFB-956FA3647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78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9FB9A-F9E1-0848-72FB-14627414E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A5460-01FC-0BC5-71C1-14BEEBDF7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09B3F-8AC3-F2E6-5A9E-5091DC05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F17F-18C6-4533-B6BE-505E2D803625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51EA0-E794-081A-4AB8-712A9008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16ED7-AC02-9385-5012-70AC3BE7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6D5D-1139-43F3-8CFB-956FA3647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79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EADB-0C39-BAF6-F2FE-54D8C4D2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279A3-8E30-93E9-4F2F-C481BD3CE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6529-BD94-5A8D-AFE0-7AD4B94A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F17F-18C6-4533-B6BE-505E2D803625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C93A9-80E5-3421-F716-9681315B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D2851-5705-9EB2-330E-3826E8AE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6D5D-1139-43F3-8CFB-956FA3647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4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AEB1-EBE6-44CE-4276-5F6F5020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BDEF7-BBAC-3132-456F-003873898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788F0-0D83-E6B3-1EEC-A58E7625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F17F-18C6-4533-B6BE-505E2D803625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15FC0-24F7-67B6-5B54-9C612FBF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014EA-F8D8-44C9-249E-467A9C6D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6D5D-1139-43F3-8CFB-956FA3647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08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CCAB3-16FA-B626-1332-BE63F111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C29EB-B98A-4BDB-E189-67B92CEC2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F609E-EA61-F8B6-D265-25328B6E9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D87C1-9B28-C11D-0277-0B4013F3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F17F-18C6-4533-B6BE-505E2D803625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85380-B9F4-BA60-BCD5-AF260EE0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67E73-7CCC-CDE4-57C5-B17A1FA4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6D5D-1139-43F3-8CFB-956FA3647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67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0DDE-DF34-8689-A919-7C5FC479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A9A0-C4D6-0A44-54FE-E716BDB44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FF31C-21DF-33EF-6DFC-B9C248A1A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35227-3242-0DBE-868F-D13F7FC8C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04874B-5590-EF4E-9510-4BA60EA2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8BF5F-264B-3AAC-3C6B-DBE72D22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F17F-18C6-4533-B6BE-505E2D803625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C089E-A0D5-01D7-07E9-5F57E7F9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ED4F0-2D55-70AF-0A93-37A6E132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6D5D-1139-43F3-8CFB-956FA3647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9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BBEF-120C-6B2E-DAAF-2BDBD403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8A83E-C183-F0AB-6957-D143661B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F17F-18C6-4533-B6BE-505E2D803625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FC2BB-3ADA-73D9-976F-E55927A8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0F5B2-A944-8DD9-C669-049576E3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6D5D-1139-43F3-8CFB-956FA3647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06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1E645-625D-07B0-4EC5-696D3254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F17F-18C6-4533-B6BE-505E2D803625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600EF-536E-FACB-7D0E-CCE98951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89804-0D00-5F7F-6EA4-2844A64F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6D5D-1139-43F3-8CFB-956FA3647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36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3776-E506-550F-57A6-6F019911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95EE-3734-0505-9A72-2C0CB3046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6438C-B297-1922-8C5C-C47FAC8CA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A0D17-5038-C83C-F96C-E046CA1B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F17F-18C6-4533-B6BE-505E2D803625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92B34-9866-3A5C-C82B-B8F0CB62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15333-FADC-825F-2C7C-7E665B00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6D5D-1139-43F3-8CFB-956FA3647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66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DEA6-0C99-05B5-5280-31730F2F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BEC733-728A-C211-ECF0-BA0164EEC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EF6DA-E5F8-7405-D2E9-B2F0F3BCF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9A504-E807-454A-09FF-0F3933B8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1F17F-18C6-4533-B6BE-505E2D803625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7927E-0651-9A0F-DFB2-11E081AC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4C48C-F202-9DB8-F609-FF5E755C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6D5D-1139-43F3-8CFB-956FA3647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36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0C4D6-D5C7-97D8-3577-1FCA86E70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3916C-D79F-B338-22CD-EC518AE8A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2AD53-BA6D-CADF-26B3-0B739B5D3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1F17F-18C6-4533-B6BE-505E2D803625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E52C5-3FC4-625A-CFF7-5EE8A69E7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93DE1-31A3-7676-7813-EAFCBAED6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D6D5D-1139-43F3-8CFB-956FA3647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01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D11C-9F4F-34D0-6A4C-DB504B2A9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41" y="91422"/>
            <a:ext cx="6176682" cy="580931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 VALIDATION OUTPUT 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DEAC1-0AAC-BA84-A25B-E082A292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05" y="735106"/>
            <a:ext cx="10990729" cy="583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6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B30CD-AC7D-4C77-D6F0-6CE9ED5A1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18" y="304798"/>
            <a:ext cx="11967882" cy="626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0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C16CFA-B18D-F1D6-06AF-299C70AD5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8" y="268942"/>
            <a:ext cx="11779624" cy="617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0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USER LOGIN VALIDATION OUTPUT SCREENSHOTS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LOGIN VALIDATION OUTPUT SCREENSHOTS</dc:title>
  <dc:creator>sai kumar</dc:creator>
  <cp:lastModifiedBy>sai kumar</cp:lastModifiedBy>
  <cp:revision>1</cp:revision>
  <dcterms:created xsi:type="dcterms:W3CDTF">2022-08-03T12:02:58Z</dcterms:created>
  <dcterms:modified xsi:type="dcterms:W3CDTF">2022-08-03T12:03:00Z</dcterms:modified>
</cp:coreProperties>
</file>