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b337bfd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4b337bfd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337bfdc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4b337bfdc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337bfd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b337bfd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337bfdc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4b337bfdc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b337bfd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b337bfd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b337bfdc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4b337bfdc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4b337bfdc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4b337bfdc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b337bfdc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4b337bfdc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4b337bfdc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4b337bfdc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b337bfd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4b337bfd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b337bfdc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b337bfdc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4b337bfd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4b337bfd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4b337bfdc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4b337bfdc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4b337bfd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4b337bfd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4b337bfd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4b337bfd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b337bfd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b337bfd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337bfdc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b337bfd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localhost:8080/storeLoginDetails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localhost:8080/findQuestionsById/1" TargetMode="Externa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localhost:8080/storeStudents" TargetMode="Externa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localhost:8080/storeQuestions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1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8" u="sng">
                <a:solidFill>
                  <a:schemeClr val="hlink"/>
                </a:solidFill>
                <a:hlinkClick r:id="rId3"/>
              </a:rPr>
              <a:t>http://localhost:8080/storeLoginDetails</a:t>
            </a:r>
            <a:r>
              <a:rPr lang="en" sz="2388"/>
              <a:t> this URL is used to store LoginDetails</a:t>
            </a:r>
            <a:endParaRPr sz="2388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883825"/>
            <a:ext cx="85206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83825"/>
            <a:ext cx="9144000" cy="48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252400" y="120050"/>
            <a:ext cx="85206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http://localhost:8080/findQuestionsById/1</a:t>
            </a:r>
            <a:r>
              <a:rPr lang="en"/>
              <a:t> this URL is used to find question using id by admin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92975"/>
            <a:ext cx="9144000" cy="47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4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2002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http://localhost:8080/storeStudents</a:t>
            </a:r>
            <a:r>
              <a:rPr lang="en"/>
              <a:t> this URL is used to store students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9144000" cy="458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30950"/>
            <a:ext cx="85206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http://localhost:8080/storeQuestions</a:t>
            </a:r>
            <a:r>
              <a:rPr lang="en"/>
              <a:t> this URL is used to store questions by admin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69350"/>
            <a:ext cx="9144000" cy="463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