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6D8-0AFD-E299-0F49-7D617D8E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40EF5-FAE4-4B72-E4BE-84BFBBC2D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CDF5-78E4-7C50-7480-188E3EBD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25DF-023E-CA8C-681F-5ACFFD22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CB63-6960-75A3-D50E-19B22FFE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3414-506C-834D-6845-3C5B2D92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B2C38-BC9C-7351-60D9-68471F72A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C535-1B58-5222-1639-E7768442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DF2F6-B6D9-FED5-21D6-D6F95A79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B73D-BAD7-B2F7-EE3F-B1CAA070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FDCF0-F6C3-DB45-F911-E30DE4BD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460A-7F32-6F46-5C29-F648590ED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9366-8BAB-5DAB-5C3B-1E3A33E5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9394-749A-285B-250E-5E424B2C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4666-6E43-3B37-3A54-D1A710E1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1DD2-A1F5-C543-49D5-86C0F69C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0ECE-3ABE-E9E8-C8EE-D29ED043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2D7D-F5E4-8835-3A04-6CFAC0AB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D926-E994-DC91-DB33-E6347903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CE99-E0D4-96A7-ACB2-327BA53C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B318-4574-79D1-2DBE-8CB06D80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B98A-7C4C-FF73-5912-0CD992E3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A3FA-488A-E21D-7C56-6C69E4CC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A5AA-8F59-07FE-DA00-9BA20726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C080-0EB1-C910-1715-9CAF9778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32F-0577-C3FD-5D06-539E2963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D761-AAC0-C025-9876-B3CA1D5A5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972F-632B-7DD1-C9AB-9FCB61FAF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13193-22E3-A133-3683-26B377FB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5441B-F15C-AFBE-C15B-D7D54A7F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76B2-8A4D-06FD-E8FB-DF077509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E3A9-1803-71D3-829B-984ECB6C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0F97-EFDD-1492-1426-B4E8B27F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CCD07-5238-91F8-A199-E569B854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89D45-0051-8CE5-CEC6-0ADA98692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A0BF4-F11B-EA2E-7AE3-9892880A6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C5C6-1AC8-C7DC-B733-380BF1CD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2918A-525D-F7AF-4A33-BCE9D2FB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B4C80-4BBF-722A-2AE7-F1B353BA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15A0-FEC0-81FC-3DBA-26B3B724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DDBCD-B323-83A1-E8E1-F1972C5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6095A-1CFC-1EBE-0287-9D4BFF0C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2652-AD05-730C-6DDC-0209E71D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C5F2-BBD9-C7DE-FF12-57C07596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D25D3-9348-1244-BAF4-AB6ACE7E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2050C-1C85-B449-97EE-F97B82A4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6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2DD2-169C-C45A-6873-5BF01F0C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73D0-E015-1B3C-6814-F73646AB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1452-26AF-DFAA-C2D1-8A5C4276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37F3-8B3B-A966-6F22-7247D82E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5A80-691F-53BC-12AA-48A9BFDF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D445-6B69-3230-9A39-D43E03EB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B7E7-675C-A3B3-BCEC-83743A7A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5E7E9-84A1-EC74-F22C-D1BE155D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4D5A3-5024-B019-1EB4-A9DC2F39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96B4-63DD-775B-4B43-5EEB820E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97A8-E926-1FC5-EE7F-8E5B51F7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D74E0-BD74-DCA6-E9CD-6B820597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8C346-E8C2-A989-D980-C353E50E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50F86-AD57-6F08-D41C-95DED901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E0E1-08C0-CB4A-33BF-22BD96CF3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932B-1AC5-4252-BC23-E6B961FC6791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BAD6-669A-52F6-8F96-9904FCDAB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4A97-681D-AFB2-F528-5D029A01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EB30-62F2-4258-899F-BB1F2EE5B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7C41-84E0-70D4-C0A2-0E0F22B40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4" y="169334"/>
            <a:ext cx="5334000" cy="7112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89607-D93C-378A-8495-896A309A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4" y="1379913"/>
            <a:ext cx="10163695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36F52-CB07-B39F-9FCA-281995C3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10988"/>
            <a:ext cx="10883153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BA3CE-1859-5749-EC32-16F56430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0" y="690281"/>
            <a:ext cx="11026588" cy="56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E3A66-ECD9-82A5-A9E9-D5A06D85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188259"/>
            <a:ext cx="10452847" cy="63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3E948F-FBCE-A0D9-0EA3-BA4F6305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1" y="591670"/>
            <a:ext cx="10883153" cy="58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FILE HANDLING 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SCREENSHOTS</dc:title>
  <dc:creator>sai kumar</dc:creator>
  <cp:lastModifiedBy>sai kumar</cp:lastModifiedBy>
  <cp:revision>1</cp:revision>
  <dcterms:created xsi:type="dcterms:W3CDTF">2022-07-22T16:23:27Z</dcterms:created>
  <dcterms:modified xsi:type="dcterms:W3CDTF">2022-07-22T16:23:47Z</dcterms:modified>
</cp:coreProperties>
</file>