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2C2B-5178-2FED-1B11-D8B49D184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125A7-5E31-0965-B0FB-7A48CB665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EB3D-D3A3-E231-05E5-841D624C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FCC5-E113-F618-A62B-2FE14409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A0DE-2DB7-FB76-F6E2-1A18A9DA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1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E935-0E64-111C-0330-F5A51710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2E0FD-D9FA-52BE-DFD0-928C1FB6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4908-6436-4A60-9D93-04093E6D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5DFC-9E9A-99BF-D2C7-3C38858F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09E8-C9AA-5A08-724D-4B15ECA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6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F5364-39EE-0BAE-9E1E-85E716BCF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82156-D626-B14C-3BA7-8F79ACF4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8549-E7A9-256D-019B-3085E098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18E5-D39B-4E7C-E17E-F0164F22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037B5-06EA-1533-137B-9828F3BA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0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CCC0-0CCC-68CE-64AA-2F1FEF76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0A1B-81A7-44F0-E43E-8DE2D1A2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74DCE-64F0-7EFA-167A-C7522CE3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2356-EEC3-165E-BA5D-B7DF46C2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AD119-0833-1502-C8F5-E721AD3B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87A0-D3C5-E2DF-FD2B-A643ED79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A612-43DD-0D4A-FCB4-56B20797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8B2E-8423-5023-BF43-94CA596F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8C00-03C0-318D-6EB8-1E72A8C3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3711C-3B02-E864-42BE-2E10E477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8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4D00-E245-8BFA-8B4E-FB736AE2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7714-F620-5BD2-4252-DE9BC354C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B2FBD-AC29-4A49-0A29-D9DC7FEFF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D85FB-72A7-815D-FBEC-0C90A1EF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225C3-7034-FBC5-A87F-B0417CB0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A546F-7A6C-0C92-7AFD-AF384D32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0D4D-48AC-B06B-4084-F1C2EE11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A7A4C-9C70-5115-77EF-94FAC46E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28E16-D374-3608-C671-45600CA2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8FBD7-0155-71D7-2512-251C9FEE4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806ED-DCFF-3897-C950-6D7160AED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EF752-9034-70F8-4F9D-6705DE87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38AB4-4A5B-AF2F-CC9D-E81AD00B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72FB9-6A57-4B83-76BB-5E6C172D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5BEC-8ABB-B183-CAAE-5236172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91437-CE66-05F6-C4E9-14064FFC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BAE16-B9D8-D196-E701-C0121265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14603-4D6A-D49D-1E03-467A0808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9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8E4B9-9A33-B22D-5569-A3BEA737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A6D9F-2AB7-66AF-3DED-1EF79389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14E8-8F8D-D73C-9D94-FB694A5E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1FCB-ADA9-E999-9571-1601B4D5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4F82-CFEC-1333-0426-C3B5F2E6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0BA10-07F8-1B36-9DCC-AD35D309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35CA-2329-6BD2-F618-C6E5F5F3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B34B-F88C-F1A2-E891-40A2728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42AAB-0831-D668-866D-813F05C5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2D7C-992A-AAA3-4DD4-9264BF33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FAB1E-BC81-0FBC-68F3-8123828D5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14C53-B031-2C50-2115-25DBF415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E292-D73D-3D0F-5C9F-44EBD04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BB7B-E61D-67A7-B611-FD6AB838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30BA0-413A-E4FF-49CD-E1F79D2A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4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B4073-4F05-8705-988D-6ECC7BBD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DEB88-84EC-488A-286F-B4F762E1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A2F7A-0A5F-9EB6-42F3-0D7CD5B2E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6E66-1DBE-479A-A245-DFBD376A8D3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ED980-2D23-10E7-79C6-47A85512B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64CA-AE34-983C-F45F-6E19D98CA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1A7B-388F-4F57-B564-9A8ACB96F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B2C5C-3CB8-7D5C-456D-D5935B15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4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5DC53-4C75-ED95-9AB7-6D9BF360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1E0E4-4203-008A-B4D8-4D97AE9A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151BA-43FC-8C6B-A978-E9D570AB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28D5-8469-242A-AA9F-2FD6950A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kumar</dc:creator>
  <cp:lastModifiedBy>sai kumar</cp:lastModifiedBy>
  <cp:revision>1</cp:revision>
  <dcterms:created xsi:type="dcterms:W3CDTF">2022-08-25T12:36:43Z</dcterms:created>
  <dcterms:modified xsi:type="dcterms:W3CDTF">2022-08-25T12:38:16Z</dcterms:modified>
</cp:coreProperties>
</file>