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75B-04C7-D8B8-FBE7-597EF5FA7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FD132-A443-5738-F9A2-8C4002550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D0F4-54CB-A94A-54E3-BD5836A2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EC44-259F-42E5-6553-59AAA5FF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D513-CAC1-5750-D399-BAA2EF98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6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52A9-0635-9AAE-32DA-B245FDCA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8936A-5703-F914-E093-93CBAC95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6FFA-3A64-E2C2-2208-FBE64F94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0544-D6C3-1F0C-2CD9-98392609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5E1A-88CA-5F43-9F86-6FC881A5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48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EAA84-7683-C6CA-367B-7B42F2A35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D4C1B-2650-6B5C-3C80-E09FF8B20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8528-C20A-29F2-E975-0B93A413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B853-341C-4A5E-1D6B-B2C8D235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8943-24C9-B9F5-DAC6-07466272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1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CE2-A6EE-811D-4BD9-8F0A1709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AA7C-2E4A-7334-CBD6-558230C1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1839-987A-632C-BEE9-626A230F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4E8B-0BB3-1D1D-3588-B6C753C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80C6-7AE5-EC35-A560-2DA75E55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8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D6A-09F4-EA8E-BFB3-C85E9E43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BB60F-6CCF-AB7E-926B-E6A0A10A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9AAC-1267-4F8E-51F2-1AD045EE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15FD-2A29-90E8-6A54-6C563EC7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B4B4-2E7C-69D7-F745-25479F6B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4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5DAD-90A2-E343-FDB3-33C8CB7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15E1-B515-B394-4F1B-4B887B0CA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1282C-9833-CD1D-A481-288D0A653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A1185-C65D-DC00-AC30-7216097B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45913-60C3-8FFD-409F-B50B3A45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6EE9-987F-3428-61EF-391B4CB1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14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E08F-D29B-C23E-B3F5-89CF8257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CC20-C017-F5CE-C0DE-0C5AC45E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4D71-BEA6-282C-0ABA-BAC7C264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DC4F-EEF8-4705-53B4-6D8B04CAF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F839C-EF63-2788-0D12-F6B2794E0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1B5B1-5F42-9555-0999-892132C9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650DD-636C-D172-D29B-A1647834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7566A-51C8-F873-01E8-AD41399F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0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5313-DF44-5865-38A2-7D1A8A01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6DCFA-C83E-30DD-38C1-4F78C732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5F254-5702-78EF-66FD-F280E7B4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58553-2070-69A8-2956-A3C37BFC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2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42486-C838-0FAF-9F16-48174E54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09A32-CF91-A321-95AA-333CCF23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9C2E-7A55-20E3-58F2-73CDD890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0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A365-20BA-C1F3-1831-CE6B6A26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9B22-E62C-5FAA-3D02-B9697613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6D750-5556-4BEC-87EB-D626DB36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7E80-7397-9C32-0CC1-AF1ECA04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BACD1-3E21-846F-69DA-A00BAD51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E4808-492B-3E5A-A04B-A59C9AD1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6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43A0-5A42-51DF-FF84-1D863FCF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12551-863B-B0F1-2061-A6660087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ADCC1-2A2A-034C-FFCF-23993A217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23E03-117A-C7DB-8DD3-1882E033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2190E-B0BE-191A-A89F-24EA636C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0BB6-6333-7EC9-647E-C3E50936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2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832B5-90D7-3829-03CA-790C614F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45665-1E22-9B0E-D990-D35FF7B3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8E38-FC0D-CC69-535E-68E2585DF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52D5-62F7-42E4-9CBB-97DBADDCA09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4CD1C-EE46-B5AC-7C5C-CD75297B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7396-031A-7ACD-0360-EAA2CE6CB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FE9F-4B24-4EC2-9D85-732AB6A22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5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8E0E-4FC3-4863-28EA-49E37AF03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447" y="234857"/>
            <a:ext cx="8310282" cy="39267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NEW PRODUCT IN DATABASE OUTPUT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2B3FC-9091-C7B8-4F15-44A0B271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627530"/>
            <a:ext cx="11447930" cy="59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6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821F2-7696-FAE3-7565-BFEAE4A2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7" y="170329"/>
            <a:ext cx="11842376" cy="6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3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D11A1-407E-784E-31FA-A55466DF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70329"/>
            <a:ext cx="11833412" cy="6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734BF-A345-18FB-A8A9-4D8AD87C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9" y="300317"/>
            <a:ext cx="11564471" cy="6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7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B65BA-FE50-D7AA-6DA1-B8284162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224117"/>
            <a:ext cx="11636188" cy="64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12034-FB35-7185-DFFF-9311F58B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" y="183776"/>
            <a:ext cx="11770659" cy="64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3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BF8BF-0595-34ED-182B-00FB6FA4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170329"/>
            <a:ext cx="11438965" cy="6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8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E02EB-B716-2AEF-402D-E8C14FE7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" y="197223"/>
            <a:ext cx="11672047" cy="6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ADDING A NEW PRODUCT IN DATABASE OUTPUT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NEW PRODUCT IN DATABASE OUTPUT SCREENSHOTS</dc:title>
  <dc:creator>sai kumar</dc:creator>
  <cp:lastModifiedBy>sai kumar</cp:lastModifiedBy>
  <cp:revision>1</cp:revision>
  <dcterms:created xsi:type="dcterms:W3CDTF">2022-08-09T03:15:30Z</dcterms:created>
  <dcterms:modified xsi:type="dcterms:W3CDTF">2022-08-09T03:15:32Z</dcterms:modified>
</cp:coreProperties>
</file>