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91A9-780C-9914-B4CD-BF3F3C9C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9F03-108D-10CF-0FF6-DDC41B375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831A-EB3A-C2DB-3A2D-38803587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76DD-1CE1-14AA-5A75-876150F1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0750-9A50-572F-77CC-83E49F68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7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6E8E-B7A7-D45B-9C20-F6413B43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3C436-A0FD-7671-E6DD-D55FBC05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6EA2-C68A-08FE-A1F0-CEA73A13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BE1C-14C4-EE33-1EF6-7ADDFE14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00DB-F37E-C615-7EAA-2D446E6E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66993-64BA-67DC-4D2F-8978EC1C8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DA6A5-75FA-D3F2-D990-38BADBBF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8770-41D3-0FBD-8E12-9F092EE6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4100-CF4A-E51F-7A27-B352C49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BE4D-EBC3-6015-8276-15A0A27B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52EF-D26A-1336-F230-6F9FC97D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031D-8F18-1B88-77A5-98F6275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063A-8D0B-D979-3D11-559AEC9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3F42-E675-D6A6-3B1B-EBBE3E39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99EE-1009-05F5-0779-5F17BD0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6B91-7DDD-6218-E1BB-C5B8DF1E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C3971-B4FF-6062-4F8C-68039920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EF53-5120-2160-90EF-9443478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1AF1-1247-E1AF-FD16-37BCFB24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292E-BEF4-31EF-3550-04C72203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2BF0-7AC2-27A2-085F-B7CC05B2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887F-E1F9-F3AA-E016-7480A6F6C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1E25-C76E-86A5-A809-5D642B2E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6F95-6B71-670B-BD17-297D4B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7E996-5126-E545-94C6-3023C838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6411-9A6B-C719-9DA8-AFFD84CF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BE11-94A1-BD09-9FF9-1226762E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4889E-1B98-AE52-D425-ACB35180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04579-CB2F-3B85-2CAE-A41AA3A9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685BF-5E3F-CACC-4B5F-B32B26266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DB13E-5692-E27E-0345-15BF5E19D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ABE2C-5D1B-7F7C-637C-0DB13AE1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BE744-4456-8CD5-06AC-68223C20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B7464-CBD8-658A-79B8-DF3A9410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3270-F77A-D365-1DFD-E72A3CAF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1190B-D971-8985-75F4-E35C0763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7D17A-932D-EE37-FA7E-9085C9B2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39576-0CC8-71A4-43CE-DCCF3AF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2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97F80-67FA-0972-119B-CCD3DB32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EC948-85EC-A828-DC96-2AA04706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1AF3A-6392-888F-D6C9-AC22576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0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B697-8B17-AFE4-9BED-47E20EF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B031-76DF-9C71-2E2E-BB1D75C0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259F4-261F-3480-4B0E-C58B7FEF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5D9DC-7E93-1AB6-91EE-A53FF690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AAC3-E1FE-C922-D13E-5AEC5DFB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75D58-B7B9-EAEF-6744-9AA72A3D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2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6AAA-0372-DE8F-6778-A77FFF54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D32EF-B59E-ADD1-5552-266AA12EB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C8093-4549-FEA5-D008-38C2DB5C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E853-C9C9-FED9-F444-0A3AF74E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74481-57CD-80A7-D239-7210CA4A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1BC0-B436-9D96-6858-5298BE92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2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F3464-B58B-5EB2-5C8B-AA2C025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45D6D-1ADE-E12B-E161-1E3CC403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C14D-D513-B7FA-E67B-CCF2402C7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019B-FDA8-4406-ACB8-7DEBF74859B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8E5F-2CBA-95DF-AA90-D0154F4F1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B351-2981-3E5A-C242-B3D365A5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462A-C66C-46D5-855D-5124A6D2C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1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9184-A3EE-9B4D-3EE0-23A7C0C36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40659"/>
            <a:ext cx="4401671" cy="385482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BUGS PROGRAM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6213D-8EA5-01AE-A722-62D14431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806822"/>
            <a:ext cx="11143129" cy="55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93868-F618-EF44-27B7-CE5E3DA1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" y="430306"/>
            <a:ext cx="11689976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8967D-A1D3-0DCE-33B8-08E20193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2" y="309282"/>
            <a:ext cx="11716870" cy="6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FIX BUGS PROGRAM SCREENSHOTS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BUGS PROGRAM SCREENSHOTS</dc:title>
  <dc:creator>sai kumar</dc:creator>
  <cp:lastModifiedBy>sai kumar</cp:lastModifiedBy>
  <cp:revision>1</cp:revision>
  <dcterms:created xsi:type="dcterms:W3CDTF">2022-07-28T07:37:04Z</dcterms:created>
  <dcterms:modified xsi:type="dcterms:W3CDTF">2022-07-28T07:37:24Z</dcterms:modified>
</cp:coreProperties>
</file>