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f62bf726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f62bf72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f62bf72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f62bf72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f62bf726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f62bf726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f62bf72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f62bf72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f62bf72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f62bf72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f62bf72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f62bf72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f62bf72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f62bf72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f62bf72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f62bf72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f62bf72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f62bf72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f62bf72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f62bf72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f62bf72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f62bf72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