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FA6F0-899A-9E4D-52BD-BBD0BA1D02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7A7313-62CE-FE85-6E24-09D1F0268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B2647-E0ED-9EC9-21F1-3DB446AA9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04231-1F43-42FD-947F-A911B420B78E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B7661-A0FE-E4A7-1D36-1FCC0F393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552CF-2A56-64D6-42B5-6D4ADFFCC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187B-ADF3-43CC-8D82-4A03012604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446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AA936-7839-9CDA-A7D3-140ED8695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7C5823-B8E4-86CE-143D-C22DD2C24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0BE16-6241-77E2-840B-D12726611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04231-1F43-42FD-947F-A911B420B78E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8D2D5-90CD-A5BA-9BED-F1E58FE1F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F1A8F-570B-D6B3-D14C-5FA7FAE8C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187B-ADF3-43CC-8D82-4A03012604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76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00FC22-1F11-5687-8B02-2E1A42A54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055244-3C85-3D91-EF36-A3F5ADB7B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3C25B-D6BA-8A7D-25CC-FD200AF96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04231-1F43-42FD-947F-A911B420B78E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4FD63-97E2-685D-2188-70A7466EC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8BF33-91F9-9554-6C22-ABD6456CE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187B-ADF3-43CC-8D82-4A03012604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4548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B2EB-CEA5-6DA9-9158-F22EA51FD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2E1FE-F878-87D5-012E-3D32E8A2F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8BBD2-81A7-0753-0CDA-10D678D71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04231-1F43-42FD-947F-A911B420B78E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8B9B2-E416-D9A0-A04D-0472AD8E3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7D897-909D-CC90-88E9-264DBA526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187B-ADF3-43CC-8D82-4A03012604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407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31BDB-CF29-DD32-2C42-BCD7D793D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C3014D-726E-AC3C-3E53-362F7FA15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07CB8-9F12-0D86-733D-D4CB92CBB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04231-1F43-42FD-947F-A911B420B78E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DAAB0-A775-13B5-10BA-1FDBE39E5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56FA0-5796-A9E5-31B3-865747F43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187B-ADF3-43CC-8D82-4A03012604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020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95E3F-3F12-6E35-5024-E71D69D08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CC199-9B6E-CD11-8820-848D2394FD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C0150A-0EE2-4872-05B0-B11982660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3B2839-7539-5DA9-43A4-FE0543652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04231-1F43-42FD-947F-A911B420B78E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A6A01-D3C4-8020-8D28-60922751A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40786-2C20-9751-8902-630539DE7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187B-ADF3-43CC-8D82-4A03012604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5002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F422A-AC2F-FC49-CF7D-578C5E13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08EED-3198-75EC-E4C6-97FEC1042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9B5C2D-3958-1E5B-B5CB-AD1459C027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33EA37-FC5D-2B06-F3BC-05BAAABF87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5CB68F-41AE-B7DB-83F0-135759D14E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DC56E1-C5C8-0041-5FBE-ACF6463C0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04231-1F43-42FD-947F-A911B420B78E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3CD3E2-A55B-F987-7A64-2C0F92A17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7C38A4-CA5C-D96E-CE35-33090D127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187B-ADF3-43CC-8D82-4A03012604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548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DE731-D935-D08A-7F31-DBB995C09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980E0D-D380-4889-3DD6-776C4923E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04231-1F43-42FD-947F-A911B420B78E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CDE51D-3F6F-9D12-BF80-A3CF4B90A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696141-ACF3-A4AF-14F7-B9D4804C3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187B-ADF3-43CC-8D82-4A03012604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998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8C2D09-5083-75F1-F807-8F9772990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04231-1F43-42FD-947F-A911B420B78E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83690D-0275-906E-CE27-DBBACC1E5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C6205-BED9-CD24-BFD1-D5140F562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187B-ADF3-43CC-8D82-4A03012604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672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06C56-F494-5F35-AFBC-D211056D3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13EDE-F742-1015-7D72-F197B28DE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D9310D-F991-0267-8B4C-5CEA3B6C4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D799B-CD32-6773-EC84-8B58D611C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04231-1F43-42FD-947F-A911B420B78E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3817B-0B18-1B1D-0824-09A9B2647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E1939-8C7F-20A9-7642-3206802A9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187B-ADF3-43CC-8D82-4A03012604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739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C8C1-0950-A18F-A9FD-AFFDFF15E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62DA13-E18A-8A68-E767-98AD7BE02B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AFC083-A7C4-9C74-6FA1-1A4C568B4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C961C-A48D-CDA5-5598-53FEF3C92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04231-1F43-42FD-947F-A911B420B78E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80EDF-79D7-42C6-4674-81E283B44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98AC58-847B-F3E3-1167-7A52B5D82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187B-ADF3-43CC-8D82-4A03012604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849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DEE9C1-465F-6057-159F-080BE2EEC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6098C-D789-0605-CB21-DF594588A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57AB2-6C0D-B16A-086F-D7DB91E807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04231-1F43-42FD-947F-A911B420B78E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740A2-D56B-1ECB-9D67-E8F4CA142C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5B30D-8D7D-D678-3FBA-056A55BD5C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1187B-ADF3-43CC-8D82-4A03012604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3826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8A1284-28EA-66C6-EB96-59598FBA1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311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02D076-C9FE-3C0C-62DE-ACB433F28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925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 kumar</dc:creator>
  <cp:lastModifiedBy>sai kumar</cp:lastModifiedBy>
  <cp:revision>1</cp:revision>
  <dcterms:created xsi:type="dcterms:W3CDTF">2022-08-29T12:40:35Z</dcterms:created>
  <dcterms:modified xsi:type="dcterms:W3CDTF">2022-08-29T12:41:08Z</dcterms:modified>
</cp:coreProperties>
</file>