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957A-F162-4D16-BDBF-DFF79E41B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leadership Candidate Task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Strategic Planning and Team, Architecture, and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 Stack Evaluation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Yoganand Aiyadurai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 1.0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Dated: 15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 2024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14CE9-D064-89C9-83ED-8E8036ED5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196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7011-90BB-F1F2-025A-D3606EA2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E288-1F54-722A-A339-0B65668D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0425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{46F699ED-C547-44F7-99DB-46461BDADDAB}tf02900722</Template>
  <TotalTime>1216</TotalTime>
  <Words>34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 Boardroom</vt:lpstr>
      <vt:lpstr>Technical leadership Candidate Task Strategic Planning and Team, Architecture, and  Tech Stack Evaluation   By Yoganand Aiyadurai Version 1.0 Dated: 15th August 2024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Yoganand Aiyadurai</dc:creator>
  <cp:lastModifiedBy>Yoganand Aiyadurai</cp:lastModifiedBy>
  <cp:revision>3</cp:revision>
  <dcterms:created xsi:type="dcterms:W3CDTF">2024-08-14T12:32:13Z</dcterms:created>
  <dcterms:modified xsi:type="dcterms:W3CDTF">2024-08-15T08:49:07Z</dcterms:modified>
</cp:coreProperties>
</file>