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F567-C471-4347-95C4-37E51D145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6FDE-D84E-4A8B-A53E-9DB2E352F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A8D7-0EE0-483A-BEAE-A4B5EE1D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B0BF-9736-4BBB-86A3-F9256B6D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552B-3C6A-4789-8CCF-6889F439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0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D59C-609D-4C30-B2B9-940FF12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0E001-AF35-4973-9472-8B84FBF2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57F8-43ED-44FC-A82E-8B34817F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3913-509A-4818-A875-B3734DF3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5054-479D-4E6A-8B66-F2067449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9A259-C9D2-4C25-94CC-E8722AACA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C9763-39DE-4C13-83AB-F731F24C4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81D2-5C65-4CDE-8D3E-44A27843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DADB-945B-4EAB-BDB5-F4805359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915B-7A13-4F6E-914D-246161C9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7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DEE6-693F-4A49-BED4-916F9572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F828-D085-4708-9918-B41F759F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7ABD-334B-4068-B5B0-924F7F1C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9B76-5994-4182-8446-616DA5C2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D9A3-5DEB-4166-AB4A-22A49C32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9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323F-CF77-4FEF-85FE-F42CD501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3CCFC-0599-4325-894E-FB55AF33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3006-5979-4B0F-9442-95178BA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9002-FD0C-4EBB-AF0C-8AB026E9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8AF5-CA15-4651-AF08-B24C60E0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1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4327-5AC1-4729-B02B-836981DC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7848-91BA-4626-B689-FD2AD82DA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440A-C5E9-465D-B7D6-1538F2B70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56A1-62D6-4BF4-B505-0223147D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74F39-2E73-4FE0-87A3-EEF7670C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D96D7-4042-4F7F-A637-26D00C10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9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BCE8-DBE3-4E2A-83D0-C87BACC5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2493-5254-49D8-B038-5274004C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8F025-80EA-47D2-AAD0-77B35142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EFEA-A33C-4E79-9313-B535E29E4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BE445-DD04-4B81-A3C0-0D7619C57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D5018-7E1D-4D82-99EE-59B02A4A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242F9-9E8D-4FCB-8B0D-CDA71012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A3E34-6F74-47D6-B513-788E10A1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9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C0A1-993C-46CD-990D-FF5548AC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2BFF1-E004-4696-B3E0-BE1C3AB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ADBF8-99D0-47B6-BEA3-82C62FD3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214F-2D86-4D5B-AF6C-886114BA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9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FB191-7420-44D2-9C2F-63FA923F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EFD5A-0DE7-4A4E-82CB-6ACF14C4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1F4BE-DE7C-482A-8E29-7E8B0873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8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BB0D-B019-47A8-B1CD-33224869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BF45-AF2D-4FB0-9264-78A02DA3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4FF5-E2A4-460B-9ADC-CCF765E3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49EFB-6DBA-435F-86C6-95625EDE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0709F-9B01-4D4C-B3A1-F9AB4443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BB4FF-3621-4BE8-812E-BE2C46CC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6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F8CC-C0E5-45AB-AD84-B134334B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43EC4-BE69-48C4-A873-9ABE15E65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44B9A-E6FA-4E94-8C34-8BC7EA09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06A0A-EE8A-4D93-981F-C24745C1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E8B1-88F3-42AB-84A2-8FAA10E4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6708A-2743-4D31-9176-A3B6338F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51FDE-994F-4A81-BBC0-75D6276D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45C1-FDCE-4637-A8F3-86C229B6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4705-BE7E-4242-B6E2-A88FD69EB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251B-DEED-45A2-8099-C1C080BA62C3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1E38-B503-4D24-ACAF-3D217604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9E4E-4B23-4A75-9B44-792191136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4BE3-F87C-44C1-8A51-53A348D57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3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BB116-034B-4FB0-B923-B67EC656C79E}"/>
              </a:ext>
            </a:extLst>
          </p:cNvPr>
          <p:cNvSpPr txBox="1"/>
          <p:nvPr/>
        </p:nvSpPr>
        <p:spPr>
          <a:xfrm>
            <a:off x="914400" y="197423"/>
            <a:ext cx="424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Google Drive : Create folder “INSAID”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28FEE-3550-4959-AC77-5BDBE47A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4" y="680384"/>
            <a:ext cx="5507241" cy="27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EE62A-823C-47E6-A039-6CBFDA1F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028" y="680384"/>
            <a:ext cx="3991407" cy="3103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02334-03E2-4F43-9499-949E8DC2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3784010"/>
            <a:ext cx="6530253" cy="2668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BA7D9F-4B31-4B52-8E4F-F354B6227ABA}"/>
              </a:ext>
            </a:extLst>
          </p:cNvPr>
          <p:cNvSpPr/>
          <p:nvPr/>
        </p:nvSpPr>
        <p:spPr>
          <a:xfrm>
            <a:off x="8801100" y="3293918"/>
            <a:ext cx="2691245" cy="2005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csv file “wine.csv” provided for the session in the “INSAID” folder. Please ensure name of file is “wine.csv”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5DF79-8137-481F-A00D-B15AC86123BB}"/>
              </a:ext>
            </a:extLst>
          </p:cNvPr>
          <p:cNvSpPr/>
          <p:nvPr/>
        </p:nvSpPr>
        <p:spPr>
          <a:xfrm>
            <a:off x="8281555" y="5789456"/>
            <a:ext cx="3210790" cy="99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note of the “Google Account” where you saved your files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7136D-73B7-455B-BC31-5F85CB481A33}"/>
              </a:ext>
            </a:extLst>
          </p:cNvPr>
          <p:cNvCxnSpPr/>
          <p:nvPr/>
        </p:nvCxnSpPr>
        <p:spPr>
          <a:xfrm flipH="1" flipV="1">
            <a:off x="7834745" y="4561609"/>
            <a:ext cx="810491" cy="111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6253B6-7CF8-4020-AECC-584DA8E8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1" y="1896619"/>
            <a:ext cx="7991475" cy="1562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F5C55-8C3A-4CF1-9B30-415A2D850DDC}"/>
              </a:ext>
            </a:extLst>
          </p:cNvPr>
          <p:cNvSpPr txBox="1"/>
          <p:nvPr/>
        </p:nvSpPr>
        <p:spPr>
          <a:xfrm>
            <a:off x="1340064" y="526476"/>
            <a:ext cx="212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 </a:t>
            </a:r>
            <a:r>
              <a:rPr lang="en-US" sz="1200" dirty="0" err="1"/>
              <a:t>google.colab</a:t>
            </a:r>
            <a:r>
              <a:rPr lang="en-US" sz="1200" dirty="0"/>
              <a:t> import drive</a:t>
            </a:r>
          </a:p>
          <a:p>
            <a:r>
              <a:rPr lang="en-US" sz="1200" dirty="0" err="1"/>
              <a:t>drive.mount</a:t>
            </a:r>
            <a:r>
              <a:rPr lang="en-US" sz="1200" dirty="0"/>
              <a:t>("/content/drive")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C6E1B-2C3F-4A17-BC9C-8EB1CE451F3E}"/>
              </a:ext>
            </a:extLst>
          </p:cNvPr>
          <p:cNvSpPr txBox="1"/>
          <p:nvPr/>
        </p:nvSpPr>
        <p:spPr>
          <a:xfrm>
            <a:off x="1117600" y="92367"/>
            <a:ext cx="985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“Chrome browser” create a “new notebook” in “Google </a:t>
            </a:r>
            <a:r>
              <a:rPr lang="en-US" dirty="0" err="1"/>
              <a:t>Colab</a:t>
            </a:r>
            <a:r>
              <a:rPr lang="en-US" dirty="0"/>
              <a:t>” and “write” following lines of code</a:t>
            </a:r>
            <a:endParaRPr lang="en-IN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BCCDD64-087F-4F77-9E4C-B92B6CCAE053}"/>
              </a:ext>
            </a:extLst>
          </p:cNvPr>
          <p:cNvSpPr/>
          <p:nvPr/>
        </p:nvSpPr>
        <p:spPr>
          <a:xfrm>
            <a:off x="7675418" y="2164780"/>
            <a:ext cx="2549237" cy="8035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this URL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00A20-D9E4-432E-97BD-3F093D29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4" y="3729604"/>
            <a:ext cx="6950582" cy="30487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D25158-6302-41C1-B4F8-A6270018EACB}"/>
              </a:ext>
            </a:extLst>
          </p:cNvPr>
          <p:cNvSpPr/>
          <p:nvPr/>
        </p:nvSpPr>
        <p:spPr>
          <a:xfrm>
            <a:off x="299171" y="4744180"/>
            <a:ext cx="3190009" cy="188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have multiple Google accounts, the page will have list of options to choose.</a:t>
            </a:r>
          </a:p>
          <a:p>
            <a:pPr algn="ctr"/>
            <a:r>
              <a:rPr lang="en-US" dirty="0"/>
              <a:t>Click on the Google account of where you created the “INSAID folder”.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78F54-D5C3-457D-885B-B06AFF109A47}"/>
              </a:ext>
            </a:extLst>
          </p:cNvPr>
          <p:cNvSpPr/>
          <p:nvPr/>
        </p:nvSpPr>
        <p:spPr>
          <a:xfrm>
            <a:off x="9237518" y="2774377"/>
            <a:ext cx="571500" cy="110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8DD4572-35BB-4C60-BA1A-C8FD7DC9E5CC}"/>
              </a:ext>
            </a:extLst>
          </p:cNvPr>
          <p:cNvSpPr/>
          <p:nvPr/>
        </p:nvSpPr>
        <p:spPr>
          <a:xfrm>
            <a:off x="7403956" y="3577940"/>
            <a:ext cx="2405062" cy="10875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browser pane opens up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5E2B11-DEEA-4C3E-BCA1-3D433DBAB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7" y="390258"/>
            <a:ext cx="3790950" cy="136207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19B2256-9EF7-4917-8532-AD9F7D93181B}"/>
              </a:ext>
            </a:extLst>
          </p:cNvPr>
          <p:cNvSpPr/>
          <p:nvPr/>
        </p:nvSpPr>
        <p:spPr>
          <a:xfrm rot="16200000">
            <a:off x="4174799" y="436826"/>
            <a:ext cx="581891" cy="877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7CE19F-9E91-4F41-9431-A916B11EA019}"/>
              </a:ext>
            </a:extLst>
          </p:cNvPr>
          <p:cNvSpPr/>
          <p:nvPr/>
        </p:nvSpPr>
        <p:spPr>
          <a:xfrm>
            <a:off x="8728363" y="766544"/>
            <a:ext cx="2903717" cy="99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Press “Ctrl+ Enter” OR “Shift + Enter” OR the arrow icon on left to “execute”</a:t>
            </a:r>
            <a:endParaRPr lang="en-IN" sz="16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1DB4025-3119-48A5-B90A-2DE89F18C35D}"/>
              </a:ext>
            </a:extLst>
          </p:cNvPr>
          <p:cNvSpPr/>
          <p:nvPr/>
        </p:nvSpPr>
        <p:spPr>
          <a:xfrm>
            <a:off x="6930736" y="1257300"/>
            <a:ext cx="545526" cy="1104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F4D3A2-4402-435B-B567-A00236BD11DD}"/>
              </a:ext>
            </a:extLst>
          </p:cNvPr>
          <p:cNvSpPr/>
          <p:nvPr/>
        </p:nvSpPr>
        <p:spPr>
          <a:xfrm>
            <a:off x="4006194" y="6211006"/>
            <a:ext cx="2069023" cy="584647"/>
          </a:xfrm>
          <a:prstGeom prst="round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0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13" grpId="0" animBg="1"/>
      <p:bldP spid="15" grpId="0" animBg="1"/>
      <p:bldP spid="16" grpId="0" animBg="1"/>
      <p:bldP spid="6" grpId="0" animBg="1"/>
      <p:bldP spid="19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9B169-D5EC-4912-88D7-946707A0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3" y="297798"/>
            <a:ext cx="3332801" cy="587555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E2B871-DF7D-439F-8336-543EAF42C39C}"/>
              </a:ext>
            </a:extLst>
          </p:cNvPr>
          <p:cNvSpPr/>
          <p:nvPr/>
        </p:nvSpPr>
        <p:spPr>
          <a:xfrm>
            <a:off x="2337953" y="5507182"/>
            <a:ext cx="1361209" cy="75853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F6D65-28AF-430B-8D28-28A52A41F1E8}"/>
              </a:ext>
            </a:extLst>
          </p:cNvPr>
          <p:cNvSpPr txBox="1"/>
          <p:nvPr/>
        </p:nvSpPr>
        <p:spPr>
          <a:xfrm>
            <a:off x="4197929" y="5922818"/>
            <a:ext cx="16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“Allow”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80726-DE74-47EB-9D55-46CC508E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97" y="394398"/>
            <a:ext cx="5828317" cy="32084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DCBC47-6745-43B8-8589-6809E67BF4DF}"/>
              </a:ext>
            </a:extLst>
          </p:cNvPr>
          <p:cNvCxnSpPr>
            <a:cxnSpLocks/>
          </p:cNvCxnSpPr>
          <p:nvPr/>
        </p:nvCxnSpPr>
        <p:spPr>
          <a:xfrm flipH="1">
            <a:off x="3699162" y="6107484"/>
            <a:ext cx="5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C98E8-8BD5-4FD5-8C29-8106F2ECF5B6}"/>
              </a:ext>
            </a:extLst>
          </p:cNvPr>
          <p:cNvSpPr/>
          <p:nvPr/>
        </p:nvSpPr>
        <p:spPr>
          <a:xfrm>
            <a:off x="3470562" y="2763982"/>
            <a:ext cx="1215737" cy="592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21659-13A3-4968-AED8-54EBA438A085}"/>
              </a:ext>
            </a:extLst>
          </p:cNvPr>
          <p:cNvSpPr/>
          <p:nvPr/>
        </p:nvSpPr>
        <p:spPr>
          <a:xfrm>
            <a:off x="7757390" y="1941948"/>
            <a:ext cx="722195" cy="634998"/>
          </a:xfrm>
          <a:prstGeom prst="ellipse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2BCAC-3638-46E1-A522-1B544308DD07}"/>
              </a:ext>
            </a:extLst>
          </p:cNvPr>
          <p:cNvSpPr txBox="1"/>
          <p:nvPr/>
        </p:nvSpPr>
        <p:spPr>
          <a:xfrm>
            <a:off x="6225310" y="2673546"/>
            <a:ext cx="204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“copy” icon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10BA99-360A-4381-821C-CF908AA84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811" y="3042878"/>
            <a:ext cx="5799137" cy="2312902"/>
          </a:xfrm>
          <a:prstGeom prst="rect">
            <a:avLst/>
          </a:prstGeom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DCA6CAE3-B54A-421C-8073-9FF215635EC4}"/>
              </a:ext>
            </a:extLst>
          </p:cNvPr>
          <p:cNvSpPr/>
          <p:nvPr/>
        </p:nvSpPr>
        <p:spPr>
          <a:xfrm rot="5400000">
            <a:off x="7800712" y="2595088"/>
            <a:ext cx="2152075" cy="10564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5F8EA-9610-4BBB-AE02-655C23CF080E}"/>
              </a:ext>
            </a:extLst>
          </p:cNvPr>
          <p:cNvSpPr txBox="1"/>
          <p:nvPr/>
        </p:nvSpPr>
        <p:spPr>
          <a:xfrm>
            <a:off x="8348545" y="2620041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Paste the copied code in the “</a:t>
            </a:r>
            <a:r>
              <a:rPr lang="en-US" sz="1400" dirty="0" err="1"/>
              <a:t>Colab</a:t>
            </a:r>
            <a:r>
              <a:rPr lang="en-US" sz="1400" dirty="0"/>
              <a:t> Sheet”</a:t>
            </a:r>
          </a:p>
          <a:p>
            <a:r>
              <a:rPr lang="en-US" sz="1400" dirty="0"/>
              <a:t>and press “Enter”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601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 animBg="1"/>
      <p:bldP spid="12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0139E-61EC-403A-A55D-8998B3E55C17}"/>
              </a:ext>
            </a:extLst>
          </p:cNvPr>
          <p:cNvSpPr txBox="1"/>
          <p:nvPr/>
        </p:nvSpPr>
        <p:spPr>
          <a:xfrm>
            <a:off x="1454727" y="1150858"/>
            <a:ext cx="516506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# Reading saved data into "</a:t>
            </a:r>
            <a:r>
              <a:rPr lang="en-IN" sz="1600" dirty="0" err="1"/>
              <a:t>Dataframe</a:t>
            </a:r>
            <a:r>
              <a:rPr lang="en-IN" sz="1600" dirty="0"/>
              <a:t>"</a:t>
            </a:r>
          </a:p>
          <a:p>
            <a:r>
              <a:rPr lang="en-IN" sz="1600" dirty="0"/>
              <a:t>import pandas as pd </a:t>
            </a:r>
          </a:p>
          <a:p>
            <a:r>
              <a:rPr lang="en-IN" sz="1600" dirty="0"/>
              <a:t>df=</a:t>
            </a:r>
            <a:r>
              <a:rPr lang="en-IN" sz="1600" dirty="0" err="1"/>
              <a:t>pd.read_csv</a:t>
            </a:r>
            <a:r>
              <a:rPr lang="en-IN" sz="1600" dirty="0"/>
              <a:t>('/content/drive/My Drive/INSAID/wine.csv')</a:t>
            </a:r>
          </a:p>
          <a:p>
            <a:r>
              <a:rPr lang="en-IN" sz="1600" dirty="0" err="1"/>
              <a:t>df.head</a:t>
            </a:r>
            <a:r>
              <a:rPr lang="en-IN" sz="1600" dirty="0"/>
              <a:t>()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4E7D4-F2B5-4B26-B3ED-E44A36D7F8C4}"/>
              </a:ext>
            </a:extLst>
          </p:cNvPr>
          <p:cNvSpPr txBox="1"/>
          <p:nvPr/>
        </p:nvSpPr>
        <p:spPr>
          <a:xfrm>
            <a:off x="1170613" y="684649"/>
            <a:ext cx="599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“Google </a:t>
            </a:r>
            <a:r>
              <a:rPr lang="en-US" dirty="0" err="1"/>
              <a:t>Colab</a:t>
            </a:r>
            <a:r>
              <a:rPr lang="en-US" dirty="0"/>
              <a:t>” “write” following lines of code and execute: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7AE6D-AB64-4D72-967A-A1DFAE8F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13" y="2359602"/>
            <a:ext cx="7667625" cy="29908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DB7D1A-FA9D-40E7-A232-3711C8149DB8}"/>
              </a:ext>
            </a:extLst>
          </p:cNvPr>
          <p:cNvSpPr/>
          <p:nvPr/>
        </p:nvSpPr>
        <p:spPr>
          <a:xfrm>
            <a:off x="8167255" y="3169227"/>
            <a:ext cx="2660072" cy="1527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 csv file should now be visible in the </a:t>
            </a:r>
            <a:r>
              <a:rPr lang="en-US" dirty="0" err="1"/>
              <a:t>dataframe</a:t>
            </a:r>
            <a:r>
              <a:rPr lang="en-US" dirty="0"/>
              <a:t> “df”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DFBE7C-39A6-4E10-99E7-FA804E9FE01E}"/>
              </a:ext>
            </a:extLst>
          </p:cNvPr>
          <p:cNvSpPr/>
          <p:nvPr/>
        </p:nvSpPr>
        <p:spPr>
          <a:xfrm>
            <a:off x="4852556" y="1527464"/>
            <a:ext cx="1767240" cy="64423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4F516-B028-4390-BB1E-88789D4B2708}"/>
              </a:ext>
            </a:extLst>
          </p:cNvPr>
          <p:cNvSpPr txBox="1"/>
          <p:nvPr/>
        </p:nvSpPr>
        <p:spPr>
          <a:xfrm>
            <a:off x="7284027" y="1589808"/>
            <a:ext cx="391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had saved the file “wine.csv” inside </a:t>
            </a:r>
          </a:p>
          <a:p>
            <a:r>
              <a:rPr lang="en-US" dirty="0"/>
              <a:t>INSAID folder</a:t>
            </a:r>
            <a:endParaRPr lang="en-IN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4AF7AF43-5704-4E7C-9F9D-F2848CA42D94}"/>
              </a:ext>
            </a:extLst>
          </p:cNvPr>
          <p:cNvSpPr/>
          <p:nvPr/>
        </p:nvSpPr>
        <p:spPr>
          <a:xfrm>
            <a:off x="6546273" y="1591903"/>
            <a:ext cx="696191" cy="5070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258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Arora</dc:creator>
  <cp:lastModifiedBy>Anand Arora</cp:lastModifiedBy>
  <cp:revision>19</cp:revision>
  <dcterms:created xsi:type="dcterms:W3CDTF">2020-07-29T19:09:29Z</dcterms:created>
  <dcterms:modified xsi:type="dcterms:W3CDTF">2020-08-02T07:52:43Z</dcterms:modified>
</cp:coreProperties>
</file>