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 Pro" charset="1" panose="00000500000000000000"/>
      <p:regular r:id="rId10"/>
    </p:embeddedFont>
    <p:embeddedFont>
      <p:font typeface="Code Pro Bold" charset="1" panose="00000800000000000000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6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 Italics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94319" y="5143500"/>
            <a:ext cx="10364365" cy="86412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32283" y="-3640145"/>
            <a:ext cx="9644767" cy="804132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228725"/>
            <a:ext cx="9501790" cy="271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Code Pro"/>
              </a:rPr>
              <a:t>Stock</a:t>
            </a:r>
          </a:p>
          <a:p>
            <a:pPr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Code Pro"/>
              </a:rPr>
              <a:t>Opname Car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32283" y="5095875"/>
            <a:ext cx="5961574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2">
                <a:solidFill>
                  <a:srgbClr val="FFFFFF"/>
                </a:solidFill>
                <a:latin typeface="Montserrat"/>
              </a:rPr>
              <a:t>BACK END Mini Project</a:t>
            </a:r>
          </a:p>
          <a:p>
            <a:pPr>
              <a:lnSpc>
                <a:spcPts val="4059"/>
              </a:lnSpc>
            </a:pPr>
            <a:r>
              <a:rPr lang="en-US" sz="2899" spc="2">
                <a:solidFill>
                  <a:srgbClr val="FFFFFF"/>
                </a:solidFill>
                <a:latin typeface="Montserrat"/>
              </a:rPr>
              <a:t>Bootcamp Flutter #Batch 16</a:t>
            </a:r>
          </a:p>
          <a:p>
            <a:pPr>
              <a:lnSpc>
                <a:spcPts val="4059"/>
              </a:lnSpc>
            </a:pPr>
            <a:r>
              <a:rPr lang="en-US" sz="2899" spc="2">
                <a:solidFill>
                  <a:srgbClr val="FFFFFF"/>
                </a:solidFill>
                <a:latin typeface="Montserrat"/>
              </a:rPr>
              <a:t>Code.Id Academy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32283" y="6958151"/>
            <a:ext cx="465655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 spc="2">
                <a:solidFill>
                  <a:srgbClr val="FFFFFF"/>
                </a:solidFill>
                <a:latin typeface="Code Pro"/>
              </a:rPr>
              <a:t>Created by  :</a:t>
            </a:r>
          </a:p>
          <a:p>
            <a:pPr>
              <a:lnSpc>
                <a:spcPts val="2880"/>
              </a:lnSpc>
            </a:pPr>
            <a:r>
              <a:rPr lang="en-US" sz="2400" spc="2">
                <a:solidFill>
                  <a:srgbClr val="FFFFFF"/>
                </a:solidFill>
                <a:latin typeface="Code Pro"/>
              </a:rPr>
              <a:t>Rahardian Yoganino Pradipta</a:t>
            </a:r>
          </a:p>
          <a:p>
            <a:pPr>
              <a:lnSpc>
                <a:spcPts val="2880"/>
              </a:lnSpc>
            </a:pPr>
            <a:r>
              <a:rPr lang="en-US" sz="2400" spc="2">
                <a:solidFill>
                  <a:srgbClr val="FFFFFF"/>
                </a:solidFill>
                <a:latin typeface="Code Pro"/>
              </a:rPr>
              <a:t>Team 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34207" y="7305084"/>
            <a:ext cx="3136755" cy="47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8"/>
              </a:lnSpc>
            </a:pPr>
            <a:r>
              <a:rPr lang="en-US" sz="4021">
                <a:solidFill>
                  <a:srgbClr val="FFFFFF"/>
                </a:solidFill>
                <a:latin typeface="Code Pro Bold"/>
              </a:rPr>
              <a:t>Zaky Hanif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934207" y="7912878"/>
            <a:ext cx="3435548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9"/>
              </a:lnSpc>
            </a:pPr>
            <a:r>
              <a:rPr lang="en-US" sz="2316" spc="2">
                <a:solidFill>
                  <a:srgbClr val="FFFFFF"/>
                </a:solidFill>
                <a:latin typeface="Open Sans Bold Italics"/>
              </a:rPr>
              <a:t>Stock</a:t>
            </a:r>
          </a:p>
          <a:p>
            <a:pPr>
              <a:lnSpc>
                <a:spcPts val="2779"/>
              </a:lnSpc>
            </a:pPr>
            <a:r>
              <a:rPr lang="en-US" sz="2316" spc="2">
                <a:solidFill>
                  <a:srgbClr val="FFFFFF"/>
                </a:solidFill>
                <a:latin typeface="Open Sans Bold Italics"/>
              </a:rPr>
              <a:t>Opname Motorcycle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05660" y="3982584"/>
            <a:ext cx="5004269" cy="91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8"/>
              </a:lnSpc>
            </a:pPr>
            <a:r>
              <a:rPr lang="en-US" sz="4021">
                <a:solidFill>
                  <a:srgbClr val="FFFFFF"/>
                </a:solidFill>
                <a:latin typeface="Code Pro Bold"/>
              </a:rPr>
              <a:t>Rahardian</a:t>
            </a:r>
          </a:p>
          <a:p>
            <a:pPr>
              <a:lnSpc>
                <a:spcPts val="3458"/>
              </a:lnSpc>
            </a:pPr>
            <a:r>
              <a:rPr lang="en-US" sz="4021">
                <a:solidFill>
                  <a:srgbClr val="FFFFFF"/>
                </a:solidFill>
                <a:latin typeface="Code Pro Bold"/>
              </a:rPr>
              <a:t>Yoganino Pradipta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06797" y="2370942"/>
            <a:ext cx="6102722" cy="96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0"/>
              </a:lnSpc>
            </a:pPr>
            <a:r>
              <a:rPr lang="en-US" sz="8000">
                <a:solidFill>
                  <a:srgbClr val="FFFFFF"/>
                </a:solidFill>
                <a:latin typeface="Code Pro Bold"/>
              </a:rPr>
              <a:t>Team 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6797" y="3268843"/>
            <a:ext cx="119264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3">
                <a:solidFill>
                  <a:srgbClr val="FFFFFF"/>
                </a:solidFill>
                <a:latin typeface="Montserrat"/>
              </a:rPr>
              <a:t>Tema : Stock Opname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94319" y="5143500"/>
            <a:ext cx="10364365" cy="864128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32283" y="-3640145"/>
            <a:ext cx="9644767" cy="80413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50781" y="3535602"/>
            <a:ext cx="2727138" cy="272713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50781" y="6531162"/>
            <a:ext cx="2727138" cy="272713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905660" y="5039702"/>
            <a:ext cx="1952718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9"/>
              </a:lnSpc>
            </a:pPr>
            <a:r>
              <a:rPr lang="en-US" sz="2316" spc="2">
                <a:solidFill>
                  <a:srgbClr val="FFFFFF"/>
                </a:solidFill>
                <a:latin typeface="Open Sans Bold Italics"/>
              </a:rPr>
              <a:t>Stock Opname Car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06797" y="1656567"/>
            <a:ext cx="730202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2">
                <a:solidFill>
                  <a:srgbClr val="FFFFFF"/>
                </a:solidFill>
                <a:latin typeface="Montserrat"/>
              </a:rPr>
              <a:t>#Siapa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D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193280"/>
            <a:ext cx="10973074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40"/>
              </a:lnSpc>
            </a:pPr>
            <a:r>
              <a:rPr lang="en-US" sz="9000">
                <a:solidFill>
                  <a:srgbClr val="FFFFFF"/>
                </a:solidFill>
                <a:latin typeface="Code Pro Bold"/>
              </a:rPr>
              <a:t>Stock</a:t>
            </a:r>
          </a:p>
          <a:p>
            <a:pPr>
              <a:lnSpc>
                <a:spcPts val="7740"/>
              </a:lnSpc>
            </a:pPr>
            <a:r>
              <a:rPr lang="en-US" sz="9000">
                <a:solidFill>
                  <a:srgbClr val="FFFFFF"/>
                </a:solidFill>
                <a:latin typeface="Code Pro Bold"/>
              </a:rPr>
              <a:t>Opname Car  Apps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8225" y="5916930"/>
            <a:ext cx="730202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2">
                <a:solidFill>
                  <a:srgbClr val="FFFFFF"/>
                </a:solidFill>
                <a:latin typeface="Montserrat"/>
              </a:rPr>
              <a:t>#Apa,</a:t>
            </a:r>
          </a:p>
          <a:p>
            <a:pPr>
              <a:lnSpc>
                <a:spcPts val="4199"/>
              </a:lnSpc>
            </a:pPr>
            <a:r>
              <a:rPr lang="en-US" sz="2999" spc="2">
                <a:solidFill>
                  <a:srgbClr val="FFFFFF"/>
                </a:solidFill>
                <a:latin typeface="Montserrat"/>
              </a:rPr>
              <a:t>#Mengapa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-3997842">
            <a:off x="-2257078" y="-3919058"/>
            <a:ext cx="9644767" cy="80413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332803" y="990600"/>
            <a:ext cx="11926497" cy="668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Stock opname dapat diartikan sebagai aktivitas menghitung stoks di gudang sebelum dipasarkan atau dijual.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Aktivitas ini harus dilakukan dengan teliti dan juga cermat. Agar tidak terjadi kesalahan pencatatan dan juga penghitungan akibat adanya barang yang terlewat.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Aktivitas ini memang cukup menguras waktu juga tenaga jika dilakukan secara manual. Terlebih jika persediaan produk dalam gudang banyak dan beragam.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Dengan menggunakan 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S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TOCK OPNAME CAR APPS, petugas pencatat stock bahkan dapat digunakan oleh auditor 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d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engan begitu kesalahan penghitungan maupun pencatatan bisa diminimalkan dan proses stock opname juga bisa berjalan lebih cepat dan efektif.</a:t>
            </a:r>
          </a:p>
          <a:p>
            <a:pPr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881801" cy="10287000"/>
            <a:chOff x="0" y="0"/>
            <a:chExt cx="3681004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681004" cy="3479800"/>
            </a:xfrm>
            <a:custGeom>
              <a:avLst/>
              <a:gdLst/>
              <a:ahLst/>
              <a:cxnLst/>
              <a:rect r="r" b="b" t="t" l="l"/>
              <a:pathLst>
                <a:path h="3479800" w="3681004">
                  <a:moveTo>
                    <a:pt x="0" y="0"/>
                  </a:moveTo>
                  <a:lnTo>
                    <a:pt x="3681004" y="0"/>
                  </a:lnTo>
                  <a:lnTo>
                    <a:pt x="368100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9D282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813560"/>
            <a:ext cx="7592184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Stock Opname Car Apps ini mulai di kerjakan pada hari </a:t>
            </a:r>
            <a:r>
              <a:rPr lang="en-US" sz="2400" spc="2">
                <a:solidFill>
                  <a:srgbClr val="040606"/>
                </a:solidFill>
                <a:latin typeface="Montserrat Bold"/>
              </a:rPr>
              <a:t>Rabu, 10 Agustus 2022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 dan deadline harus selesai pada hari </a:t>
            </a:r>
            <a:r>
              <a:rPr lang="en-US" sz="2400" spc="2">
                <a:solidFill>
                  <a:srgbClr val="000000"/>
                </a:solidFill>
                <a:latin typeface="Montserrat Bold"/>
              </a:rPr>
              <a:t>Minggu 14 Agustus 2022</a:t>
            </a:r>
            <a:r>
              <a:rPr lang="en-US" sz="2400" spc="2">
                <a:solidFill>
                  <a:srgbClr val="FFFFFF"/>
                </a:solidFill>
                <a:latin typeface="Montserrat"/>
              </a:rPr>
              <a:t>.</a:t>
            </a:r>
          </a:p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Dan di presentasikan </a:t>
            </a:r>
            <a:r>
              <a:rPr lang="en-US" sz="2400" spc="2">
                <a:solidFill>
                  <a:srgbClr val="040606"/>
                </a:solidFill>
                <a:latin typeface="Montserrat Bold"/>
              </a:rPr>
              <a:t>Senin, 15 Agustus 2022.</a:t>
            </a:r>
          </a:p>
          <a:p>
            <a:pPr>
              <a:lnSpc>
                <a:spcPts val="3360"/>
              </a:lnSpc>
            </a:pPr>
          </a:p>
          <a:p>
            <a:pPr algn="just"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Sprint Planning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13076" y="1056108"/>
            <a:ext cx="211784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2">
                <a:solidFill>
                  <a:srgbClr val="FFFFFF"/>
                </a:solidFill>
                <a:latin typeface="Montserrat"/>
              </a:rPr>
              <a:t>#Kapan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749674" y="3581948"/>
            <a:ext cx="6091749" cy="3275505"/>
            <a:chOff x="0" y="0"/>
            <a:chExt cx="8122332" cy="436734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64069"/>
              <a:ext cx="8122332" cy="3503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39"/>
                </a:lnSpc>
              </a:pPr>
              <a:r>
                <a:rPr lang="en-US" sz="2171" spc="2">
                  <a:solidFill>
                    <a:srgbClr val="FFFFFF"/>
                  </a:solidFill>
                  <a:latin typeface="Montserrat"/>
                </a:rPr>
                <a:t>Stock Opname Car merupakan web-based application yang akan dideploy di </a:t>
              </a:r>
              <a:r>
                <a:rPr lang="en-US" sz="2171" spc="2">
                  <a:solidFill>
                    <a:srgbClr val="9D2828"/>
                  </a:solidFill>
                  <a:latin typeface="Montserrat Bold"/>
                </a:rPr>
                <a:t>HEROKU</a:t>
              </a:r>
              <a:r>
                <a:rPr lang="en-US" sz="2171" spc="2">
                  <a:solidFill>
                    <a:srgbClr val="FFFFFF"/>
                  </a:solidFill>
                  <a:latin typeface="Montserrat"/>
                </a:rPr>
                <a:t> tanpa harus menggunakan server khusus atau sewa hosting. </a:t>
              </a:r>
            </a:p>
            <a:p>
              <a:pPr>
                <a:lnSpc>
                  <a:spcPts val="3039"/>
                </a:lnSpc>
              </a:pPr>
              <a:r>
                <a:rPr lang="en-US" sz="2171" spc="2">
                  <a:solidFill>
                    <a:srgbClr val="FFFFFF"/>
                  </a:solidFill>
                  <a:latin typeface="Montserrat"/>
                </a:rPr>
                <a:t>Keunggulan mendeploy diheroku yaitu :</a:t>
              </a:r>
            </a:p>
            <a:p>
              <a:pPr>
                <a:lnSpc>
                  <a:spcPts val="3039"/>
                </a:lnSpc>
              </a:pPr>
              <a:r>
                <a:rPr lang="en-US" sz="2171" spc="2">
                  <a:solidFill>
                    <a:srgbClr val="FFFFFF"/>
                  </a:solidFill>
                  <a:latin typeface="Montserrat"/>
                </a:rPr>
                <a:t>gratis dan prosesnya juga mudah.</a:t>
              </a:r>
            </a:p>
            <a:p>
              <a:pPr>
                <a:lnSpc>
                  <a:spcPts val="303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821241" y="-47625"/>
              <a:ext cx="2265733" cy="587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9"/>
                </a:lnSpc>
              </a:pPr>
              <a:r>
                <a:rPr lang="en-US" sz="2713" spc="2">
                  <a:solidFill>
                    <a:srgbClr val="FFFFFF"/>
                  </a:solidFill>
                  <a:latin typeface="Montserrat"/>
                </a:rPr>
                <a:t>#Dimana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4350" y="4742324"/>
            <a:ext cx="5845427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Day 1 :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·Cari tema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·Analisis table / menemukan relasi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·Buat ERD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·Buat folder dan init apps 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·Create dan migrate db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3535" y="4742324"/>
            <a:ext cx="3481388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Day 2 :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App.js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Routes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Controller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Testing di postman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4350" y="7500764"/>
            <a:ext cx="4903345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Day 3 :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API Documentation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EJS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CSS Framework (optional)</a:t>
            </a:r>
          </a:p>
          <a:p>
            <a:pPr>
              <a:lnSpc>
                <a:spcPts val="33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43535" y="7500764"/>
            <a:ext cx="3723916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Day 4 &amp; 5: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Deployment Heroku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PPT</a:t>
            </a:r>
          </a:p>
          <a:p>
            <a:pPr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2">
                <a:solidFill>
                  <a:srgbClr val="FFFFFF"/>
                </a:solidFill>
                <a:latin typeface="Montserrat"/>
              </a:rPr>
              <a:t>Finishing</a:t>
            </a:r>
          </a:p>
          <a:p>
            <a:pPr>
              <a:lnSpc>
                <a:spcPts val="33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954073" y="584612"/>
            <a:ext cx="10973074" cy="254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50"/>
              </a:lnSpc>
            </a:pPr>
            <a:r>
              <a:rPr lang="en-US" sz="7500">
                <a:solidFill>
                  <a:srgbClr val="FFFFFF"/>
                </a:solidFill>
                <a:latin typeface="Code Pro Bold"/>
              </a:rPr>
              <a:t>Stock</a:t>
            </a:r>
          </a:p>
          <a:p>
            <a:pPr algn="r">
              <a:lnSpc>
                <a:spcPts val="6450"/>
              </a:lnSpc>
            </a:pPr>
            <a:r>
              <a:rPr lang="en-US" sz="7500">
                <a:solidFill>
                  <a:srgbClr val="FFFFFF"/>
                </a:solidFill>
                <a:latin typeface="Code Pro Bold"/>
              </a:rPr>
              <a:t>Opname Car</a:t>
            </a:r>
          </a:p>
          <a:p>
            <a:pPr algn="r">
              <a:lnSpc>
                <a:spcPts val="6450"/>
              </a:lnSpc>
            </a:pPr>
            <a:r>
              <a:rPr lang="en-US" sz="7500">
                <a:solidFill>
                  <a:srgbClr val="FFFFFF"/>
                </a:solidFill>
                <a:latin typeface="Code Pro Bold"/>
              </a:rPr>
              <a:t>Apps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-3997842">
            <a:off x="10906203" y="7144448"/>
            <a:ext cx="9644767" cy="8041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309315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r="r" b="b" t="t" l="l"/>
              <a:pathLst>
                <a:path h="3479800" w="3093156">
                  <a:moveTo>
                    <a:pt x="0" y="0"/>
                  </a:moveTo>
                  <a:lnTo>
                    <a:pt x="3093156" y="0"/>
                  </a:lnTo>
                  <a:lnTo>
                    <a:pt x="309315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9D282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13954" y="6549116"/>
            <a:ext cx="10364365" cy="86412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06077" y="-1159173"/>
            <a:ext cx="4336899" cy="20600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67846" y="9375228"/>
            <a:ext cx="4336899" cy="206002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3232523"/>
            <a:ext cx="7056758" cy="281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38"/>
              </a:lnSpc>
            </a:pPr>
            <a:r>
              <a:rPr lang="en-US" sz="8300">
                <a:solidFill>
                  <a:srgbClr val="FFFFFF"/>
                </a:solidFill>
                <a:latin typeface="Code Pro Bold"/>
              </a:rPr>
              <a:t>Stock</a:t>
            </a:r>
          </a:p>
          <a:p>
            <a:pPr>
              <a:lnSpc>
                <a:spcPts val="7138"/>
              </a:lnSpc>
            </a:pPr>
            <a:r>
              <a:rPr lang="en-US" sz="8300">
                <a:solidFill>
                  <a:srgbClr val="FFFFFF"/>
                </a:solidFill>
                <a:latin typeface="Code Pro Bold"/>
              </a:rPr>
              <a:t>Opname Car</a:t>
            </a:r>
          </a:p>
          <a:p>
            <a:pPr>
              <a:lnSpc>
                <a:spcPts val="7138"/>
              </a:lnSpc>
            </a:pPr>
            <a:r>
              <a:rPr lang="en-US" sz="8300">
                <a:solidFill>
                  <a:srgbClr val="FFFFFF"/>
                </a:solidFill>
                <a:latin typeface="Code Pro Bold"/>
              </a:rPr>
              <a:t>Apps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3488" y="2480048"/>
            <a:ext cx="303733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2">
                <a:solidFill>
                  <a:srgbClr val="FFFFFF"/>
                </a:solidFill>
                <a:latin typeface="Montserrat"/>
              </a:rPr>
              <a:t>#Bagaimana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8067" y="1250950"/>
            <a:ext cx="7435867" cy="771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Technology Stack</a:t>
            </a:r>
          </a:p>
          <a:p>
            <a:pPr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Node.js</a:t>
            </a:r>
          </a:p>
          <a:p>
            <a:pPr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Express</a:t>
            </a:r>
          </a:p>
          <a:p>
            <a:pPr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Postgres (DBMS)</a:t>
            </a:r>
          </a:p>
          <a:p>
            <a:pPr marL="1727186" indent="-575729" lvl="2">
              <a:lnSpc>
                <a:spcPts val="5599"/>
              </a:lnSpc>
              <a:buFont typeface="Arial"/>
              <a:buChar char="⚬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Many To Many </a:t>
            </a:r>
          </a:p>
          <a:p>
            <a:pPr marL="1727186" indent="-575729" lvl="2">
              <a:lnSpc>
                <a:spcPts val="5599"/>
              </a:lnSpc>
              <a:buFont typeface="Arial"/>
              <a:buChar char="⚬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One to Many</a:t>
            </a:r>
          </a:p>
          <a:p>
            <a:pPr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Sequelize (ORM)</a:t>
            </a:r>
          </a:p>
          <a:p>
            <a:pPr marL="1727186" indent="-575729" lvl="2">
              <a:lnSpc>
                <a:spcPts val="5599"/>
              </a:lnSpc>
              <a:buFont typeface="Arial"/>
              <a:buChar char="⚬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Basic Query / CRUD</a:t>
            </a:r>
          </a:p>
          <a:p>
            <a:pPr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EJS (Template Engne)</a:t>
            </a:r>
          </a:p>
          <a:p>
            <a:pPr marL="1727186" indent="-575729" lvl="2">
              <a:lnSpc>
                <a:spcPts val="5599"/>
              </a:lnSpc>
              <a:buFont typeface="Arial"/>
              <a:buChar char="⚬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Bootstra</a:t>
            </a:r>
            <a:r>
              <a:rPr lang="en-US" sz="3999" spc="3">
                <a:solidFill>
                  <a:srgbClr val="FFFFFF"/>
                </a:solidFill>
                <a:latin typeface="Montserrat"/>
              </a:rPr>
              <a:t>p</a:t>
            </a: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5130" y="0"/>
            <a:ext cx="8562870" cy="10287000"/>
            <a:chOff x="0" y="0"/>
            <a:chExt cx="289657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896576" cy="3479800"/>
            </a:xfrm>
            <a:custGeom>
              <a:avLst/>
              <a:gdLst/>
              <a:ahLst/>
              <a:cxnLst/>
              <a:rect r="r" b="b" t="t" l="l"/>
              <a:pathLst>
                <a:path h="3479800" w="2896576">
                  <a:moveTo>
                    <a:pt x="0" y="0"/>
                  </a:moveTo>
                  <a:lnTo>
                    <a:pt x="2896576" y="0"/>
                  </a:lnTo>
                  <a:lnTo>
                    <a:pt x="289657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9D282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13954" y="6549116"/>
            <a:ext cx="10364365" cy="864128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61275" y="2945731"/>
            <a:ext cx="11765450" cy="631256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77783"/>
            <a:ext cx="8283021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Entity Relational Diagram / ERD 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dbdiagramio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88791" y="1181100"/>
            <a:ext cx="4370509" cy="175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Stock</a:t>
            </a:r>
          </a:p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Opname Car</a:t>
            </a:r>
          </a:p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Apps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08164" y="719572"/>
            <a:ext cx="1651136" cy="32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01"/>
              </a:lnSpc>
            </a:pPr>
            <a:r>
              <a:rPr lang="en-US" sz="1858" spc="1">
                <a:solidFill>
                  <a:srgbClr val="FFFFFF"/>
                </a:solidFill>
                <a:latin typeface="Montserrat"/>
              </a:rPr>
              <a:t>#Bagaimana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83545" y="0"/>
            <a:ext cx="3904455" cy="10287000"/>
            <a:chOff x="0" y="0"/>
            <a:chExt cx="1320766" cy="34798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20766" cy="3479800"/>
            </a:xfrm>
            <a:custGeom>
              <a:avLst/>
              <a:gdLst/>
              <a:ahLst/>
              <a:cxnLst/>
              <a:rect r="r" b="b" t="t" l="l"/>
              <a:pathLst>
                <a:path h="3479800" w="1320766">
                  <a:moveTo>
                    <a:pt x="0" y="0"/>
                  </a:moveTo>
                  <a:lnTo>
                    <a:pt x="1320766" y="0"/>
                  </a:lnTo>
                  <a:lnTo>
                    <a:pt x="132076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9D282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13954" y="6549116"/>
            <a:ext cx="10364365" cy="864128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2669042"/>
            <a:ext cx="14108809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3">
                <a:solidFill>
                  <a:srgbClr val="FFFFFF"/>
                </a:solidFill>
                <a:latin typeface="Montserrat Bold"/>
              </a:rPr>
              <a:t>API Documentation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SWAGGER</a:t>
            </a:r>
          </a:p>
          <a:p>
            <a:pPr>
              <a:lnSpc>
                <a:spcPts val="5599"/>
              </a:lnSpc>
            </a:pPr>
            <a:r>
              <a:rPr lang="en-US" sz="3999" spc="3" u="sng">
                <a:solidFill>
                  <a:srgbClr val="FFFFFF"/>
                </a:solidFill>
                <a:latin typeface="Montserrat"/>
              </a:rPr>
              <a:t>https://stock-opname-car.herokuapp.com/api-docs</a:t>
            </a: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71658"/>
            <a:ext cx="14108809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3">
                <a:solidFill>
                  <a:srgbClr val="FFFFFF"/>
                </a:solidFill>
                <a:latin typeface="Montserrat"/>
              </a:rPr>
              <a:t>Demo Apps</a:t>
            </a:r>
          </a:p>
          <a:p>
            <a:pPr>
              <a:lnSpc>
                <a:spcPts val="5599"/>
              </a:lnSpc>
            </a:pPr>
            <a:r>
              <a:rPr lang="en-US" sz="3999" spc="3" u="sng">
                <a:solidFill>
                  <a:srgbClr val="FFFFFF"/>
                </a:solidFill>
                <a:latin typeface="Montserrat"/>
              </a:rPr>
              <a:t>https://stock-opname-car.herokuapp.com/</a:t>
            </a:r>
          </a:p>
          <a:p>
            <a:pPr>
              <a:lnSpc>
                <a:spcPts val="55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88791" y="1181100"/>
            <a:ext cx="4370509" cy="175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Stock</a:t>
            </a:r>
          </a:p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Opname Car</a:t>
            </a:r>
          </a:p>
          <a:p>
            <a:pPr algn="r">
              <a:lnSpc>
                <a:spcPts val="4420"/>
              </a:lnSpc>
            </a:pPr>
            <a:r>
              <a:rPr lang="en-US" sz="5140">
                <a:solidFill>
                  <a:srgbClr val="FFFFFF"/>
                </a:solidFill>
                <a:latin typeface="Code Pro Bold"/>
              </a:rPr>
              <a:t>Apps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08164" y="719572"/>
            <a:ext cx="1651136" cy="32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01"/>
              </a:lnSpc>
            </a:pPr>
            <a:r>
              <a:rPr lang="en-US" sz="1858" spc="1">
                <a:solidFill>
                  <a:srgbClr val="FFFFFF"/>
                </a:solidFill>
                <a:latin typeface="Montserrat"/>
              </a:rPr>
              <a:t>#Bagaimana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9095">
            <a:off x="-4153482" y="5410236"/>
            <a:ext cx="10364365" cy="86412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43206" y="-4575989"/>
            <a:ext cx="9644767" cy="804132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412289" y="3381076"/>
            <a:ext cx="13463423" cy="3524847"/>
            <a:chOff x="0" y="0"/>
            <a:chExt cx="17951231" cy="469979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2785411"/>
              <a:ext cx="17709931" cy="1914385"/>
              <a:chOff x="0" y="0"/>
              <a:chExt cx="4493075" cy="485687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4493075" cy="485687"/>
              </a:xfrm>
              <a:custGeom>
                <a:avLst/>
                <a:gdLst/>
                <a:ahLst/>
                <a:cxnLst/>
                <a:rect r="r" b="b" t="t" l="l"/>
                <a:pathLst>
                  <a:path h="485687" w="4493075">
                    <a:moveTo>
                      <a:pt x="0" y="0"/>
                    </a:moveTo>
                    <a:lnTo>
                      <a:pt x="4493075" y="0"/>
                    </a:lnTo>
                    <a:lnTo>
                      <a:pt x="4493075" y="485687"/>
                    </a:lnTo>
                    <a:lnTo>
                      <a:pt x="0" y="485687"/>
                    </a:lnTo>
                    <a:close/>
                  </a:path>
                </a:pathLst>
              </a:custGeom>
              <a:solidFill>
                <a:srgbClr val="9D2828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565415" y="314325"/>
              <a:ext cx="10820400" cy="1690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13"/>
                </a:lnSpc>
              </a:pPr>
              <a:r>
                <a:rPr lang="en-US" sz="9899">
                  <a:solidFill>
                    <a:srgbClr val="FFFFFF"/>
                  </a:solidFill>
                  <a:latin typeface="Code Pro Bold"/>
                </a:rPr>
                <a:t>Thank You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232677" y="3166469"/>
              <a:ext cx="1128368" cy="1128368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801953" y="3166469"/>
              <a:ext cx="1128368" cy="1152270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2285921" y="3437804"/>
              <a:ext cx="8485532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200" spc="2">
                  <a:solidFill>
                    <a:srgbClr val="FFFFFF"/>
                  </a:solidFill>
                  <a:latin typeface="Open Sans"/>
                </a:rPr>
                <a:t>https://stock-opname-car.herokuapp.com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717844" y="3425853"/>
              <a:ext cx="6233386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200" spc="2">
                  <a:solidFill>
                    <a:srgbClr val="FFFFFF"/>
                  </a:solidFill>
                  <a:latin typeface="Open Sans"/>
                </a:rPr>
                <a:t>yoganinorahardian@gmail.com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DAFJRWFmpiU</dc:identifier>
  <dcterms:modified xsi:type="dcterms:W3CDTF">2011-08-01T06:04:30Z</dcterms:modified>
  <cp:revision>1</cp:revision>
  <dc:title>Stock Opname Car</dc:title>
</cp:coreProperties>
</file>