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5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5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5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21" Type="http://schemas.openxmlformats.org/officeDocument/2006/relationships/slide" Target="slides/slide11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5.xml"/><Relationship Id="rId3" Type="http://schemas.openxmlformats.org/officeDocument/2006/relationships/presProps" Target="presProps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5.xml"/><Relationship Id="rId6" Type="http://schemas.openxmlformats.org/officeDocument/2006/relationships/slide" Target="slides/slide1.xml"/><Relationship Id="rId18" Type="http://schemas.openxmlformats.org/officeDocument/2006/relationships/slide" Target="slides/slide14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5063a40507b7e276_18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8" name="Google Shape;118;g5063a40507b7e276_18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g5063a40507b7e276_18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5063a40507b7e276_5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5" name="Google Shape;125;g5063a40507b7e276_5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g5063a40507b7e276_50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5063a40507b7e276_26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5063a40507b7e276_26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g5063a40507b7e276_26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5063a40507b7e276_30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7" name="Google Shape;137;g5063a40507b7e276_30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5063a40507b7e276_30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5063a40507b7e276_34:notes"/>
          <p:cNvSpPr/>
          <p:nvPr>
            <p:ph idx="2" type="sldImg"/>
          </p:nvPr>
        </p:nvSpPr>
        <p:spPr>
          <a:xfrm>
            <a:off x="4038600" y="857250"/>
            <a:ext cx="4114800" cy="23145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3" name="Google Shape;143;g5063a40507b7e276_34:notes"/>
          <p:cNvSpPr txBox="1"/>
          <p:nvPr>
            <p:ph idx="1" type="body"/>
          </p:nvPr>
        </p:nvSpPr>
        <p:spPr>
          <a:xfrm>
            <a:off x="1219200" y="3300413"/>
            <a:ext cx="9753600" cy="270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g5063a40507b7e276_34:notes"/>
          <p:cNvSpPr txBox="1"/>
          <p:nvPr>
            <p:ph idx="12" type="sldNum"/>
          </p:nvPr>
        </p:nvSpPr>
        <p:spPr>
          <a:xfrm>
            <a:off x="6905625" y="6513513"/>
            <a:ext cx="5283300" cy="3444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Relationship Id="rId3" Type="http://schemas.openxmlformats.org/officeDocument/2006/relationships/hyperlink" Target="https://yoganithi141.github.io/portfolio_yoganithi/" TargetMode="External"/><Relationship Id="rId4" Type="http://schemas.openxmlformats.org/officeDocument/2006/relationships/image" Target="../media/image25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9.jpg"/><Relationship Id="rId4" Type="http://schemas.openxmlformats.org/officeDocument/2006/relationships/image" Target="../media/image30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1.jp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2.jp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3.jp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4.jp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7.jp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8" name="Google Shape;18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89" name="Google Shape;18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0" name="Google Shape;19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800"/>
                <a:buFont typeface="Calibri"/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91" name="Google Shape;19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2" name="Google Shape;19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93" name="Google Shape;19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95" name="Google Shape;195;p1"/>
          <p:cNvSpPr txBox="1"/>
          <p:nvPr/>
        </p:nvSpPr>
        <p:spPr>
          <a:xfrm>
            <a:off x="0" y="2324102"/>
            <a:ext cx="12192000" cy="5379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STUDENT NAME: YOGANITHI R </a:t>
            </a:r>
            <a:endParaRPr b="1" sz="34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REGISTER NO AND NMID: 212403888/</a:t>
            </a:r>
            <a:r>
              <a:rPr b="1" lang="en-US" sz="3400">
                <a:latin typeface="Calibri"/>
                <a:ea typeface="Calibri"/>
                <a:cs typeface="Calibri"/>
                <a:sym typeface="Calibri"/>
              </a:rPr>
              <a:t> DA7445539F74C21AC0345AE108441ED3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DEPARTMENT :BCA(Computer application)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COLLEGE: COLLEGE/UNIVERSITY :Tagore college of arts and science</a:t>
            </a:r>
            <a:r>
              <a:rPr b="1" lang="en-US" sz="3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  Chromepet-44 </a:t>
            </a: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(University of Madras)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rPr b="1" i="0" lang="en-US" sz="3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400"/>
              <a:buFont typeface="Arial"/>
              <a:buNone/>
            </a:pPr>
            <a:r>
              <a:t/>
            </a:r>
            <a:endParaRPr b="1" i="0" sz="34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p1"/>
          <p:cNvSpPr txBox="1"/>
          <p:nvPr/>
        </p:nvSpPr>
        <p:spPr>
          <a:xfrm>
            <a:off x="1219198" y="761716"/>
            <a:ext cx="97536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500"/>
              <a:buFont typeface="Arial"/>
              <a:buNone/>
            </a:pPr>
            <a:r>
              <a:rPr b="0" i="0" lang="en-US" sz="6500" u="none" cap="none" strike="noStrike">
                <a:solidFill>
                  <a:srgbClr val="000000"/>
                </a:solidFill>
                <a:latin typeface="Courier New"/>
                <a:ea typeface="Courier New"/>
                <a:cs typeface="Courier New"/>
                <a:sym typeface="Courier New"/>
              </a:rPr>
              <a:t>Digital Portfolio </a:t>
            </a:r>
            <a:endParaRPr b="0" i="0" sz="6500" u="none" cap="none" strike="noStrike">
              <a:solidFill>
                <a:srgbClr val="000000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8" name="Google Shape;168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9" name="Google Shape;169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171" name="Google Shape;171;p2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72" name="Google Shape;172;p2"/>
          <p:cNvSpPr txBox="1"/>
          <p:nvPr/>
        </p:nvSpPr>
        <p:spPr>
          <a:xfrm>
            <a:off x="2743200" y="235470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3" name="Google Shape;173;p2"/>
          <p:cNvSpPr txBox="1"/>
          <p:nvPr/>
        </p:nvSpPr>
        <p:spPr>
          <a:xfrm>
            <a:off x="2526025" y="1695450"/>
            <a:ext cx="9753600" cy="489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portfolio was successfully deployed at: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👉 yoganithi141.github.io/portfolio_yoganithi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 results: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Professional Online Presence: An accessible digital identity for recruiters and clients.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Skill Demonstration: Visual proof of coding and designing abilities.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User Experience: Mobile-friendly, responsive, and easy-to-navigate layout.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Arial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Screenshots of different sections (Home, Skills, Portfolio, Contact) can be showcased during the presentation to demonstrate its effectiveness.</a:t>
            </a:r>
            <a:endParaRPr b="0" i="0" sz="22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4" name="Google Shape;174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0" y="2862261"/>
            <a:ext cx="2466975" cy="3419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9" name="Google Shape;149;p1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1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1" name="Google Shape;151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5"/>
          <p:cNvSpPr txBox="1"/>
          <p:nvPr>
            <p:ph type="title"/>
          </p:nvPr>
        </p:nvSpPr>
        <p:spPr>
          <a:xfrm>
            <a:off x="755332" y="385444"/>
            <a:ext cx="4578600" cy="752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CONCLUSION</a:t>
            </a:r>
            <a:endParaRPr/>
          </a:p>
        </p:txBody>
      </p:sp>
      <p:sp>
        <p:nvSpPr>
          <p:cNvPr id="153" name="Google Shape;153;p15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54" name="Google Shape;154;p15"/>
          <p:cNvSpPr txBox="1"/>
          <p:nvPr/>
        </p:nvSpPr>
        <p:spPr>
          <a:xfrm>
            <a:off x="0" y="2019300"/>
            <a:ext cx="100641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The portfolio project proves that a digital resume/portfolio is far more impactful than a static CV. It highlights skills, projects, and creativity in an interactive way.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It also provides me with a strong professional identity, helping me stand out in academic and career opportunities.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latin typeface="Calibri"/>
                <a:ea typeface="Calibri"/>
                <a:cs typeface="Calibri"/>
                <a:sym typeface="Calibri"/>
              </a:rPr>
              <a:t>🔗 GitHub Repository: </a:t>
            </a:r>
            <a:r>
              <a:rPr lang="en-US" sz="3000" u="sng">
                <a:solidFill>
                  <a:schemeClr val="hlink"/>
                </a:solidFill>
                <a:latin typeface="Calibri"/>
                <a:ea typeface="Calibri"/>
                <a:cs typeface="Calibri"/>
                <a:sym typeface="Calibri"/>
                <a:hlinkClick r:id="rId3"/>
              </a:rPr>
              <a:t>https://yoganithi141.github.io/portfolio_yoganithi/</a:t>
            </a:r>
            <a:endParaRPr sz="3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30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55" name="Google Shape;155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336573" y="385450"/>
            <a:ext cx="4625449" cy="1714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2" name="Google Shape;202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68700" y="0"/>
            <a:ext cx="7923300" cy="6858001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-8325" y="0"/>
            <a:ext cx="4277025" cy="685798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Google Shape;128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4" name="Google Shape;134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12192000" cy="70103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-152400"/>
            <a:ext cx="12192000" cy="70104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Sp="0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"/>
          <p:cNvSpPr/>
          <p:nvPr/>
        </p:nvSpPr>
        <p:spPr>
          <a:xfrm>
            <a:off x="0" y="0"/>
            <a:ext cx="12192000" cy="6858000"/>
          </a:xfrm>
          <a:custGeom>
            <a:rect b="b" l="l" r="r" t="t"/>
            <a:pathLst>
              <a:path extrusionOk="0" h="6858000" w="12192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39" name="Google Shape;39;p2"/>
          <p:cNvGrpSpPr/>
          <p:nvPr/>
        </p:nvGrpSpPr>
        <p:grpSpPr>
          <a:xfrm>
            <a:off x="7448612" y="0"/>
            <a:ext cx="4743795" cy="6858466"/>
            <a:chOff x="7448612" y="0"/>
            <a:chExt cx="4743795" cy="6858466"/>
          </a:xfrm>
        </p:grpSpPr>
        <p:sp>
          <p:nvSpPr>
            <p:cNvPr id="40" name="Google Shape;40;p2"/>
            <p:cNvSpPr/>
            <p:nvPr/>
          </p:nvSpPr>
          <p:spPr>
            <a:xfrm>
              <a:off x="9377426" y="4825"/>
              <a:ext cx="1218565" cy="6853555"/>
            </a:xfrm>
            <a:custGeom>
              <a:rect b="b" l="l" r="r" t="t"/>
              <a:pathLst>
                <a:path extrusionOk="0" h="6853555" w="121856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1" name="Google Shape;41;p2"/>
            <p:cNvSpPr/>
            <p:nvPr/>
          </p:nvSpPr>
          <p:spPr>
            <a:xfrm>
              <a:off x="7448612" y="3694896"/>
              <a:ext cx="4743450" cy="3163570"/>
            </a:xfrm>
            <a:custGeom>
              <a:rect b="b" l="l" r="r" t="t"/>
              <a:pathLst>
                <a:path extrusionOk="0" h="3163570" w="474345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noFill/>
            <a:ln cap="flat" cmpd="sng" w="9525">
              <a:solidFill>
                <a:srgbClr val="5FCAEE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9182100" y="0"/>
              <a:ext cx="3009900" cy="6858000"/>
            </a:xfrm>
            <a:custGeom>
              <a:rect b="b" l="l" r="r" t="t"/>
              <a:pathLst>
                <a:path extrusionOk="0" h="6858000" w="30099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56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3" name="Google Shape;43;p2"/>
            <p:cNvSpPr/>
            <p:nvPr/>
          </p:nvSpPr>
          <p:spPr>
            <a:xfrm>
              <a:off x="9602878" y="0"/>
              <a:ext cx="2589529" cy="6858000"/>
            </a:xfrm>
            <a:custGeom>
              <a:rect b="b" l="l" r="r" t="t"/>
              <a:pathLst>
                <a:path extrusionOk="0" h="6858000" w="2589529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8934450" y="3048000"/>
              <a:ext cx="3257550" cy="3810000"/>
            </a:xfrm>
            <a:custGeom>
              <a:rect b="b" l="l" r="r" t="t"/>
              <a:pathLst>
                <a:path extrusionOk="0" h="3810000" w="325755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5" name="Google Shape;45;p2"/>
            <p:cNvSpPr/>
            <p:nvPr/>
          </p:nvSpPr>
          <p:spPr>
            <a:xfrm>
              <a:off x="9337930" y="0"/>
              <a:ext cx="2854325" cy="6858000"/>
            </a:xfrm>
            <a:custGeom>
              <a:rect b="b" l="l" r="r" t="t"/>
              <a:pathLst>
                <a:path extrusionOk="0" h="6858000" w="2854325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4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6" name="Google Shape;46;p2"/>
            <p:cNvSpPr/>
            <p:nvPr/>
          </p:nvSpPr>
          <p:spPr>
            <a:xfrm>
              <a:off x="10896600" y="0"/>
              <a:ext cx="1295400" cy="6858000"/>
            </a:xfrm>
            <a:custGeom>
              <a:rect b="b" l="l" r="r" t="t"/>
              <a:pathLst>
                <a:path extrusionOk="0" h="6858000" w="12954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6980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7" name="Google Shape;47;p2"/>
            <p:cNvSpPr/>
            <p:nvPr/>
          </p:nvSpPr>
          <p:spPr>
            <a:xfrm>
              <a:off x="10936247" y="0"/>
              <a:ext cx="1256029" cy="6858000"/>
            </a:xfrm>
            <a:custGeom>
              <a:rect b="b" l="l" r="r" t="t"/>
              <a:pathLst>
                <a:path extrusionOk="0" h="6858000" w="1256029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61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8" name="Google Shape;48;p2"/>
            <p:cNvSpPr/>
            <p:nvPr/>
          </p:nvSpPr>
          <p:spPr>
            <a:xfrm>
              <a:off x="10372725" y="3590925"/>
              <a:ext cx="1819275" cy="3267075"/>
            </a:xfrm>
            <a:custGeom>
              <a:rect b="b" l="l" r="r" t="t"/>
              <a:pathLst>
                <a:path extrusionOk="0" h="3267075" w="18192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490"/>
              </a:srgbClr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49" name="Google Shape;49;p2"/>
          <p:cNvSpPr/>
          <p:nvPr/>
        </p:nvSpPr>
        <p:spPr>
          <a:xfrm>
            <a:off x="0" y="4010025"/>
            <a:ext cx="447675" cy="2847975"/>
          </a:xfrm>
          <a:custGeom>
            <a:rect b="b" l="l" r="r" t="t"/>
            <a:pathLst>
              <a:path extrusionOk="0" h="2847975" w="4476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69800"/>
            </a:srgbClr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0" name="Google Shape;50;p2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1" name="Google Shape;51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2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3" name="Google Shape;53;p2"/>
          <p:cNvSpPr txBox="1"/>
          <p:nvPr>
            <p:ph type="title"/>
          </p:nvPr>
        </p:nvSpPr>
        <p:spPr>
          <a:xfrm>
            <a:off x="739775" y="829627"/>
            <a:ext cx="39096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 TITLE</a:t>
            </a:r>
            <a:endParaRPr sz="4250"/>
          </a:p>
        </p:txBody>
      </p:sp>
      <p:grpSp>
        <p:nvGrpSpPr>
          <p:cNvPr id="54" name="Google Shape;54;p2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55" name="Google Shape;55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6" name="Google Shape;56;p2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57" name="Google Shape;57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58" name="Google Shape;58;p2"/>
          <p:cNvSpPr txBox="1"/>
          <p:nvPr/>
        </p:nvSpPr>
        <p:spPr>
          <a:xfrm>
            <a:off x="1213100" y="2866527"/>
            <a:ext cx="101403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7000">
                <a:latin typeface="Calibri"/>
                <a:ea typeface="Calibri"/>
                <a:cs typeface="Calibri"/>
                <a:sym typeface="Calibri"/>
              </a:rPr>
              <a:t>yoganithi portfolio project </a:t>
            </a:r>
            <a:endParaRPr b="1" sz="5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oogle Shape;60;p3"/>
          <p:cNvGrpSpPr/>
          <p:nvPr/>
        </p:nvGrpSpPr>
        <p:grpSpPr>
          <a:xfrm>
            <a:off x="8591175" y="2943225"/>
            <a:ext cx="2762251" cy="3257550"/>
            <a:chOff x="7991475" y="2933700"/>
            <a:chExt cx="2762251" cy="3257550"/>
          </a:xfrm>
        </p:grpSpPr>
        <p:sp>
          <p:nvSpPr>
            <p:cNvPr id="61" name="Google Shape;61;p3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63" name="Google Shape;63;p3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64" name="Google Shape;64;p3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3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66" name="Google Shape;66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8" name="Google Shape;68;p3"/>
          <p:cNvSpPr txBox="1"/>
          <p:nvPr/>
        </p:nvSpPr>
        <p:spPr>
          <a:xfrm>
            <a:off x="0" y="2019300"/>
            <a:ext cx="9378900" cy="44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In today’s competitive environment, a traditional resume is often limited in conveying creativity, practical skills, and interactive experience. Recruiters and clients prefer an easy, engaging, and visually appealing way to evaluate candidates.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challenge is to create a digital platform that not only summarizes academic qualifications and skills but also provides a live demonstration of technical abilities.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My portfolio project was developed to solve this gap – to present my skills and projects in a professional and interactive manner.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4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71" name="Google Shape;71;p4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72" name="Google Shape;72;p4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73" name="Google Shape;73;p4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74" name="Google Shape;74;p4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5" name="Google Shape;75;p4"/>
          <p:cNvSpPr txBox="1"/>
          <p:nvPr>
            <p:ph type="title"/>
          </p:nvPr>
        </p:nvSpPr>
        <p:spPr>
          <a:xfrm>
            <a:off x="739775" y="829627"/>
            <a:ext cx="52635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PROJECT	OVERVIEW</a:t>
            </a:r>
            <a:endParaRPr sz="4250"/>
          </a:p>
        </p:txBody>
      </p:sp>
      <p:pic>
        <p:nvPicPr>
          <p:cNvPr id="76" name="Google Shape;76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77" name="Google Shape;77;p4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8" name="Google Shape;78;p4"/>
          <p:cNvSpPr txBox="1"/>
          <p:nvPr/>
        </p:nvSpPr>
        <p:spPr>
          <a:xfrm>
            <a:off x="229825" y="1971173"/>
            <a:ext cx="9753600" cy="403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project is a personal portfolio website that highlights my technical expertise, skills, and projects in a single platform. It is structured into sections such as About Me, Skills, Services, Portfolio, and Contact.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website is designed with a modern responsive layout to ensure accessibility across devices, and it reflects both my personality and technical knowledge.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Overall, the portfolio serves as a professional showcase and helps in connecting with recruiters, clients, and peers effectively.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5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1" name="Google Shape;81;p5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5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5"/>
          <p:cNvSpPr txBox="1"/>
          <p:nvPr>
            <p:ph type="title"/>
          </p:nvPr>
        </p:nvSpPr>
        <p:spPr>
          <a:xfrm>
            <a:off x="699452" y="891793"/>
            <a:ext cx="5014500" cy="51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/>
              <a:t>WHO ARE THE END USERS?</a:t>
            </a:r>
            <a:endParaRPr sz="3200"/>
          </a:p>
        </p:txBody>
      </p:sp>
      <p:pic>
        <p:nvPicPr>
          <p:cNvPr id="84" name="Google Shape;84;p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3900" y="6172200"/>
            <a:ext cx="2181225" cy="485775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5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6" name="Google Shape;86;p5"/>
          <p:cNvSpPr txBox="1"/>
          <p:nvPr/>
        </p:nvSpPr>
        <p:spPr>
          <a:xfrm>
            <a:off x="57150" y="2019300"/>
            <a:ext cx="97536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The portfolio is mainly designed for the following groups: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Recruiters &amp; Employers: To evaluate technical skills, projects, and creativity quickly.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Clients: For freelance opportunities and collaborations.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Peers &amp; Educators: To share knowledge, ideas, and encourage networking.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5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500">
                <a:latin typeface="Calibri"/>
                <a:ea typeface="Calibri"/>
                <a:cs typeface="Calibri"/>
                <a:sym typeface="Calibri"/>
              </a:rPr>
              <a:t>By targeting these users, the portfolio becomes a versatile tool for career development and professional exposure.</a:t>
            </a:r>
            <a:endParaRPr sz="25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9" name="Google Shape;159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0" name="Google Shape;160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1" name="Google Shape;161;p1"/>
          <p:cNvSpPr txBox="1"/>
          <p:nvPr>
            <p:ph type="title"/>
          </p:nvPr>
        </p:nvSpPr>
        <p:spPr>
          <a:xfrm>
            <a:off x="277025" y="0"/>
            <a:ext cx="11503800" cy="901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Trebuchet MS"/>
              <a:buNone/>
            </a:pPr>
            <a:r>
              <a:rPr lang="en-US" sz="3600"/>
              <a:t>TOOLS AND TECHNIQUES</a:t>
            </a:r>
            <a:endParaRPr sz="3600"/>
          </a:p>
        </p:txBody>
      </p:sp>
      <p:pic>
        <p:nvPicPr>
          <p:cNvPr id="162" name="Google Shape;162;p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4" name="Google Shape;164;p1"/>
          <p:cNvSpPr txBox="1"/>
          <p:nvPr/>
        </p:nvSpPr>
        <p:spPr>
          <a:xfrm>
            <a:off x="2819400" y="901212"/>
            <a:ext cx="9753600" cy="5956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portfolio was built using a strong combination of front-end and programming technologies: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Frontend: HTML, CSS, and JavaScript were used to design the user interface and interactivity.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Programming Knowledge: Python, Java, and C++ were applied for logic-building and showcasing coding expertise.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Hosting: GitHub Pages was used to deploy and maintain the website online.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t/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r>
              <a:rPr b="0" i="0" lang="en-US" sz="25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These tools ensure that the portfolio is not only visually appealing but also technically strong and reliable.</a:t>
            </a:r>
            <a:endParaRPr b="0" i="0" sz="2500" u="none" cap="none" strike="noStrike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5" name="Google Shape;165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2060325"/>
            <a:ext cx="2695574" cy="3248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7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98" name="Google Shape;98;p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1666875" y="6467475"/>
            <a:ext cx="76200" cy="177800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7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0" name="Google Shape;100;p7"/>
          <p:cNvSpPr txBox="1"/>
          <p:nvPr/>
        </p:nvSpPr>
        <p:spPr>
          <a:xfrm>
            <a:off x="739775" y="291147"/>
            <a:ext cx="8794800" cy="629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3325">
            <a:spAutoFit/>
          </a:bodyPr>
          <a:lstStyle/>
          <a:p>
            <a:pPr indent="0" lvl="0" marL="127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4000">
                <a:solidFill>
                  <a:schemeClr val="dk1"/>
                </a:solidFill>
                <a:latin typeface="Trebuchet MS"/>
                <a:ea typeface="Trebuchet MS"/>
                <a:cs typeface="Trebuchet MS"/>
                <a:sym typeface="Trebuchet MS"/>
              </a:rPr>
              <a:t>POTFOLIO DESIGN AND LAYOUT</a:t>
            </a:r>
            <a:endParaRPr sz="40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101" name="Google Shape;101;p7"/>
          <p:cNvSpPr/>
          <p:nvPr/>
        </p:nvSpPr>
        <p:spPr>
          <a:xfrm>
            <a:off x="10058400" y="525141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2" name="Google Shape;102;p7"/>
          <p:cNvSpPr txBox="1"/>
          <p:nvPr/>
        </p:nvSpPr>
        <p:spPr>
          <a:xfrm>
            <a:off x="739775" y="1440000"/>
            <a:ext cx="9753600" cy="541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design philosophy focuses on simplicity, modern visuals, and user experience. A blue-themed color scheme is maintained for professionalism and consistency.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The layout is divided into clean sections: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About Me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Skills (with progress bars)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Services offered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Portfolio showcase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Contact form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latin typeface="Calibri"/>
                <a:ea typeface="Calibri"/>
                <a:cs typeface="Calibri"/>
                <a:sym typeface="Calibri"/>
              </a:rPr>
              <a:t>This structure ensures easy navigation, readability, and engagement for any visitor.</a:t>
            </a:r>
            <a:endParaRPr sz="20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8"/>
          <p:cNvSpPr txBox="1"/>
          <p:nvPr>
            <p:ph type="title"/>
          </p:nvPr>
        </p:nvSpPr>
        <p:spPr>
          <a:xfrm>
            <a:off x="755332" y="385444"/>
            <a:ext cx="10681200" cy="758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FEATURES AND FUNCTIONALITY</a:t>
            </a:r>
            <a:endParaRPr/>
          </a:p>
        </p:txBody>
      </p:sp>
      <p:sp>
        <p:nvSpPr>
          <p:cNvPr id="105" name="Google Shape;105;p8"/>
          <p:cNvSpPr txBox="1"/>
          <p:nvPr/>
        </p:nvSpPr>
        <p:spPr>
          <a:xfrm>
            <a:off x="755323" y="1143623"/>
            <a:ext cx="9753600" cy="5880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>
            <a:def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The portfolio includes multiple interactive features that improve usability and engagement: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Interactive navigation bar for smooth movement across sections.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Skill progress bars to visually showcase technical strengths.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Portfolio section with projects and categories.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Contact form for direct communication with clients or recruiters.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GitHub integration for direct access to code repositories.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300"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300">
                <a:latin typeface="Calibri"/>
                <a:ea typeface="Calibri"/>
                <a:cs typeface="Calibri"/>
                <a:sym typeface="Calibri"/>
              </a:rPr>
              <a:t>These functionalities make the portfolio a dynamic platform rather than a static resume.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