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14"/>
  </p:notesMasterIdLst>
  <p:sldIdLst>
    <p:sldId id="256" r:id="rId2"/>
    <p:sldId id="258" r:id="rId3"/>
    <p:sldId id="259" r:id="rId4"/>
    <p:sldId id="262" r:id="rId5"/>
    <p:sldId id="263" r:id="rId6"/>
    <p:sldId id="264" r:id="rId7"/>
    <p:sldId id="265" r:id="rId8"/>
    <p:sldId id="266" r:id="rId9"/>
    <p:sldId id="277" r:id="rId10"/>
    <p:sldId id="270" r:id="rId11"/>
    <p:sldId id="294" r:id="rId12"/>
    <p:sldId id="291" r:id="rId13"/>
  </p:sldIdLst>
  <p:sldSz cx="9144000" cy="5143500" type="screen16x9"/>
  <p:notesSz cx="6858000" cy="9144000"/>
  <p:embeddedFontLst>
    <p:embeddedFont>
      <p:font typeface="Comfortaa Medium" panose="020B0604020202020204" charset="0"/>
      <p:regular r:id="rId15"/>
      <p:bold r:id="rId16"/>
    </p:embeddedFont>
    <p:embeddedFont>
      <p:font typeface="Dosis" pitchFamily="2" charset="0"/>
      <p:regular r:id="rId17"/>
      <p:bold r:id="rId18"/>
    </p:embeddedFont>
    <p:embeddedFont>
      <p:font typeface="Raleway" pitchFamily="2" charset="0"/>
      <p:regular r:id="rId19"/>
      <p:bold r:id="rId20"/>
      <p:italic r:id="rId21"/>
      <p:boldItalic r:id="rId22"/>
    </p:embeddedFont>
    <p:embeddedFont>
      <p:font typeface="Varela Round" panose="00000500000000000000" pitchFamily="2" charset="-79"/>
      <p:regular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8EA4910-E204-456C-A291-B2F79FD3CDBC}">
  <a:tblStyle styleId="{38EA4910-E204-456C-A291-B2F79FD3CDB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82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" name="Google Shape;12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2" name="Google Shape;12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4" name="Google Shape;1814;gb9daa72e90_1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5" name="Google Shape;1815;gb9daa72e90_1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7" name="Google Shape;2317;gb9daa72e90_0_5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8" name="Google Shape;2318;gb9daa72e90_0_5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4" name="Google Shape;1354;gb4b3bfeca6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5" name="Google Shape;1355;gb4b3bfeca6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3" name="Google Shape;1383;gb9daa72e90_0_3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4" name="Google Shape;1384;gb9daa72e90_0_3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0" name="Google Shape;1500;gb4b3bfeea1_2_5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1" name="Google Shape;1501;gb4b3bfeea1_2_5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" name="Google Shape;1587;g7993a71ef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8" name="Google Shape;1588;g7993a71ef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3" name="Google Shape;1603;gb97b8ad6be_5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4" name="Google Shape;1604;gb97b8ad6be_5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9" name="Google Shape;1609;gb9daa72e90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0" name="Google Shape;1610;gb9daa72e90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6" name="Google Shape;1676;gb9daa72e90_0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7" name="Google Shape;1677;gb9daa72e90_0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Google Shape;2055;gb9daa72e90_0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6" name="Google Shape;2056;gb9daa72e90_0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.png"/><Relationship Id="rId4" Type="http://schemas.openxmlformats.org/officeDocument/2006/relationships/hyperlink" Target="https://www.freepik.com/" TargetMode="Externa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443624" y="423138"/>
            <a:ext cx="3700377" cy="4297226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/>
          <p:nvPr/>
        </p:nvSpPr>
        <p:spPr>
          <a:xfrm flipH="1">
            <a:off x="-8" y="4358646"/>
            <a:ext cx="2153817" cy="784848"/>
          </a:xfrm>
          <a:custGeom>
            <a:avLst/>
            <a:gdLst/>
            <a:ahLst/>
            <a:cxnLst/>
            <a:rect l="l" t="t" r="r" b="b"/>
            <a:pathLst>
              <a:path w="16224" h="5912" extrusionOk="0">
                <a:moveTo>
                  <a:pt x="15027" y="0"/>
                </a:moveTo>
                <a:lnTo>
                  <a:pt x="14345" y="37"/>
                </a:lnTo>
                <a:lnTo>
                  <a:pt x="13664" y="74"/>
                </a:lnTo>
                <a:lnTo>
                  <a:pt x="13001" y="148"/>
                </a:lnTo>
                <a:lnTo>
                  <a:pt x="12320" y="221"/>
                </a:lnTo>
                <a:lnTo>
                  <a:pt x="11657" y="332"/>
                </a:lnTo>
                <a:lnTo>
                  <a:pt x="10994" y="461"/>
                </a:lnTo>
                <a:lnTo>
                  <a:pt x="10331" y="608"/>
                </a:lnTo>
                <a:lnTo>
                  <a:pt x="9631" y="774"/>
                </a:lnTo>
                <a:lnTo>
                  <a:pt x="8932" y="976"/>
                </a:lnTo>
                <a:lnTo>
                  <a:pt x="8232" y="1197"/>
                </a:lnTo>
                <a:lnTo>
                  <a:pt x="7551" y="1418"/>
                </a:lnTo>
                <a:lnTo>
                  <a:pt x="6888" y="1676"/>
                </a:lnTo>
                <a:lnTo>
                  <a:pt x="6225" y="1952"/>
                </a:lnTo>
                <a:lnTo>
                  <a:pt x="5580" y="2247"/>
                </a:lnTo>
                <a:lnTo>
                  <a:pt x="4936" y="2560"/>
                </a:lnTo>
                <a:lnTo>
                  <a:pt x="4310" y="2891"/>
                </a:lnTo>
                <a:lnTo>
                  <a:pt x="3684" y="3241"/>
                </a:lnTo>
                <a:lnTo>
                  <a:pt x="3076" y="3609"/>
                </a:lnTo>
                <a:lnTo>
                  <a:pt x="2487" y="3996"/>
                </a:lnTo>
                <a:lnTo>
                  <a:pt x="1879" y="4401"/>
                </a:lnTo>
                <a:lnTo>
                  <a:pt x="1308" y="4825"/>
                </a:lnTo>
                <a:lnTo>
                  <a:pt x="737" y="5267"/>
                </a:lnTo>
                <a:lnTo>
                  <a:pt x="167" y="5745"/>
                </a:lnTo>
                <a:lnTo>
                  <a:pt x="1" y="5911"/>
                </a:lnTo>
                <a:lnTo>
                  <a:pt x="16223" y="5911"/>
                </a:lnTo>
                <a:lnTo>
                  <a:pt x="16223" y="19"/>
                </a:lnTo>
                <a:lnTo>
                  <a:pt x="15708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73811" y="1738100"/>
            <a:ext cx="4896300" cy="122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000"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675924" y="3162446"/>
            <a:ext cx="4892100" cy="23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Dosis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-914400" y="0"/>
            <a:ext cx="1493297" cy="4727141"/>
          </a:xfrm>
          <a:custGeom>
            <a:avLst/>
            <a:gdLst/>
            <a:ahLst/>
            <a:cxnLst/>
            <a:rect l="l" t="t" r="r" b="b"/>
            <a:pathLst>
              <a:path w="20728" h="65616" extrusionOk="0">
                <a:moveTo>
                  <a:pt x="0" y="1"/>
                </a:moveTo>
                <a:lnTo>
                  <a:pt x="0" y="63311"/>
                </a:lnTo>
                <a:lnTo>
                  <a:pt x="661" y="63650"/>
                </a:lnTo>
                <a:lnTo>
                  <a:pt x="1322" y="63954"/>
                </a:lnTo>
                <a:lnTo>
                  <a:pt x="2001" y="64258"/>
                </a:lnTo>
                <a:lnTo>
                  <a:pt x="2680" y="64526"/>
                </a:lnTo>
                <a:lnTo>
                  <a:pt x="3109" y="64669"/>
                </a:lnTo>
                <a:lnTo>
                  <a:pt x="3538" y="64812"/>
                </a:lnTo>
                <a:lnTo>
                  <a:pt x="3967" y="64955"/>
                </a:lnTo>
                <a:lnTo>
                  <a:pt x="4414" y="65062"/>
                </a:lnTo>
                <a:lnTo>
                  <a:pt x="4842" y="65169"/>
                </a:lnTo>
                <a:lnTo>
                  <a:pt x="5289" y="65276"/>
                </a:lnTo>
                <a:lnTo>
                  <a:pt x="5736" y="65365"/>
                </a:lnTo>
                <a:lnTo>
                  <a:pt x="6183" y="65437"/>
                </a:lnTo>
                <a:lnTo>
                  <a:pt x="6629" y="65491"/>
                </a:lnTo>
                <a:lnTo>
                  <a:pt x="7094" y="65544"/>
                </a:lnTo>
                <a:lnTo>
                  <a:pt x="7541" y="65580"/>
                </a:lnTo>
                <a:lnTo>
                  <a:pt x="7987" y="65616"/>
                </a:lnTo>
                <a:lnTo>
                  <a:pt x="9345" y="65616"/>
                </a:lnTo>
                <a:lnTo>
                  <a:pt x="9792" y="65580"/>
                </a:lnTo>
                <a:lnTo>
                  <a:pt x="10239" y="65544"/>
                </a:lnTo>
                <a:lnTo>
                  <a:pt x="10686" y="65491"/>
                </a:lnTo>
                <a:lnTo>
                  <a:pt x="11115" y="65419"/>
                </a:lnTo>
                <a:lnTo>
                  <a:pt x="11561" y="65330"/>
                </a:lnTo>
                <a:lnTo>
                  <a:pt x="11990" y="65240"/>
                </a:lnTo>
                <a:lnTo>
                  <a:pt x="12419" y="65115"/>
                </a:lnTo>
                <a:lnTo>
                  <a:pt x="12830" y="64990"/>
                </a:lnTo>
                <a:lnTo>
                  <a:pt x="13259" y="64847"/>
                </a:lnTo>
                <a:lnTo>
                  <a:pt x="13670" y="64686"/>
                </a:lnTo>
                <a:lnTo>
                  <a:pt x="14063" y="64526"/>
                </a:lnTo>
                <a:lnTo>
                  <a:pt x="14456" y="64329"/>
                </a:lnTo>
                <a:lnTo>
                  <a:pt x="14849" y="64115"/>
                </a:lnTo>
                <a:lnTo>
                  <a:pt x="15242" y="63900"/>
                </a:lnTo>
                <a:lnTo>
                  <a:pt x="15600" y="63668"/>
                </a:lnTo>
                <a:lnTo>
                  <a:pt x="15975" y="63400"/>
                </a:lnTo>
                <a:lnTo>
                  <a:pt x="16314" y="63132"/>
                </a:lnTo>
                <a:lnTo>
                  <a:pt x="16743" y="62774"/>
                </a:lnTo>
                <a:lnTo>
                  <a:pt x="17154" y="62381"/>
                </a:lnTo>
                <a:lnTo>
                  <a:pt x="17529" y="61988"/>
                </a:lnTo>
                <a:lnTo>
                  <a:pt x="17887" y="61559"/>
                </a:lnTo>
                <a:lnTo>
                  <a:pt x="18226" y="61131"/>
                </a:lnTo>
                <a:lnTo>
                  <a:pt x="18530" y="60684"/>
                </a:lnTo>
                <a:lnTo>
                  <a:pt x="18816" y="60219"/>
                </a:lnTo>
                <a:lnTo>
                  <a:pt x="19084" y="59737"/>
                </a:lnTo>
                <a:lnTo>
                  <a:pt x="19334" y="59254"/>
                </a:lnTo>
                <a:lnTo>
                  <a:pt x="19549" y="58754"/>
                </a:lnTo>
                <a:lnTo>
                  <a:pt x="19745" y="58236"/>
                </a:lnTo>
                <a:lnTo>
                  <a:pt x="19924" y="57718"/>
                </a:lnTo>
                <a:lnTo>
                  <a:pt x="20103" y="57181"/>
                </a:lnTo>
                <a:lnTo>
                  <a:pt x="20246" y="56645"/>
                </a:lnTo>
                <a:lnTo>
                  <a:pt x="20353" y="56091"/>
                </a:lnTo>
                <a:lnTo>
                  <a:pt x="20460" y="55538"/>
                </a:lnTo>
                <a:lnTo>
                  <a:pt x="20549" y="54984"/>
                </a:lnTo>
                <a:lnTo>
                  <a:pt x="20621" y="54412"/>
                </a:lnTo>
                <a:lnTo>
                  <a:pt x="20674" y="53840"/>
                </a:lnTo>
                <a:lnTo>
                  <a:pt x="20710" y="53268"/>
                </a:lnTo>
                <a:lnTo>
                  <a:pt x="20728" y="52696"/>
                </a:lnTo>
                <a:lnTo>
                  <a:pt x="20728" y="52125"/>
                </a:lnTo>
                <a:lnTo>
                  <a:pt x="20710" y="51535"/>
                </a:lnTo>
                <a:lnTo>
                  <a:pt x="20692" y="50963"/>
                </a:lnTo>
                <a:lnTo>
                  <a:pt x="20639" y="50391"/>
                </a:lnTo>
                <a:lnTo>
                  <a:pt x="20585" y="49802"/>
                </a:lnTo>
                <a:lnTo>
                  <a:pt x="20514" y="49230"/>
                </a:lnTo>
                <a:lnTo>
                  <a:pt x="20424" y="48658"/>
                </a:lnTo>
                <a:lnTo>
                  <a:pt x="20317" y="48086"/>
                </a:lnTo>
                <a:lnTo>
                  <a:pt x="20210" y="47532"/>
                </a:lnTo>
                <a:lnTo>
                  <a:pt x="20085" y="46978"/>
                </a:lnTo>
                <a:lnTo>
                  <a:pt x="19942" y="46424"/>
                </a:lnTo>
                <a:lnTo>
                  <a:pt x="19781" y="45835"/>
                </a:lnTo>
                <a:lnTo>
                  <a:pt x="19602" y="45245"/>
                </a:lnTo>
                <a:lnTo>
                  <a:pt x="19227" y="44048"/>
                </a:lnTo>
                <a:lnTo>
                  <a:pt x="18798" y="42868"/>
                </a:lnTo>
                <a:lnTo>
                  <a:pt x="18351" y="41707"/>
                </a:lnTo>
                <a:lnTo>
                  <a:pt x="17887" y="40528"/>
                </a:lnTo>
                <a:lnTo>
                  <a:pt x="17404" y="39348"/>
                </a:lnTo>
                <a:lnTo>
                  <a:pt x="16439" y="37007"/>
                </a:lnTo>
                <a:lnTo>
                  <a:pt x="15993" y="35828"/>
                </a:lnTo>
                <a:lnTo>
                  <a:pt x="15546" y="34649"/>
                </a:lnTo>
                <a:lnTo>
                  <a:pt x="15135" y="33451"/>
                </a:lnTo>
                <a:lnTo>
                  <a:pt x="14956" y="32862"/>
                </a:lnTo>
                <a:lnTo>
                  <a:pt x="14778" y="32254"/>
                </a:lnTo>
                <a:lnTo>
                  <a:pt x="14599" y="31647"/>
                </a:lnTo>
                <a:lnTo>
                  <a:pt x="14456" y="31057"/>
                </a:lnTo>
                <a:lnTo>
                  <a:pt x="14313" y="30449"/>
                </a:lnTo>
                <a:lnTo>
                  <a:pt x="14188" y="29842"/>
                </a:lnTo>
                <a:lnTo>
                  <a:pt x="14081" y="29216"/>
                </a:lnTo>
                <a:lnTo>
                  <a:pt x="13991" y="28609"/>
                </a:lnTo>
                <a:lnTo>
                  <a:pt x="13920" y="27984"/>
                </a:lnTo>
                <a:lnTo>
                  <a:pt x="13884" y="27358"/>
                </a:lnTo>
                <a:lnTo>
                  <a:pt x="13848" y="26893"/>
                </a:lnTo>
                <a:lnTo>
                  <a:pt x="13848" y="26411"/>
                </a:lnTo>
                <a:lnTo>
                  <a:pt x="13848" y="25946"/>
                </a:lnTo>
                <a:lnTo>
                  <a:pt x="13866" y="25482"/>
                </a:lnTo>
                <a:lnTo>
                  <a:pt x="13902" y="25017"/>
                </a:lnTo>
                <a:lnTo>
                  <a:pt x="13956" y="24553"/>
                </a:lnTo>
                <a:lnTo>
                  <a:pt x="14009" y="24088"/>
                </a:lnTo>
                <a:lnTo>
                  <a:pt x="14063" y="23641"/>
                </a:lnTo>
                <a:lnTo>
                  <a:pt x="14224" y="22730"/>
                </a:lnTo>
                <a:lnTo>
                  <a:pt x="14420" y="21837"/>
                </a:lnTo>
                <a:lnTo>
                  <a:pt x="14635" y="20943"/>
                </a:lnTo>
                <a:lnTo>
                  <a:pt x="14867" y="20068"/>
                </a:lnTo>
                <a:lnTo>
                  <a:pt x="15367" y="18298"/>
                </a:lnTo>
                <a:lnTo>
                  <a:pt x="15868" y="16529"/>
                </a:lnTo>
                <a:lnTo>
                  <a:pt x="16100" y="15654"/>
                </a:lnTo>
                <a:lnTo>
                  <a:pt x="16314" y="14743"/>
                </a:lnTo>
                <a:lnTo>
                  <a:pt x="16511" y="13849"/>
                </a:lnTo>
                <a:lnTo>
                  <a:pt x="16672" y="12938"/>
                </a:lnTo>
                <a:lnTo>
                  <a:pt x="16779" y="12116"/>
                </a:lnTo>
                <a:lnTo>
                  <a:pt x="16833" y="11294"/>
                </a:lnTo>
                <a:lnTo>
                  <a:pt x="16868" y="10472"/>
                </a:lnTo>
                <a:lnTo>
                  <a:pt x="16850" y="9632"/>
                </a:lnTo>
                <a:lnTo>
                  <a:pt x="16815" y="8792"/>
                </a:lnTo>
                <a:lnTo>
                  <a:pt x="16725" y="7970"/>
                </a:lnTo>
                <a:lnTo>
                  <a:pt x="16618" y="7130"/>
                </a:lnTo>
                <a:lnTo>
                  <a:pt x="16457" y="6308"/>
                </a:lnTo>
                <a:lnTo>
                  <a:pt x="16279" y="5469"/>
                </a:lnTo>
                <a:lnTo>
                  <a:pt x="16064" y="4664"/>
                </a:lnTo>
                <a:lnTo>
                  <a:pt x="15814" y="3842"/>
                </a:lnTo>
                <a:lnTo>
                  <a:pt x="15546" y="3056"/>
                </a:lnTo>
                <a:lnTo>
                  <a:pt x="15242" y="2252"/>
                </a:lnTo>
                <a:lnTo>
                  <a:pt x="14903" y="1484"/>
                </a:lnTo>
                <a:lnTo>
                  <a:pt x="14545" y="733"/>
                </a:lnTo>
                <a:lnTo>
                  <a:pt x="1415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dist="200025" dir="432000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-914400" y="3692925"/>
            <a:ext cx="4468979" cy="1450581"/>
          </a:xfrm>
          <a:custGeom>
            <a:avLst/>
            <a:gdLst/>
            <a:ahLst/>
            <a:cxnLst/>
            <a:rect l="l" t="t" r="r" b="b"/>
            <a:pathLst>
              <a:path w="84396" h="27394" extrusionOk="0">
                <a:moveTo>
                  <a:pt x="26572" y="0"/>
                </a:moveTo>
                <a:lnTo>
                  <a:pt x="25571" y="36"/>
                </a:lnTo>
                <a:lnTo>
                  <a:pt x="24571" y="107"/>
                </a:lnTo>
                <a:lnTo>
                  <a:pt x="23570" y="215"/>
                </a:lnTo>
                <a:lnTo>
                  <a:pt x="22569" y="358"/>
                </a:lnTo>
                <a:lnTo>
                  <a:pt x="21587" y="536"/>
                </a:lnTo>
                <a:lnTo>
                  <a:pt x="20604" y="751"/>
                </a:lnTo>
                <a:lnTo>
                  <a:pt x="19639" y="983"/>
                </a:lnTo>
                <a:lnTo>
                  <a:pt x="18674" y="1251"/>
                </a:lnTo>
                <a:lnTo>
                  <a:pt x="17709" y="1519"/>
                </a:lnTo>
                <a:lnTo>
                  <a:pt x="16762" y="1823"/>
                </a:lnTo>
                <a:lnTo>
                  <a:pt x="15815" y="2127"/>
                </a:lnTo>
                <a:lnTo>
                  <a:pt x="14868" y="2448"/>
                </a:lnTo>
                <a:lnTo>
                  <a:pt x="12992" y="3109"/>
                </a:lnTo>
                <a:lnTo>
                  <a:pt x="11115" y="3771"/>
                </a:lnTo>
                <a:lnTo>
                  <a:pt x="9239" y="4414"/>
                </a:lnTo>
                <a:lnTo>
                  <a:pt x="8292" y="4735"/>
                </a:lnTo>
                <a:lnTo>
                  <a:pt x="7345" y="5039"/>
                </a:lnTo>
                <a:lnTo>
                  <a:pt x="6398" y="5325"/>
                </a:lnTo>
                <a:lnTo>
                  <a:pt x="5433" y="5593"/>
                </a:lnTo>
                <a:lnTo>
                  <a:pt x="4486" y="5825"/>
                </a:lnTo>
                <a:lnTo>
                  <a:pt x="3503" y="6058"/>
                </a:lnTo>
                <a:lnTo>
                  <a:pt x="2645" y="6236"/>
                </a:lnTo>
                <a:lnTo>
                  <a:pt x="1770" y="6379"/>
                </a:lnTo>
                <a:lnTo>
                  <a:pt x="894" y="6504"/>
                </a:lnTo>
                <a:lnTo>
                  <a:pt x="1" y="6612"/>
                </a:lnTo>
                <a:lnTo>
                  <a:pt x="1" y="27393"/>
                </a:lnTo>
                <a:lnTo>
                  <a:pt x="84396" y="27393"/>
                </a:lnTo>
                <a:lnTo>
                  <a:pt x="84307" y="27000"/>
                </a:lnTo>
                <a:lnTo>
                  <a:pt x="84217" y="26625"/>
                </a:lnTo>
                <a:lnTo>
                  <a:pt x="84110" y="26250"/>
                </a:lnTo>
                <a:lnTo>
                  <a:pt x="83985" y="25874"/>
                </a:lnTo>
                <a:lnTo>
                  <a:pt x="83842" y="25499"/>
                </a:lnTo>
                <a:lnTo>
                  <a:pt x="83681" y="25142"/>
                </a:lnTo>
                <a:lnTo>
                  <a:pt x="83520" y="24784"/>
                </a:lnTo>
                <a:lnTo>
                  <a:pt x="83342" y="24427"/>
                </a:lnTo>
                <a:lnTo>
                  <a:pt x="83145" y="24088"/>
                </a:lnTo>
                <a:lnTo>
                  <a:pt x="82949" y="23766"/>
                </a:lnTo>
                <a:lnTo>
                  <a:pt x="82734" y="23444"/>
                </a:lnTo>
                <a:lnTo>
                  <a:pt x="82502" y="23123"/>
                </a:lnTo>
                <a:lnTo>
                  <a:pt x="82252" y="22819"/>
                </a:lnTo>
                <a:lnTo>
                  <a:pt x="82002" y="22515"/>
                </a:lnTo>
                <a:lnTo>
                  <a:pt x="81716" y="22247"/>
                </a:lnTo>
                <a:lnTo>
                  <a:pt x="81430" y="21961"/>
                </a:lnTo>
                <a:lnTo>
                  <a:pt x="81126" y="21693"/>
                </a:lnTo>
                <a:lnTo>
                  <a:pt x="80804" y="21443"/>
                </a:lnTo>
                <a:lnTo>
                  <a:pt x="80465" y="21193"/>
                </a:lnTo>
                <a:lnTo>
                  <a:pt x="80125" y="20961"/>
                </a:lnTo>
                <a:lnTo>
                  <a:pt x="79768" y="20764"/>
                </a:lnTo>
                <a:lnTo>
                  <a:pt x="79411" y="20567"/>
                </a:lnTo>
                <a:lnTo>
                  <a:pt x="79035" y="20389"/>
                </a:lnTo>
                <a:lnTo>
                  <a:pt x="78660" y="20210"/>
                </a:lnTo>
                <a:lnTo>
                  <a:pt x="78285" y="20067"/>
                </a:lnTo>
                <a:lnTo>
                  <a:pt x="77910" y="19924"/>
                </a:lnTo>
                <a:lnTo>
                  <a:pt x="77516" y="19799"/>
                </a:lnTo>
                <a:lnTo>
                  <a:pt x="77105" y="19692"/>
                </a:lnTo>
                <a:lnTo>
                  <a:pt x="76712" y="19585"/>
                </a:lnTo>
                <a:lnTo>
                  <a:pt x="76301" y="19495"/>
                </a:lnTo>
                <a:lnTo>
                  <a:pt x="75890" y="19424"/>
                </a:lnTo>
                <a:lnTo>
                  <a:pt x="75479" y="19352"/>
                </a:lnTo>
                <a:lnTo>
                  <a:pt x="74640" y="19245"/>
                </a:lnTo>
                <a:lnTo>
                  <a:pt x="73782" y="19191"/>
                </a:lnTo>
                <a:lnTo>
                  <a:pt x="72924" y="19156"/>
                </a:lnTo>
                <a:lnTo>
                  <a:pt x="72066" y="19156"/>
                </a:lnTo>
                <a:lnTo>
                  <a:pt x="71209" y="19191"/>
                </a:lnTo>
                <a:lnTo>
                  <a:pt x="70351" y="19245"/>
                </a:lnTo>
                <a:lnTo>
                  <a:pt x="69511" y="19334"/>
                </a:lnTo>
                <a:lnTo>
                  <a:pt x="68671" y="19424"/>
                </a:lnTo>
                <a:lnTo>
                  <a:pt x="66992" y="19656"/>
                </a:lnTo>
                <a:lnTo>
                  <a:pt x="65312" y="19906"/>
                </a:lnTo>
                <a:lnTo>
                  <a:pt x="63632" y="20121"/>
                </a:lnTo>
                <a:lnTo>
                  <a:pt x="62792" y="20228"/>
                </a:lnTo>
                <a:lnTo>
                  <a:pt x="61953" y="20299"/>
                </a:lnTo>
                <a:lnTo>
                  <a:pt x="61113" y="20353"/>
                </a:lnTo>
                <a:lnTo>
                  <a:pt x="60273" y="20371"/>
                </a:lnTo>
                <a:lnTo>
                  <a:pt x="59433" y="20371"/>
                </a:lnTo>
                <a:lnTo>
                  <a:pt x="58611" y="20335"/>
                </a:lnTo>
                <a:lnTo>
                  <a:pt x="57789" y="20264"/>
                </a:lnTo>
                <a:lnTo>
                  <a:pt x="57378" y="20210"/>
                </a:lnTo>
                <a:lnTo>
                  <a:pt x="56967" y="20156"/>
                </a:lnTo>
                <a:lnTo>
                  <a:pt x="56556" y="20067"/>
                </a:lnTo>
                <a:lnTo>
                  <a:pt x="56145" y="19978"/>
                </a:lnTo>
                <a:lnTo>
                  <a:pt x="55752" y="19888"/>
                </a:lnTo>
                <a:lnTo>
                  <a:pt x="55341" y="19763"/>
                </a:lnTo>
                <a:lnTo>
                  <a:pt x="54930" y="19638"/>
                </a:lnTo>
                <a:lnTo>
                  <a:pt x="54501" y="19495"/>
                </a:lnTo>
                <a:lnTo>
                  <a:pt x="54108" y="19334"/>
                </a:lnTo>
                <a:lnTo>
                  <a:pt x="53715" y="19156"/>
                </a:lnTo>
                <a:lnTo>
                  <a:pt x="53322" y="18977"/>
                </a:lnTo>
                <a:lnTo>
                  <a:pt x="52947" y="18780"/>
                </a:lnTo>
                <a:lnTo>
                  <a:pt x="52553" y="18584"/>
                </a:lnTo>
                <a:lnTo>
                  <a:pt x="52196" y="18370"/>
                </a:lnTo>
                <a:lnTo>
                  <a:pt x="51821" y="18137"/>
                </a:lnTo>
                <a:lnTo>
                  <a:pt x="51463" y="17905"/>
                </a:lnTo>
                <a:lnTo>
                  <a:pt x="50767" y="17422"/>
                </a:lnTo>
                <a:lnTo>
                  <a:pt x="50088" y="16886"/>
                </a:lnTo>
                <a:lnTo>
                  <a:pt x="49444" y="16332"/>
                </a:lnTo>
                <a:lnTo>
                  <a:pt x="48801" y="15743"/>
                </a:lnTo>
                <a:lnTo>
                  <a:pt x="48158" y="15135"/>
                </a:lnTo>
                <a:lnTo>
                  <a:pt x="47550" y="14492"/>
                </a:lnTo>
                <a:lnTo>
                  <a:pt x="46943" y="13849"/>
                </a:lnTo>
                <a:lnTo>
                  <a:pt x="46353" y="13170"/>
                </a:lnTo>
                <a:lnTo>
                  <a:pt x="45763" y="12491"/>
                </a:lnTo>
                <a:lnTo>
                  <a:pt x="44602" y="11115"/>
                </a:lnTo>
                <a:lnTo>
                  <a:pt x="43458" y="9703"/>
                </a:lnTo>
                <a:lnTo>
                  <a:pt x="42297" y="8309"/>
                </a:lnTo>
                <a:lnTo>
                  <a:pt x="41689" y="7630"/>
                </a:lnTo>
                <a:lnTo>
                  <a:pt x="41099" y="6951"/>
                </a:lnTo>
                <a:lnTo>
                  <a:pt x="40492" y="6290"/>
                </a:lnTo>
                <a:lnTo>
                  <a:pt x="39867" y="5647"/>
                </a:lnTo>
                <a:lnTo>
                  <a:pt x="39241" y="5039"/>
                </a:lnTo>
                <a:lnTo>
                  <a:pt x="38580" y="4432"/>
                </a:lnTo>
                <a:lnTo>
                  <a:pt x="37919" y="3860"/>
                </a:lnTo>
                <a:lnTo>
                  <a:pt x="37222" y="3324"/>
                </a:lnTo>
                <a:lnTo>
                  <a:pt x="36507" y="2806"/>
                </a:lnTo>
                <a:lnTo>
                  <a:pt x="36150" y="2555"/>
                </a:lnTo>
                <a:lnTo>
                  <a:pt x="35775" y="2323"/>
                </a:lnTo>
                <a:lnTo>
                  <a:pt x="35399" y="2109"/>
                </a:lnTo>
                <a:lnTo>
                  <a:pt x="35024" y="1894"/>
                </a:lnTo>
                <a:lnTo>
                  <a:pt x="34631" y="1698"/>
                </a:lnTo>
                <a:lnTo>
                  <a:pt x="34238" y="1501"/>
                </a:lnTo>
                <a:lnTo>
                  <a:pt x="33791" y="1305"/>
                </a:lnTo>
                <a:lnTo>
                  <a:pt x="33326" y="1108"/>
                </a:lnTo>
                <a:lnTo>
                  <a:pt x="32862" y="947"/>
                </a:lnTo>
                <a:lnTo>
                  <a:pt x="32397" y="786"/>
                </a:lnTo>
                <a:lnTo>
                  <a:pt x="31933" y="643"/>
                </a:lnTo>
                <a:lnTo>
                  <a:pt x="31450" y="518"/>
                </a:lnTo>
                <a:lnTo>
                  <a:pt x="30968" y="411"/>
                </a:lnTo>
                <a:lnTo>
                  <a:pt x="30485" y="304"/>
                </a:lnTo>
                <a:lnTo>
                  <a:pt x="30003" y="232"/>
                </a:lnTo>
                <a:lnTo>
                  <a:pt x="29520" y="161"/>
                </a:lnTo>
                <a:lnTo>
                  <a:pt x="29038" y="107"/>
                </a:lnTo>
                <a:lnTo>
                  <a:pt x="28538" y="54"/>
                </a:lnTo>
                <a:lnTo>
                  <a:pt x="28055" y="18"/>
                </a:lnTo>
                <a:lnTo>
                  <a:pt x="2755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dist="95250" dir="2154000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7400" y="308063"/>
            <a:ext cx="7513500" cy="576125"/>
          </a:xfrm>
          <a:custGeom>
            <a:avLst/>
            <a:gdLst/>
            <a:ahLst/>
            <a:cxnLst/>
            <a:rect l="l" t="t" r="r" b="b"/>
            <a:pathLst>
              <a:path w="300540" h="23045" extrusionOk="0">
                <a:moveTo>
                  <a:pt x="0" y="11234"/>
                </a:moveTo>
                <a:cubicBezTo>
                  <a:pt x="11980" y="4046"/>
                  <a:pt x="28080" y="9639"/>
                  <a:pt x="41910" y="11615"/>
                </a:cubicBezTo>
                <a:cubicBezTo>
                  <a:pt x="47065" y="12351"/>
                  <a:pt x="52126" y="13674"/>
                  <a:pt x="57150" y="15044"/>
                </a:cubicBezTo>
                <a:cubicBezTo>
                  <a:pt x="59837" y="15777"/>
                  <a:pt x="64224" y="15742"/>
                  <a:pt x="64770" y="18473"/>
                </a:cubicBezTo>
                <a:cubicBezTo>
                  <a:pt x="65617" y="22709"/>
                  <a:pt x="52293" y="23147"/>
                  <a:pt x="51816" y="18854"/>
                </a:cubicBezTo>
                <a:cubicBezTo>
                  <a:pt x="51081" y="12236"/>
                  <a:pt x="61573" y="8087"/>
                  <a:pt x="68199" y="7424"/>
                </a:cubicBezTo>
                <a:cubicBezTo>
                  <a:pt x="92986" y="4945"/>
                  <a:pt x="117414" y="26163"/>
                  <a:pt x="141732" y="20759"/>
                </a:cubicBezTo>
                <a:cubicBezTo>
                  <a:pt x="152049" y="18466"/>
                  <a:pt x="162145" y="14721"/>
                  <a:pt x="171450" y="9710"/>
                </a:cubicBezTo>
                <a:cubicBezTo>
                  <a:pt x="176207" y="7148"/>
                  <a:pt x="180217" y="2597"/>
                  <a:pt x="185547" y="1709"/>
                </a:cubicBezTo>
                <a:cubicBezTo>
                  <a:pt x="202533" y="-1122"/>
                  <a:pt x="218237" y="15044"/>
                  <a:pt x="235458" y="15044"/>
                </a:cubicBezTo>
                <a:cubicBezTo>
                  <a:pt x="238420" y="15044"/>
                  <a:pt x="240708" y="12249"/>
                  <a:pt x="243078" y="10472"/>
                </a:cubicBezTo>
                <a:cubicBezTo>
                  <a:pt x="249949" y="5319"/>
                  <a:pt x="258198" y="-1030"/>
                  <a:pt x="266700" y="185"/>
                </a:cubicBezTo>
                <a:cubicBezTo>
                  <a:pt x="278230" y="1832"/>
                  <a:pt x="290573" y="7251"/>
                  <a:pt x="297561" y="16568"/>
                </a:cubicBezTo>
                <a:cubicBezTo>
                  <a:pt x="298962" y="18436"/>
                  <a:pt x="301272" y="20957"/>
                  <a:pt x="300228" y="23045"/>
                </a:cubicBezTo>
              </a:path>
            </a:pathLst>
          </a:custGeom>
          <a:noFill/>
          <a:ln w="19050" cap="flat" cmpd="sng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</p:sp>
      <p:grpSp>
        <p:nvGrpSpPr>
          <p:cNvPr id="16" name="Google Shape;16;p2"/>
          <p:cNvGrpSpPr/>
          <p:nvPr/>
        </p:nvGrpSpPr>
        <p:grpSpPr>
          <a:xfrm>
            <a:off x="839802" y="4188756"/>
            <a:ext cx="323457" cy="821341"/>
            <a:chOff x="3506650" y="4144275"/>
            <a:chExt cx="163975" cy="416375"/>
          </a:xfrm>
        </p:grpSpPr>
        <p:sp>
          <p:nvSpPr>
            <p:cNvPr id="17" name="Google Shape;17;p2"/>
            <p:cNvSpPr/>
            <p:nvPr/>
          </p:nvSpPr>
          <p:spPr>
            <a:xfrm>
              <a:off x="3506650" y="4144275"/>
              <a:ext cx="163975" cy="163975"/>
            </a:xfrm>
            <a:custGeom>
              <a:avLst/>
              <a:gdLst/>
              <a:ahLst/>
              <a:cxnLst/>
              <a:rect l="l" t="t" r="r" b="b"/>
              <a:pathLst>
                <a:path w="6559" h="6559" extrusionOk="0">
                  <a:moveTo>
                    <a:pt x="3861" y="1"/>
                  </a:moveTo>
                  <a:lnTo>
                    <a:pt x="3700" y="36"/>
                  </a:lnTo>
                  <a:lnTo>
                    <a:pt x="3539" y="108"/>
                  </a:lnTo>
                  <a:lnTo>
                    <a:pt x="3414" y="197"/>
                  </a:lnTo>
                  <a:lnTo>
                    <a:pt x="3307" y="304"/>
                  </a:lnTo>
                  <a:lnTo>
                    <a:pt x="3217" y="447"/>
                  </a:lnTo>
                  <a:lnTo>
                    <a:pt x="3146" y="608"/>
                  </a:lnTo>
                  <a:lnTo>
                    <a:pt x="2699" y="2234"/>
                  </a:lnTo>
                  <a:lnTo>
                    <a:pt x="1055" y="1788"/>
                  </a:lnTo>
                  <a:lnTo>
                    <a:pt x="894" y="1752"/>
                  </a:lnTo>
                  <a:lnTo>
                    <a:pt x="734" y="1770"/>
                  </a:lnTo>
                  <a:lnTo>
                    <a:pt x="573" y="1805"/>
                  </a:lnTo>
                  <a:lnTo>
                    <a:pt x="430" y="1859"/>
                  </a:lnTo>
                  <a:lnTo>
                    <a:pt x="287" y="1948"/>
                  </a:lnTo>
                  <a:lnTo>
                    <a:pt x="180" y="2074"/>
                  </a:lnTo>
                  <a:lnTo>
                    <a:pt x="90" y="2216"/>
                  </a:lnTo>
                  <a:lnTo>
                    <a:pt x="37" y="2377"/>
                  </a:lnTo>
                  <a:lnTo>
                    <a:pt x="1" y="2538"/>
                  </a:lnTo>
                  <a:lnTo>
                    <a:pt x="1" y="2699"/>
                  </a:lnTo>
                  <a:lnTo>
                    <a:pt x="37" y="2860"/>
                  </a:lnTo>
                  <a:lnTo>
                    <a:pt x="108" y="3003"/>
                  </a:lnTo>
                  <a:lnTo>
                    <a:pt x="198" y="3146"/>
                  </a:lnTo>
                  <a:lnTo>
                    <a:pt x="323" y="3253"/>
                  </a:lnTo>
                  <a:lnTo>
                    <a:pt x="448" y="3342"/>
                  </a:lnTo>
                  <a:lnTo>
                    <a:pt x="609" y="3396"/>
                  </a:lnTo>
                  <a:lnTo>
                    <a:pt x="2252" y="3860"/>
                  </a:lnTo>
                  <a:lnTo>
                    <a:pt x="1788" y="5487"/>
                  </a:lnTo>
                  <a:lnTo>
                    <a:pt x="1770" y="5665"/>
                  </a:lnTo>
                  <a:lnTo>
                    <a:pt x="1770" y="5826"/>
                  </a:lnTo>
                  <a:lnTo>
                    <a:pt x="1806" y="5987"/>
                  </a:lnTo>
                  <a:lnTo>
                    <a:pt x="1877" y="6130"/>
                  </a:lnTo>
                  <a:lnTo>
                    <a:pt x="1967" y="6255"/>
                  </a:lnTo>
                  <a:lnTo>
                    <a:pt x="2074" y="6362"/>
                  </a:lnTo>
                  <a:lnTo>
                    <a:pt x="2217" y="6451"/>
                  </a:lnTo>
                  <a:lnTo>
                    <a:pt x="2378" y="6523"/>
                  </a:lnTo>
                  <a:lnTo>
                    <a:pt x="2538" y="6559"/>
                  </a:lnTo>
                  <a:lnTo>
                    <a:pt x="2717" y="6541"/>
                  </a:lnTo>
                  <a:lnTo>
                    <a:pt x="2860" y="6505"/>
                  </a:lnTo>
                  <a:lnTo>
                    <a:pt x="3021" y="6451"/>
                  </a:lnTo>
                  <a:lnTo>
                    <a:pt x="3146" y="6344"/>
                  </a:lnTo>
                  <a:lnTo>
                    <a:pt x="3253" y="6237"/>
                  </a:lnTo>
                  <a:lnTo>
                    <a:pt x="3342" y="6094"/>
                  </a:lnTo>
                  <a:lnTo>
                    <a:pt x="3414" y="5933"/>
                  </a:lnTo>
                  <a:lnTo>
                    <a:pt x="3861" y="4307"/>
                  </a:lnTo>
                  <a:lnTo>
                    <a:pt x="5505" y="4754"/>
                  </a:lnTo>
                  <a:lnTo>
                    <a:pt x="5665" y="4790"/>
                  </a:lnTo>
                  <a:lnTo>
                    <a:pt x="5826" y="4790"/>
                  </a:lnTo>
                  <a:lnTo>
                    <a:pt x="5987" y="4754"/>
                  </a:lnTo>
                  <a:lnTo>
                    <a:pt x="6130" y="4682"/>
                  </a:lnTo>
                  <a:lnTo>
                    <a:pt x="6273" y="4593"/>
                  </a:lnTo>
                  <a:lnTo>
                    <a:pt x="6380" y="4468"/>
                  </a:lnTo>
                  <a:lnTo>
                    <a:pt x="6470" y="4325"/>
                  </a:lnTo>
                  <a:lnTo>
                    <a:pt x="6523" y="4182"/>
                  </a:lnTo>
                  <a:lnTo>
                    <a:pt x="6559" y="4003"/>
                  </a:lnTo>
                  <a:lnTo>
                    <a:pt x="6559" y="3843"/>
                  </a:lnTo>
                  <a:lnTo>
                    <a:pt x="6523" y="3682"/>
                  </a:lnTo>
                  <a:lnTo>
                    <a:pt x="6452" y="3539"/>
                  </a:lnTo>
                  <a:lnTo>
                    <a:pt x="6362" y="3414"/>
                  </a:lnTo>
                  <a:lnTo>
                    <a:pt x="6237" y="3289"/>
                  </a:lnTo>
                  <a:lnTo>
                    <a:pt x="6112" y="3199"/>
                  </a:lnTo>
                  <a:lnTo>
                    <a:pt x="5951" y="3146"/>
                  </a:lnTo>
                  <a:lnTo>
                    <a:pt x="4307" y="2681"/>
                  </a:lnTo>
                  <a:lnTo>
                    <a:pt x="4772" y="1055"/>
                  </a:lnTo>
                  <a:lnTo>
                    <a:pt x="4790" y="894"/>
                  </a:lnTo>
                  <a:lnTo>
                    <a:pt x="4790" y="715"/>
                  </a:lnTo>
                  <a:lnTo>
                    <a:pt x="4754" y="573"/>
                  </a:lnTo>
                  <a:lnTo>
                    <a:pt x="4683" y="412"/>
                  </a:lnTo>
                  <a:lnTo>
                    <a:pt x="4593" y="287"/>
                  </a:lnTo>
                  <a:lnTo>
                    <a:pt x="4486" y="179"/>
                  </a:lnTo>
                  <a:lnTo>
                    <a:pt x="4343" y="90"/>
                  </a:lnTo>
                  <a:lnTo>
                    <a:pt x="4182" y="19"/>
                  </a:lnTo>
                  <a:lnTo>
                    <a:pt x="402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3538825" y="4478425"/>
              <a:ext cx="82225" cy="82225"/>
            </a:xfrm>
            <a:custGeom>
              <a:avLst/>
              <a:gdLst/>
              <a:ahLst/>
              <a:cxnLst/>
              <a:rect l="l" t="t" r="r" b="b"/>
              <a:pathLst>
                <a:path w="3289" h="3289" extrusionOk="0">
                  <a:moveTo>
                    <a:pt x="519" y="1"/>
                  </a:moveTo>
                  <a:lnTo>
                    <a:pt x="429" y="19"/>
                  </a:lnTo>
                  <a:lnTo>
                    <a:pt x="322" y="36"/>
                  </a:lnTo>
                  <a:lnTo>
                    <a:pt x="233" y="90"/>
                  </a:lnTo>
                  <a:lnTo>
                    <a:pt x="161" y="162"/>
                  </a:lnTo>
                  <a:lnTo>
                    <a:pt x="90" y="233"/>
                  </a:lnTo>
                  <a:lnTo>
                    <a:pt x="36" y="322"/>
                  </a:lnTo>
                  <a:lnTo>
                    <a:pt x="18" y="430"/>
                  </a:lnTo>
                  <a:lnTo>
                    <a:pt x="1" y="519"/>
                  </a:lnTo>
                  <a:lnTo>
                    <a:pt x="18" y="626"/>
                  </a:lnTo>
                  <a:lnTo>
                    <a:pt x="36" y="716"/>
                  </a:lnTo>
                  <a:lnTo>
                    <a:pt x="90" y="823"/>
                  </a:lnTo>
                  <a:lnTo>
                    <a:pt x="161" y="894"/>
                  </a:lnTo>
                  <a:lnTo>
                    <a:pt x="912" y="1645"/>
                  </a:lnTo>
                  <a:lnTo>
                    <a:pt x="161" y="2395"/>
                  </a:lnTo>
                  <a:lnTo>
                    <a:pt x="90" y="2467"/>
                  </a:lnTo>
                  <a:lnTo>
                    <a:pt x="36" y="2574"/>
                  </a:lnTo>
                  <a:lnTo>
                    <a:pt x="18" y="2663"/>
                  </a:lnTo>
                  <a:lnTo>
                    <a:pt x="1" y="2770"/>
                  </a:lnTo>
                  <a:lnTo>
                    <a:pt x="18" y="2860"/>
                  </a:lnTo>
                  <a:lnTo>
                    <a:pt x="36" y="2967"/>
                  </a:lnTo>
                  <a:lnTo>
                    <a:pt x="90" y="3056"/>
                  </a:lnTo>
                  <a:lnTo>
                    <a:pt x="161" y="3128"/>
                  </a:lnTo>
                  <a:lnTo>
                    <a:pt x="233" y="3199"/>
                  </a:lnTo>
                  <a:lnTo>
                    <a:pt x="322" y="3253"/>
                  </a:lnTo>
                  <a:lnTo>
                    <a:pt x="429" y="3271"/>
                  </a:lnTo>
                  <a:lnTo>
                    <a:pt x="519" y="3289"/>
                  </a:lnTo>
                  <a:lnTo>
                    <a:pt x="626" y="3271"/>
                  </a:lnTo>
                  <a:lnTo>
                    <a:pt x="715" y="3253"/>
                  </a:lnTo>
                  <a:lnTo>
                    <a:pt x="823" y="3199"/>
                  </a:lnTo>
                  <a:lnTo>
                    <a:pt x="894" y="3128"/>
                  </a:lnTo>
                  <a:lnTo>
                    <a:pt x="1644" y="2377"/>
                  </a:lnTo>
                  <a:lnTo>
                    <a:pt x="2395" y="3128"/>
                  </a:lnTo>
                  <a:lnTo>
                    <a:pt x="2484" y="3199"/>
                  </a:lnTo>
                  <a:lnTo>
                    <a:pt x="2574" y="3253"/>
                  </a:lnTo>
                  <a:lnTo>
                    <a:pt x="2663" y="3271"/>
                  </a:lnTo>
                  <a:lnTo>
                    <a:pt x="2770" y="3289"/>
                  </a:lnTo>
                  <a:lnTo>
                    <a:pt x="2860" y="3271"/>
                  </a:lnTo>
                  <a:lnTo>
                    <a:pt x="2967" y="3253"/>
                  </a:lnTo>
                  <a:lnTo>
                    <a:pt x="3056" y="3199"/>
                  </a:lnTo>
                  <a:lnTo>
                    <a:pt x="3128" y="3128"/>
                  </a:lnTo>
                  <a:lnTo>
                    <a:pt x="3199" y="3056"/>
                  </a:lnTo>
                  <a:lnTo>
                    <a:pt x="3253" y="2967"/>
                  </a:lnTo>
                  <a:lnTo>
                    <a:pt x="3271" y="2860"/>
                  </a:lnTo>
                  <a:lnTo>
                    <a:pt x="3288" y="2770"/>
                  </a:lnTo>
                  <a:lnTo>
                    <a:pt x="3271" y="2663"/>
                  </a:lnTo>
                  <a:lnTo>
                    <a:pt x="3253" y="2574"/>
                  </a:lnTo>
                  <a:lnTo>
                    <a:pt x="3199" y="2467"/>
                  </a:lnTo>
                  <a:lnTo>
                    <a:pt x="3128" y="2395"/>
                  </a:lnTo>
                  <a:lnTo>
                    <a:pt x="2377" y="1645"/>
                  </a:lnTo>
                  <a:lnTo>
                    <a:pt x="3128" y="894"/>
                  </a:lnTo>
                  <a:lnTo>
                    <a:pt x="3199" y="823"/>
                  </a:lnTo>
                  <a:lnTo>
                    <a:pt x="3253" y="716"/>
                  </a:lnTo>
                  <a:lnTo>
                    <a:pt x="3271" y="626"/>
                  </a:lnTo>
                  <a:lnTo>
                    <a:pt x="3288" y="519"/>
                  </a:lnTo>
                  <a:lnTo>
                    <a:pt x="3271" y="430"/>
                  </a:lnTo>
                  <a:lnTo>
                    <a:pt x="3253" y="322"/>
                  </a:lnTo>
                  <a:lnTo>
                    <a:pt x="3199" y="233"/>
                  </a:lnTo>
                  <a:lnTo>
                    <a:pt x="3128" y="162"/>
                  </a:lnTo>
                  <a:lnTo>
                    <a:pt x="3056" y="90"/>
                  </a:lnTo>
                  <a:lnTo>
                    <a:pt x="2967" y="36"/>
                  </a:lnTo>
                  <a:lnTo>
                    <a:pt x="2860" y="19"/>
                  </a:lnTo>
                  <a:lnTo>
                    <a:pt x="2770" y="1"/>
                  </a:lnTo>
                  <a:lnTo>
                    <a:pt x="2663" y="19"/>
                  </a:lnTo>
                  <a:lnTo>
                    <a:pt x="2574" y="36"/>
                  </a:lnTo>
                  <a:lnTo>
                    <a:pt x="2484" y="90"/>
                  </a:lnTo>
                  <a:lnTo>
                    <a:pt x="2395" y="162"/>
                  </a:lnTo>
                  <a:lnTo>
                    <a:pt x="1644" y="912"/>
                  </a:lnTo>
                  <a:lnTo>
                    <a:pt x="894" y="162"/>
                  </a:lnTo>
                  <a:lnTo>
                    <a:pt x="823" y="90"/>
                  </a:lnTo>
                  <a:lnTo>
                    <a:pt x="715" y="36"/>
                  </a:lnTo>
                  <a:lnTo>
                    <a:pt x="626" y="19"/>
                  </a:lnTo>
                  <a:lnTo>
                    <a:pt x="51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" name="Google Shape;19;p2"/>
          <p:cNvGrpSpPr/>
          <p:nvPr/>
        </p:nvGrpSpPr>
        <p:grpSpPr>
          <a:xfrm>
            <a:off x="-10" y="2055535"/>
            <a:ext cx="490206" cy="833986"/>
            <a:chOff x="4216950" y="2235875"/>
            <a:chExt cx="227400" cy="386875"/>
          </a:xfrm>
        </p:grpSpPr>
        <p:sp>
          <p:nvSpPr>
            <p:cNvPr id="20" name="Google Shape;20;p2"/>
            <p:cNvSpPr/>
            <p:nvPr/>
          </p:nvSpPr>
          <p:spPr>
            <a:xfrm>
              <a:off x="4216950" y="260887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33" y="1"/>
                  </a:moveTo>
                  <a:lnTo>
                    <a:pt x="179" y="19"/>
                  </a:lnTo>
                  <a:lnTo>
                    <a:pt x="90" y="90"/>
                  </a:lnTo>
                  <a:lnTo>
                    <a:pt x="36" y="180"/>
                  </a:lnTo>
                  <a:lnTo>
                    <a:pt x="19" y="215"/>
                  </a:lnTo>
                  <a:lnTo>
                    <a:pt x="1" y="287"/>
                  </a:lnTo>
                  <a:lnTo>
                    <a:pt x="19" y="340"/>
                  </a:lnTo>
                  <a:lnTo>
                    <a:pt x="36" y="394"/>
                  </a:lnTo>
                  <a:lnTo>
                    <a:pt x="90" y="483"/>
                  </a:lnTo>
                  <a:lnTo>
                    <a:pt x="179" y="537"/>
                  </a:lnTo>
                  <a:lnTo>
                    <a:pt x="233" y="555"/>
                  </a:lnTo>
                  <a:lnTo>
                    <a:pt x="340" y="555"/>
                  </a:lnTo>
                  <a:lnTo>
                    <a:pt x="394" y="537"/>
                  </a:lnTo>
                  <a:lnTo>
                    <a:pt x="483" y="483"/>
                  </a:lnTo>
                  <a:lnTo>
                    <a:pt x="537" y="394"/>
                  </a:lnTo>
                  <a:lnTo>
                    <a:pt x="555" y="340"/>
                  </a:lnTo>
                  <a:lnTo>
                    <a:pt x="555" y="287"/>
                  </a:lnTo>
                  <a:lnTo>
                    <a:pt x="555" y="215"/>
                  </a:lnTo>
                  <a:lnTo>
                    <a:pt x="537" y="180"/>
                  </a:lnTo>
                  <a:lnTo>
                    <a:pt x="483" y="90"/>
                  </a:lnTo>
                  <a:lnTo>
                    <a:pt x="394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4216950" y="255572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33" y="0"/>
                  </a:moveTo>
                  <a:lnTo>
                    <a:pt x="179" y="18"/>
                  </a:lnTo>
                  <a:lnTo>
                    <a:pt x="90" y="72"/>
                  </a:lnTo>
                  <a:lnTo>
                    <a:pt x="36" y="161"/>
                  </a:lnTo>
                  <a:lnTo>
                    <a:pt x="19" y="215"/>
                  </a:lnTo>
                  <a:lnTo>
                    <a:pt x="1" y="269"/>
                  </a:lnTo>
                  <a:lnTo>
                    <a:pt x="19" y="322"/>
                  </a:lnTo>
                  <a:lnTo>
                    <a:pt x="36" y="376"/>
                  </a:lnTo>
                  <a:lnTo>
                    <a:pt x="90" y="465"/>
                  </a:lnTo>
                  <a:lnTo>
                    <a:pt x="179" y="537"/>
                  </a:lnTo>
                  <a:lnTo>
                    <a:pt x="233" y="537"/>
                  </a:lnTo>
                  <a:lnTo>
                    <a:pt x="287" y="554"/>
                  </a:lnTo>
                  <a:lnTo>
                    <a:pt x="340" y="537"/>
                  </a:lnTo>
                  <a:lnTo>
                    <a:pt x="394" y="537"/>
                  </a:lnTo>
                  <a:lnTo>
                    <a:pt x="483" y="465"/>
                  </a:lnTo>
                  <a:lnTo>
                    <a:pt x="537" y="376"/>
                  </a:lnTo>
                  <a:lnTo>
                    <a:pt x="555" y="322"/>
                  </a:lnTo>
                  <a:lnTo>
                    <a:pt x="555" y="269"/>
                  </a:lnTo>
                  <a:lnTo>
                    <a:pt x="555" y="215"/>
                  </a:lnTo>
                  <a:lnTo>
                    <a:pt x="537" y="161"/>
                  </a:lnTo>
                  <a:lnTo>
                    <a:pt x="483" y="72"/>
                  </a:lnTo>
                  <a:lnTo>
                    <a:pt x="394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4216950" y="250212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87" y="0"/>
                  </a:moveTo>
                  <a:lnTo>
                    <a:pt x="233" y="18"/>
                  </a:lnTo>
                  <a:lnTo>
                    <a:pt x="179" y="36"/>
                  </a:lnTo>
                  <a:lnTo>
                    <a:pt x="90" y="90"/>
                  </a:lnTo>
                  <a:lnTo>
                    <a:pt x="36" y="179"/>
                  </a:lnTo>
                  <a:lnTo>
                    <a:pt x="19" y="232"/>
                  </a:lnTo>
                  <a:lnTo>
                    <a:pt x="1" y="286"/>
                  </a:lnTo>
                  <a:lnTo>
                    <a:pt x="19" y="340"/>
                  </a:lnTo>
                  <a:lnTo>
                    <a:pt x="36" y="393"/>
                  </a:lnTo>
                  <a:lnTo>
                    <a:pt x="90" y="483"/>
                  </a:lnTo>
                  <a:lnTo>
                    <a:pt x="179" y="536"/>
                  </a:lnTo>
                  <a:lnTo>
                    <a:pt x="233" y="554"/>
                  </a:lnTo>
                  <a:lnTo>
                    <a:pt x="340" y="554"/>
                  </a:lnTo>
                  <a:lnTo>
                    <a:pt x="394" y="536"/>
                  </a:lnTo>
                  <a:lnTo>
                    <a:pt x="483" y="483"/>
                  </a:lnTo>
                  <a:lnTo>
                    <a:pt x="537" y="393"/>
                  </a:lnTo>
                  <a:lnTo>
                    <a:pt x="555" y="340"/>
                  </a:lnTo>
                  <a:lnTo>
                    <a:pt x="555" y="286"/>
                  </a:lnTo>
                  <a:lnTo>
                    <a:pt x="555" y="232"/>
                  </a:lnTo>
                  <a:lnTo>
                    <a:pt x="537" y="179"/>
                  </a:lnTo>
                  <a:lnTo>
                    <a:pt x="483" y="90"/>
                  </a:lnTo>
                  <a:lnTo>
                    <a:pt x="394" y="36"/>
                  </a:lnTo>
                  <a:lnTo>
                    <a:pt x="340" y="18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4216950" y="2448950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33" y="1"/>
                  </a:moveTo>
                  <a:lnTo>
                    <a:pt x="179" y="19"/>
                  </a:lnTo>
                  <a:lnTo>
                    <a:pt x="90" y="90"/>
                  </a:lnTo>
                  <a:lnTo>
                    <a:pt x="36" y="179"/>
                  </a:lnTo>
                  <a:lnTo>
                    <a:pt x="19" y="233"/>
                  </a:lnTo>
                  <a:lnTo>
                    <a:pt x="1" y="287"/>
                  </a:lnTo>
                  <a:lnTo>
                    <a:pt x="19" y="340"/>
                  </a:lnTo>
                  <a:lnTo>
                    <a:pt x="36" y="394"/>
                  </a:lnTo>
                  <a:lnTo>
                    <a:pt x="90" y="483"/>
                  </a:lnTo>
                  <a:lnTo>
                    <a:pt x="179" y="537"/>
                  </a:lnTo>
                  <a:lnTo>
                    <a:pt x="233" y="555"/>
                  </a:lnTo>
                  <a:lnTo>
                    <a:pt x="340" y="555"/>
                  </a:lnTo>
                  <a:lnTo>
                    <a:pt x="394" y="537"/>
                  </a:lnTo>
                  <a:lnTo>
                    <a:pt x="483" y="483"/>
                  </a:lnTo>
                  <a:lnTo>
                    <a:pt x="537" y="394"/>
                  </a:lnTo>
                  <a:lnTo>
                    <a:pt x="555" y="340"/>
                  </a:lnTo>
                  <a:lnTo>
                    <a:pt x="555" y="287"/>
                  </a:lnTo>
                  <a:lnTo>
                    <a:pt x="555" y="233"/>
                  </a:lnTo>
                  <a:lnTo>
                    <a:pt x="537" y="179"/>
                  </a:lnTo>
                  <a:lnTo>
                    <a:pt x="483" y="90"/>
                  </a:lnTo>
                  <a:lnTo>
                    <a:pt x="394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4216950" y="2395800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33" y="0"/>
                  </a:moveTo>
                  <a:lnTo>
                    <a:pt x="179" y="18"/>
                  </a:lnTo>
                  <a:lnTo>
                    <a:pt x="90" y="72"/>
                  </a:lnTo>
                  <a:lnTo>
                    <a:pt x="36" y="161"/>
                  </a:lnTo>
                  <a:lnTo>
                    <a:pt x="19" y="215"/>
                  </a:lnTo>
                  <a:lnTo>
                    <a:pt x="1" y="268"/>
                  </a:lnTo>
                  <a:lnTo>
                    <a:pt x="19" y="340"/>
                  </a:lnTo>
                  <a:lnTo>
                    <a:pt x="36" y="376"/>
                  </a:lnTo>
                  <a:lnTo>
                    <a:pt x="90" y="465"/>
                  </a:lnTo>
                  <a:lnTo>
                    <a:pt x="179" y="536"/>
                  </a:lnTo>
                  <a:lnTo>
                    <a:pt x="233" y="554"/>
                  </a:lnTo>
                  <a:lnTo>
                    <a:pt x="340" y="554"/>
                  </a:lnTo>
                  <a:lnTo>
                    <a:pt x="394" y="536"/>
                  </a:lnTo>
                  <a:lnTo>
                    <a:pt x="483" y="465"/>
                  </a:lnTo>
                  <a:lnTo>
                    <a:pt x="537" y="376"/>
                  </a:lnTo>
                  <a:lnTo>
                    <a:pt x="555" y="340"/>
                  </a:lnTo>
                  <a:lnTo>
                    <a:pt x="555" y="268"/>
                  </a:lnTo>
                  <a:lnTo>
                    <a:pt x="555" y="215"/>
                  </a:lnTo>
                  <a:lnTo>
                    <a:pt x="537" y="161"/>
                  </a:lnTo>
                  <a:lnTo>
                    <a:pt x="483" y="72"/>
                  </a:lnTo>
                  <a:lnTo>
                    <a:pt x="394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4216950" y="234262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33" y="1"/>
                  </a:moveTo>
                  <a:lnTo>
                    <a:pt x="179" y="19"/>
                  </a:lnTo>
                  <a:lnTo>
                    <a:pt x="90" y="72"/>
                  </a:lnTo>
                  <a:lnTo>
                    <a:pt x="36" y="162"/>
                  </a:lnTo>
                  <a:lnTo>
                    <a:pt x="19" y="215"/>
                  </a:lnTo>
                  <a:lnTo>
                    <a:pt x="1" y="269"/>
                  </a:lnTo>
                  <a:lnTo>
                    <a:pt x="19" y="323"/>
                  </a:lnTo>
                  <a:lnTo>
                    <a:pt x="36" y="376"/>
                  </a:lnTo>
                  <a:lnTo>
                    <a:pt x="90" y="466"/>
                  </a:lnTo>
                  <a:lnTo>
                    <a:pt x="179" y="519"/>
                  </a:lnTo>
                  <a:lnTo>
                    <a:pt x="233" y="537"/>
                  </a:lnTo>
                  <a:lnTo>
                    <a:pt x="287" y="555"/>
                  </a:lnTo>
                  <a:lnTo>
                    <a:pt x="340" y="537"/>
                  </a:lnTo>
                  <a:lnTo>
                    <a:pt x="394" y="519"/>
                  </a:lnTo>
                  <a:lnTo>
                    <a:pt x="483" y="466"/>
                  </a:lnTo>
                  <a:lnTo>
                    <a:pt x="537" y="376"/>
                  </a:lnTo>
                  <a:lnTo>
                    <a:pt x="555" y="323"/>
                  </a:lnTo>
                  <a:lnTo>
                    <a:pt x="555" y="269"/>
                  </a:lnTo>
                  <a:lnTo>
                    <a:pt x="555" y="215"/>
                  </a:lnTo>
                  <a:lnTo>
                    <a:pt x="537" y="162"/>
                  </a:lnTo>
                  <a:lnTo>
                    <a:pt x="483" y="72"/>
                  </a:lnTo>
                  <a:lnTo>
                    <a:pt x="394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4216950" y="228902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87" y="1"/>
                  </a:moveTo>
                  <a:lnTo>
                    <a:pt x="233" y="19"/>
                  </a:lnTo>
                  <a:lnTo>
                    <a:pt x="179" y="36"/>
                  </a:lnTo>
                  <a:lnTo>
                    <a:pt x="90" y="90"/>
                  </a:lnTo>
                  <a:lnTo>
                    <a:pt x="36" y="179"/>
                  </a:lnTo>
                  <a:lnTo>
                    <a:pt x="19" y="233"/>
                  </a:lnTo>
                  <a:lnTo>
                    <a:pt x="1" y="287"/>
                  </a:lnTo>
                  <a:lnTo>
                    <a:pt x="19" y="340"/>
                  </a:lnTo>
                  <a:lnTo>
                    <a:pt x="36" y="394"/>
                  </a:lnTo>
                  <a:lnTo>
                    <a:pt x="90" y="483"/>
                  </a:lnTo>
                  <a:lnTo>
                    <a:pt x="179" y="537"/>
                  </a:lnTo>
                  <a:lnTo>
                    <a:pt x="233" y="555"/>
                  </a:lnTo>
                  <a:lnTo>
                    <a:pt x="340" y="555"/>
                  </a:lnTo>
                  <a:lnTo>
                    <a:pt x="394" y="537"/>
                  </a:lnTo>
                  <a:lnTo>
                    <a:pt x="483" y="483"/>
                  </a:lnTo>
                  <a:lnTo>
                    <a:pt x="537" y="394"/>
                  </a:lnTo>
                  <a:lnTo>
                    <a:pt x="555" y="340"/>
                  </a:lnTo>
                  <a:lnTo>
                    <a:pt x="555" y="287"/>
                  </a:lnTo>
                  <a:lnTo>
                    <a:pt x="555" y="233"/>
                  </a:lnTo>
                  <a:lnTo>
                    <a:pt x="537" y="179"/>
                  </a:lnTo>
                  <a:lnTo>
                    <a:pt x="483" y="90"/>
                  </a:lnTo>
                  <a:lnTo>
                    <a:pt x="394" y="36"/>
                  </a:lnTo>
                  <a:lnTo>
                    <a:pt x="340" y="19"/>
                  </a:lnTo>
                  <a:lnTo>
                    <a:pt x="2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4216950" y="223587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33" y="0"/>
                  </a:moveTo>
                  <a:lnTo>
                    <a:pt x="179" y="18"/>
                  </a:lnTo>
                  <a:lnTo>
                    <a:pt x="90" y="90"/>
                  </a:lnTo>
                  <a:lnTo>
                    <a:pt x="36" y="161"/>
                  </a:lnTo>
                  <a:lnTo>
                    <a:pt x="19" y="215"/>
                  </a:lnTo>
                  <a:lnTo>
                    <a:pt x="1" y="286"/>
                  </a:lnTo>
                  <a:lnTo>
                    <a:pt x="19" y="340"/>
                  </a:lnTo>
                  <a:lnTo>
                    <a:pt x="36" y="393"/>
                  </a:lnTo>
                  <a:lnTo>
                    <a:pt x="90" y="465"/>
                  </a:lnTo>
                  <a:lnTo>
                    <a:pt x="179" y="536"/>
                  </a:lnTo>
                  <a:lnTo>
                    <a:pt x="233" y="554"/>
                  </a:lnTo>
                  <a:lnTo>
                    <a:pt x="340" y="554"/>
                  </a:lnTo>
                  <a:lnTo>
                    <a:pt x="394" y="536"/>
                  </a:lnTo>
                  <a:lnTo>
                    <a:pt x="483" y="465"/>
                  </a:lnTo>
                  <a:lnTo>
                    <a:pt x="537" y="393"/>
                  </a:lnTo>
                  <a:lnTo>
                    <a:pt x="555" y="340"/>
                  </a:lnTo>
                  <a:lnTo>
                    <a:pt x="555" y="286"/>
                  </a:lnTo>
                  <a:lnTo>
                    <a:pt x="555" y="215"/>
                  </a:lnTo>
                  <a:lnTo>
                    <a:pt x="537" y="161"/>
                  </a:lnTo>
                  <a:lnTo>
                    <a:pt x="483" y="90"/>
                  </a:lnTo>
                  <a:lnTo>
                    <a:pt x="394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4270550" y="260887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15" y="1"/>
                  </a:moveTo>
                  <a:lnTo>
                    <a:pt x="162" y="19"/>
                  </a:lnTo>
                  <a:lnTo>
                    <a:pt x="72" y="90"/>
                  </a:lnTo>
                  <a:lnTo>
                    <a:pt x="19" y="180"/>
                  </a:lnTo>
                  <a:lnTo>
                    <a:pt x="1" y="215"/>
                  </a:lnTo>
                  <a:lnTo>
                    <a:pt x="1" y="287"/>
                  </a:lnTo>
                  <a:lnTo>
                    <a:pt x="1" y="340"/>
                  </a:lnTo>
                  <a:lnTo>
                    <a:pt x="19" y="394"/>
                  </a:lnTo>
                  <a:lnTo>
                    <a:pt x="72" y="483"/>
                  </a:lnTo>
                  <a:lnTo>
                    <a:pt x="162" y="537"/>
                  </a:lnTo>
                  <a:lnTo>
                    <a:pt x="215" y="555"/>
                  </a:lnTo>
                  <a:lnTo>
                    <a:pt x="323" y="555"/>
                  </a:lnTo>
                  <a:lnTo>
                    <a:pt x="376" y="537"/>
                  </a:lnTo>
                  <a:lnTo>
                    <a:pt x="466" y="483"/>
                  </a:lnTo>
                  <a:lnTo>
                    <a:pt x="519" y="394"/>
                  </a:lnTo>
                  <a:lnTo>
                    <a:pt x="537" y="340"/>
                  </a:lnTo>
                  <a:lnTo>
                    <a:pt x="555" y="287"/>
                  </a:lnTo>
                  <a:lnTo>
                    <a:pt x="537" y="215"/>
                  </a:lnTo>
                  <a:lnTo>
                    <a:pt x="519" y="180"/>
                  </a:lnTo>
                  <a:lnTo>
                    <a:pt x="466" y="90"/>
                  </a:lnTo>
                  <a:lnTo>
                    <a:pt x="376" y="19"/>
                  </a:lnTo>
                  <a:lnTo>
                    <a:pt x="3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4270550" y="255572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15" y="0"/>
                  </a:moveTo>
                  <a:lnTo>
                    <a:pt x="162" y="18"/>
                  </a:lnTo>
                  <a:lnTo>
                    <a:pt x="72" y="72"/>
                  </a:lnTo>
                  <a:lnTo>
                    <a:pt x="19" y="161"/>
                  </a:lnTo>
                  <a:lnTo>
                    <a:pt x="1" y="215"/>
                  </a:lnTo>
                  <a:lnTo>
                    <a:pt x="1" y="269"/>
                  </a:lnTo>
                  <a:lnTo>
                    <a:pt x="1" y="322"/>
                  </a:lnTo>
                  <a:lnTo>
                    <a:pt x="19" y="376"/>
                  </a:lnTo>
                  <a:lnTo>
                    <a:pt x="72" y="465"/>
                  </a:lnTo>
                  <a:lnTo>
                    <a:pt x="162" y="537"/>
                  </a:lnTo>
                  <a:lnTo>
                    <a:pt x="215" y="537"/>
                  </a:lnTo>
                  <a:lnTo>
                    <a:pt x="269" y="554"/>
                  </a:lnTo>
                  <a:lnTo>
                    <a:pt x="323" y="537"/>
                  </a:lnTo>
                  <a:lnTo>
                    <a:pt x="376" y="537"/>
                  </a:lnTo>
                  <a:lnTo>
                    <a:pt x="466" y="465"/>
                  </a:lnTo>
                  <a:lnTo>
                    <a:pt x="519" y="376"/>
                  </a:lnTo>
                  <a:lnTo>
                    <a:pt x="537" y="322"/>
                  </a:lnTo>
                  <a:lnTo>
                    <a:pt x="555" y="269"/>
                  </a:lnTo>
                  <a:lnTo>
                    <a:pt x="537" y="215"/>
                  </a:lnTo>
                  <a:lnTo>
                    <a:pt x="519" y="161"/>
                  </a:lnTo>
                  <a:lnTo>
                    <a:pt x="466" y="72"/>
                  </a:lnTo>
                  <a:lnTo>
                    <a:pt x="376" y="18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4270550" y="250212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69" y="0"/>
                  </a:moveTo>
                  <a:lnTo>
                    <a:pt x="215" y="18"/>
                  </a:lnTo>
                  <a:lnTo>
                    <a:pt x="162" y="36"/>
                  </a:lnTo>
                  <a:lnTo>
                    <a:pt x="72" y="90"/>
                  </a:lnTo>
                  <a:lnTo>
                    <a:pt x="19" y="179"/>
                  </a:lnTo>
                  <a:lnTo>
                    <a:pt x="1" y="232"/>
                  </a:lnTo>
                  <a:lnTo>
                    <a:pt x="1" y="286"/>
                  </a:lnTo>
                  <a:lnTo>
                    <a:pt x="1" y="340"/>
                  </a:lnTo>
                  <a:lnTo>
                    <a:pt x="19" y="393"/>
                  </a:lnTo>
                  <a:lnTo>
                    <a:pt x="72" y="483"/>
                  </a:lnTo>
                  <a:lnTo>
                    <a:pt x="162" y="536"/>
                  </a:lnTo>
                  <a:lnTo>
                    <a:pt x="215" y="554"/>
                  </a:lnTo>
                  <a:lnTo>
                    <a:pt x="323" y="554"/>
                  </a:lnTo>
                  <a:lnTo>
                    <a:pt x="376" y="536"/>
                  </a:lnTo>
                  <a:lnTo>
                    <a:pt x="466" y="483"/>
                  </a:lnTo>
                  <a:lnTo>
                    <a:pt x="519" y="393"/>
                  </a:lnTo>
                  <a:lnTo>
                    <a:pt x="537" y="340"/>
                  </a:lnTo>
                  <a:lnTo>
                    <a:pt x="555" y="286"/>
                  </a:lnTo>
                  <a:lnTo>
                    <a:pt x="537" y="232"/>
                  </a:lnTo>
                  <a:lnTo>
                    <a:pt x="519" y="179"/>
                  </a:lnTo>
                  <a:lnTo>
                    <a:pt x="466" y="90"/>
                  </a:lnTo>
                  <a:lnTo>
                    <a:pt x="376" y="36"/>
                  </a:lnTo>
                  <a:lnTo>
                    <a:pt x="323" y="18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4270550" y="2448950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15" y="1"/>
                  </a:moveTo>
                  <a:lnTo>
                    <a:pt x="162" y="19"/>
                  </a:lnTo>
                  <a:lnTo>
                    <a:pt x="72" y="90"/>
                  </a:lnTo>
                  <a:lnTo>
                    <a:pt x="19" y="179"/>
                  </a:lnTo>
                  <a:lnTo>
                    <a:pt x="1" y="233"/>
                  </a:lnTo>
                  <a:lnTo>
                    <a:pt x="1" y="287"/>
                  </a:lnTo>
                  <a:lnTo>
                    <a:pt x="1" y="340"/>
                  </a:lnTo>
                  <a:lnTo>
                    <a:pt x="19" y="394"/>
                  </a:lnTo>
                  <a:lnTo>
                    <a:pt x="72" y="483"/>
                  </a:lnTo>
                  <a:lnTo>
                    <a:pt x="162" y="537"/>
                  </a:lnTo>
                  <a:lnTo>
                    <a:pt x="215" y="555"/>
                  </a:lnTo>
                  <a:lnTo>
                    <a:pt x="323" y="555"/>
                  </a:lnTo>
                  <a:lnTo>
                    <a:pt x="376" y="537"/>
                  </a:lnTo>
                  <a:lnTo>
                    <a:pt x="466" y="483"/>
                  </a:lnTo>
                  <a:lnTo>
                    <a:pt x="519" y="394"/>
                  </a:lnTo>
                  <a:lnTo>
                    <a:pt x="537" y="340"/>
                  </a:lnTo>
                  <a:lnTo>
                    <a:pt x="555" y="287"/>
                  </a:lnTo>
                  <a:lnTo>
                    <a:pt x="537" y="233"/>
                  </a:lnTo>
                  <a:lnTo>
                    <a:pt x="519" y="179"/>
                  </a:lnTo>
                  <a:lnTo>
                    <a:pt x="466" y="90"/>
                  </a:lnTo>
                  <a:lnTo>
                    <a:pt x="376" y="19"/>
                  </a:lnTo>
                  <a:lnTo>
                    <a:pt x="3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4270550" y="2395800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15" y="0"/>
                  </a:moveTo>
                  <a:lnTo>
                    <a:pt x="162" y="18"/>
                  </a:lnTo>
                  <a:lnTo>
                    <a:pt x="72" y="72"/>
                  </a:lnTo>
                  <a:lnTo>
                    <a:pt x="19" y="161"/>
                  </a:lnTo>
                  <a:lnTo>
                    <a:pt x="1" y="215"/>
                  </a:lnTo>
                  <a:lnTo>
                    <a:pt x="1" y="268"/>
                  </a:lnTo>
                  <a:lnTo>
                    <a:pt x="1" y="340"/>
                  </a:lnTo>
                  <a:lnTo>
                    <a:pt x="19" y="376"/>
                  </a:lnTo>
                  <a:lnTo>
                    <a:pt x="72" y="465"/>
                  </a:lnTo>
                  <a:lnTo>
                    <a:pt x="162" y="536"/>
                  </a:lnTo>
                  <a:lnTo>
                    <a:pt x="215" y="554"/>
                  </a:lnTo>
                  <a:lnTo>
                    <a:pt x="323" y="554"/>
                  </a:lnTo>
                  <a:lnTo>
                    <a:pt x="376" y="536"/>
                  </a:lnTo>
                  <a:lnTo>
                    <a:pt x="466" y="465"/>
                  </a:lnTo>
                  <a:lnTo>
                    <a:pt x="519" y="376"/>
                  </a:lnTo>
                  <a:lnTo>
                    <a:pt x="537" y="340"/>
                  </a:lnTo>
                  <a:lnTo>
                    <a:pt x="555" y="268"/>
                  </a:lnTo>
                  <a:lnTo>
                    <a:pt x="537" y="215"/>
                  </a:lnTo>
                  <a:lnTo>
                    <a:pt x="519" y="161"/>
                  </a:lnTo>
                  <a:lnTo>
                    <a:pt x="466" y="72"/>
                  </a:lnTo>
                  <a:lnTo>
                    <a:pt x="376" y="18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4270550" y="234262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15" y="1"/>
                  </a:moveTo>
                  <a:lnTo>
                    <a:pt x="162" y="19"/>
                  </a:lnTo>
                  <a:lnTo>
                    <a:pt x="72" y="72"/>
                  </a:lnTo>
                  <a:lnTo>
                    <a:pt x="19" y="162"/>
                  </a:lnTo>
                  <a:lnTo>
                    <a:pt x="1" y="215"/>
                  </a:lnTo>
                  <a:lnTo>
                    <a:pt x="1" y="269"/>
                  </a:lnTo>
                  <a:lnTo>
                    <a:pt x="1" y="323"/>
                  </a:lnTo>
                  <a:lnTo>
                    <a:pt x="19" y="376"/>
                  </a:lnTo>
                  <a:lnTo>
                    <a:pt x="72" y="466"/>
                  </a:lnTo>
                  <a:lnTo>
                    <a:pt x="162" y="519"/>
                  </a:lnTo>
                  <a:lnTo>
                    <a:pt x="215" y="537"/>
                  </a:lnTo>
                  <a:lnTo>
                    <a:pt x="269" y="555"/>
                  </a:lnTo>
                  <a:lnTo>
                    <a:pt x="323" y="537"/>
                  </a:lnTo>
                  <a:lnTo>
                    <a:pt x="376" y="519"/>
                  </a:lnTo>
                  <a:lnTo>
                    <a:pt x="466" y="466"/>
                  </a:lnTo>
                  <a:lnTo>
                    <a:pt x="519" y="376"/>
                  </a:lnTo>
                  <a:lnTo>
                    <a:pt x="537" y="323"/>
                  </a:lnTo>
                  <a:lnTo>
                    <a:pt x="555" y="269"/>
                  </a:lnTo>
                  <a:lnTo>
                    <a:pt x="537" y="215"/>
                  </a:lnTo>
                  <a:lnTo>
                    <a:pt x="519" y="162"/>
                  </a:lnTo>
                  <a:lnTo>
                    <a:pt x="466" y="72"/>
                  </a:lnTo>
                  <a:lnTo>
                    <a:pt x="376" y="19"/>
                  </a:lnTo>
                  <a:lnTo>
                    <a:pt x="3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270550" y="228902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69" y="1"/>
                  </a:moveTo>
                  <a:lnTo>
                    <a:pt x="215" y="19"/>
                  </a:lnTo>
                  <a:lnTo>
                    <a:pt x="162" y="36"/>
                  </a:lnTo>
                  <a:lnTo>
                    <a:pt x="72" y="90"/>
                  </a:lnTo>
                  <a:lnTo>
                    <a:pt x="19" y="179"/>
                  </a:lnTo>
                  <a:lnTo>
                    <a:pt x="1" y="233"/>
                  </a:lnTo>
                  <a:lnTo>
                    <a:pt x="1" y="287"/>
                  </a:lnTo>
                  <a:lnTo>
                    <a:pt x="1" y="340"/>
                  </a:lnTo>
                  <a:lnTo>
                    <a:pt x="19" y="394"/>
                  </a:lnTo>
                  <a:lnTo>
                    <a:pt x="72" y="483"/>
                  </a:lnTo>
                  <a:lnTo>
                    <a:pt x="162" y="537"/>
                  </a:lnTo>
                  <a:lnTo>
                    <a:pt x="215" y="555"/>
                  </a:lnTo>
                  <a:lnTo>
                    <a:pt x="323" y="555"/>
                  </a:lnTo>
                  <a:lnTo>
                    <a:pt x="376" y="537"/>
                  </a:lnTo>
                  <a:lnTo>
                    <a:pt x="466" y="483"/>
                  </a:lnTo>
                  <a:lnTo>
                    <a:pt x="519" y="394"/>
                  </a:lnTo>
                  <a:lnTo>
                    <a:pt x="537" y="340"/>
                  </a:lnTo>
                  <a:lnTo>
                    <a:pt x="555" y="287"/>
                  </a:lnTo>
                  <a:lnTo>
                    <a:pt x="537" y="233"/>
                  </a:lnTo>
                  <a:lnTo>
                    <a:pt x="519" y="179"/>
                  </a:lnTo>
                  <a:lnTo>
                    <a:pt x="466" y="90"/>
                  </a:lnTo>
                  <a:lnTo>
                    <a:pt x="376" y="36"/>
                  </a:lnTo>
                  <a:lnTo>
                    <a:pt x="323" y="19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4270550" y="223587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15" y="0"/>
                  </a:moveTo>
                  <a:lnTo>
                    <a:pt x="162" y="18"/>
                  </a:lnTo>
                  <a:lnTo>
                    <a:pt x="72" y="90"/>
                  </a:lnTo>
                  <a:lnTo>
                    <a:pt x="19" y="161"/>
                  </a:lnTo>
                  <a:lnTo>
                    <a:pt x="1" y="215"/>
                  </a:lnTo>
                  <a:lnTo>
                    <a:pt x="1" y="286"/>
                  </a:lnTo>
                  <a:lnTo>
                    <a:pt x="1" y="340"/>
                  </a:lnTo>
                  <a:lnTo>
                    <a:pt x="19" y="393"/>
                  </a:lnTo>
                  <a:lnTo>
                    <a:pt x="72" y="465"/>
                  </a:lnTo>
                  <a:lnTo>
                    <a:pt x="162" y="536"/>
                  </a:lnTo>
                  <a:lnTo>
                    <a:pt x="215" y="554"/>
                  </a:lnTo>
                  <a:lnTo>
                    <a:pt x="323" y="554"/>
                  </a:lnTo>
                  <a:lnTo>
                    <a:pt x="376" y="536"/>
                  </a:lnTo>
                  <a:lnTo>
                    <a:pt x="466" y="465"/>
                  </a:lnTo>
                  <a:lnTo>
                    <a:pt x="519" y="393"/>
                  </a:lnTo>
                  <a:lnTo>
                    <a:pt x="537" y="340"/>
                  </a:lnTo>
                  <a:lnTo>
                    <a:pt x="555" y="286"/>
                  </a:lnTo>
                  <a:lnTo>
                    <a:pt x="537" y="215"/>
                  </a:lnTo>
                  <a:lnTo>
                    <a:pt x="519" y="161"/>
                  </a:lnTo>
                  <a:lnTo>
                    <a:pt x="466" y="90"/>
                  </a:lnTo>
                  <a:lnTo>
                    <a:pt x="376" y="18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323725" y="260887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15" y="1"/>
                  </a:moveTo>
                  <a:lnTo>
                    <a:pt x="161" y="19"/>
                  </a:lnTo>
                  <a:lnTo>
                    <a:pt x="72" y="90"/>
                  </a:lnTo>
                  <a:lnTo>
                    <a:pt x="18" y="180"/>
                  </a:lnTo>
                  <a:lnTo>
                    <a:pt x="0" y="215"/>
                  </a:lnTo>
                  <a:lnTo>
                    <a:pt x="0" y="287"/>
                  </a:lnTo>
                  <a:lnTo>
                    <a:pt x="0" y="340"/>
                  </a:lnTo>
                  <a:lnTo>
                    <a:pt x="18" y="394"/>
                  </a:lnTo>
                  <a:lnTo>
                    <a:pt x="72" y="483"/>
                  </a:lnTo>
                  <a:lnTo>
                    <a:pt x="161" y="537"/>
                  </a:lnTo>
                  <a:lnTo>
                    <a:pt x="215" y="555"/>
                  </a:lnTo>
                  <a:lnTo>
                    <a:pt x="340" y="555"/>
                  </a:lnTo>
                  <a:lnTo>
                    <a:pt x="376" y="537"/>
                  </a:lnTo>
                  <a:lnTo>
                    <a:pt x="465" y="483"/>
                  </a:lnTo>
                  <a:lnTo>
                    <a:pt x="536" y="394"/>
                  </a:lnTo>
                  <a:lnTo>
                    <a:pt x="554" y="340"/>
                  </a:lnTo>
                  <a:lnTo>
                    <a:pt x="554" y="287"/>
                  </a:lnTo>
                  <a:lnTo>
                    <a:pt x="554" y="215"/>
                  </a:lnTo>
                  <a:lnTo>
                    <a:pt x="536" y="180"/>
                  </a:lnTo>
                  <a:lnTo>
                    <a:pt x="465" y="90"/>
                  </a:lnTo>
                  <a:lnTo>
                    <a:pt x="376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4323725" y="255572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15" y="0"/>
                  </a:moveTo>
                  <a:lnTo>
                    <a:pt x="161" y="18"/>
                  </a:lnTo>
                  <a:lnTo>
                    <a:pt x="72" y="72"/>
                  </a:lnTo>
                  <a:lnTo>
                    <a:pt x="18" y="161"/>
                  </a:lnTo>
                  <a:lnTo>
                    <a:pt x="0" y="215"/>
                  </a:lnTo>
                  <a:lnTo>
                    <a:pt x="0" y="269"/>
                  </a:lnTo>
                  <a:lnTo>
                    <a:pt x="0" y="322"/>
                  </a:lnTo>
                  <a:lnTo>
                    <a:pt x="18" y="376"/>
                  </a:lnTo>
                  <a:lnTo>
                    <a:pt x="72" y="465"/>
                  </a:lnTo>
                  <a:lnTo>
                    <a:pt x="161" y="537"/>
                  </a:lnTo>
                  <a:lnTo>
                    <a:pt x="215" y="537"/>
                  </a:lnTo>
                  <a:lnTo>
                    <a:pt x="268" y="554"/>
                  </a:lnTo>
                  <a:lnTo>
                    <a:pt x="340" y="537"/>
                  </a:lnTo>
                  <a:lnTo>
                    <a:pt x="376" y="537"/>
                  </a:lnTo>
                  <a:lnTo>
                    <a:pt x="465" y="465"/>
                  </a:lnTo>
                  <a:lnTo>
                    <a:pt x="536" y="376"/>
                  </a:lnTo>
                  <a:lnTo>
                    <a:pt x="554" y="322"/>
                  </a:lnTo>
                  <a:lnTo>
                    <a:pt x="554" y="269"/>
                  </a:lnTo>
                  <a:lnTo>
                    <a:pt x="554" y="215"/>
                  </a:lnTo>
                  <a:lnTo>
                    <a:pt x="536" y="161"/>
                  </a:lnTo>
                  <a:lnTo>
                    <a:pt x="465" y="72"/>
                  </a:lnTo>
                  <a:lnTo>
                    <a:pt x="376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323725" y="250212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68" y="0"/>
                  </a:moveTo>
                  <a:lnTo>
                    <a:pt x="215" y="18"/>
                  </a:lnTo>
                  <a:lnTo>
                    <a:pt x="161" y="36"/>
                  </a:lnTo>
                  <a:lnTo>
                    <a:pt x="72" y="90"/>
                  </a:lnTo>
                  <a:lnTo>
                    <a:pt x="18" y="179"/>
                  </a:lnTo>
                  <a:lnTo>
                    <a:pt x="0" y="232"/>
                  </a:lnTo>
                  <a:lnTo>
                    <a:pt x="0" y="286"/>
                  </a:lnTo>
                  <a:lnTo>
                    <a:pt x="0" y="340"/>
                  </a:lnTo>
                  <a:lnTo>
                    <a:pt x="18" y="393"/>
                  </a:lnTo>
                  <a:lnTo>
                    <a:pt x="72" y="483"/>
                  </a:lnTo>
                  <a:lnTo>
                    <a:pt x="161" y="536"/>
                  </a:lnTo>
                  <a:lnTo>
                    <a:pt x="215" y="554"/>
                  </a:lnTo>
                  <a:lnTo>
                    <a:pt x="340" y="554"/>
                  </a:lnTo>
                  <a:lnTo>
                    <a:pt x="376" y="536"/>
                  </a:lnTo>
                  <a:lnTo>
                    <a:pt x="465" y="483"/>
                  </a:lnTo>
                  <a:lnTo>
                    <a:pt x="536" y="393"/>
                  </a:lnTo>
                  <a:lnTo>
                    <a:pt x="554" y="340"/>
                  </a:lnTo>
                  <a:lnTo>
                    <a:pt x="554" y="286"/>
                  </a:lnTo>
                  <a:lnTo>
                    <a:pt x="554" y="232"/>
                  </a:lnTo>
                  <a:lnTo>
                    <a:pt x="536" y="179"/>
                  </a:lnTo>
                  <a:lnTo>
                    <a:pt x="465" y="90"/>
                  </a:lnTo>
                  <a:lnTo>
                    <a:pt x="376" y="36"/>
                  </a:lnTo>
                  <a:lnTo>
                    <a:pt x="340" y="18"/>
                  </a:lnTo>
                  <a:lnTo>
                    <a:pt x="26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323725" y="2448950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15" y="1"/>
                  </a:moveTo>
                  <a:lnTo>
                    <a:pt x="161" y="19"/>
                  </a:lnTo>
                  <a:lnTo>
                    <a:pt x="72" y="90"/>
                  </a:lnTo>
                  <a:lnTo>
                    <a:pt x="18" y="179"/>
                  </a:lnTo>
                  <a:lnTo>
                    <a:pt x="0" y="233"/>
                  </a:lnTo>
                  <a:lnTo>
                    <a:pt x="0" y="287"/>
                  </a:lnTo>
                  <a:lnTo>
                    <a:pt x="0" y="340"/>
                  </a:lnTo>
                  <a:lnTo>
                    <a:pt x="18" y="394"/>
                  </a:lnTo>
                  <a:lnTo>
                    <a:pt x="72" y="483"/>
                  </a:lnTo>
                  <a:lnTo>
                    <a:pt x="161" y="537"/>
                  </a:lnTo>
                  <a:lnTo>
                    <a:pt x="215" y="555"/>
                  </a:lnTo>
                  <a:lnTo>
                    <a:pt x="340" y="555"/>
                  </a:lnTo>
                  <a:lnTo>
                    <a:pt x="376" y="537"/>
                  </a:lnTo>
                  <a:lnTo>
                    <a:pt x="465" y="483"/>
                  </a:lnTo>
                  <a:lnTo>
                    <a:pt x="536" y="394"/>
                  </a:lnTo>
                  <a:lnTo>
                    <a:pt x="554" y="340"/>
                  </a:lnTo>
                  <a:lnTo>
                    <a:pt x="554" y="287"/>
                  </a:lnTo>
                  <a:lnTo>
                    <a:pt x="554" y="233"/>
                  </a:lnTo>
                  <a:lnTo>
                    <a:pt x="536" y="179"/>
                  </a:lnTo>
                  <a:lnTo>
                    <a:pt x="465" y="90"/>
                  </a:lnTo>
                  <a:lnTo>
                    <a:pt x="376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4323725" y="2395800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15" y="0"/>
                  </a:moveTo>
                  <a:lnTo>
                    <a:pt x="161" y="18"/>
                  </a:lnTo>
                  <a:lnTo>
                    <a:pt x="72" y="72"/>
                  </a:lnTo>
                  <a:lnTo>
                    <a:pt x="18" y="161"/>
                  </a:lnTo>
                  <a:lnTo>
                    <a:pt x="0" y="215"/>
                  </a:lnTo>
                  <a:lnTo>
                    <a:pt x="0" y="268"/>
                  </a:lnTo>
                  <a:lnTo>
                    <a:pt x="0" y="340"/>
                  </a:lnTo>
                  <a:lnTo>
                    <a:pt x="18" y="376"/>
                  </a:lnTo>
                  <a:lnTo>
                    <a:pt x="72" y="465"/>
                  </a:lnTo>
                  <a:lnTo>
                    <a:pt x="161" y="536"/>
                  </a:lnTo>
                  <a:lnTo>
                    <a:pt x="215" y="554"/>
                  </a:lnTo>
                  <a:lnTo>
                    <a:pt x="340" y="554"/>
                  </a:lnTo>
                  <a:lnTo>
                    <a:pt x="376" y="536"/>
                  </a:lnTo>
                  <a:lnTo>
                    <a:pt x="465" y="465"/>
                  </a:lnTo>
                  <a:lnTo>
                    <a:pt x="536" y="376"/>
                  </a:lnTo>
                  <a:lnTo>
                    <a:pt x="554" y="340"/>
                  </a:lnTo>
                  <a:lnTo>
                    <a:pt x="554" y="268"/>
                  </a:lnTo>
                  <a:lnTo>
                    <a:pt x="554" y="215"/>
                  </a:lnTo>
                  <a:lnTo>
                    <a:pt x="536" y="161"/>
                  </a:lnTo>
                  <a:lnTo>
                    <a:pt x="465" y="72"/>
                  </a:lnTo>
                  <a:lnTo>
                    <a:pt x="376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4323725" y="234262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15" y="1"/>
                  </a:moveTo>
                  <a:lnTo>
                    <a:pt x="161" y="19"/>
                  </a:lnTo>
                  <a:lnTo>
                    <a:pt x="72" y="72"/>
                  </a:lnTo>
                  <a:lnTo>
                    <a:pt x="18" y="162"/>
                  </a:lnTo>
                  <a:lnTo>
                    <a:pt x="0" y="215"/>
                  </a:lnTo>
                  <a:lnTo>
                    <a:pt x="0" y="269"/>
                  </a:lnTo>
                  <a:lnTo>
                    <a:pt x="0" y="323"/>
                  </a:lnTo>
                  <a:lnTo>
                    <a:pt x="18" y="376"/>
                  </a:lnTo>
                  <a:lnTo>
                    <a:pt x="72" y="466"/>
                  </a:lnTo>
                  <a:lnTo>
                    <a:pt x="161" y="519"/>
                  </a:lnTo>
                  <a:lnTo>
                    <a:pt x="215" y="537"/>
                  </a:lnTo>
                  <a:lnTo>
                    <a:pt x="268" y="555"/>
                  </a:lnTo>
                  <a:lnTo>
                    <a:pt x="340" y="537"/>
                  </a:lnTo>
                  <a:lnTo>
                    <a:pt x="376" y="519"/>
                  </a:lnTo>
                  <a:lnTo>
                    <a:pt x="465" y="466"/>
                  </a:lnTo>
                  <a:lnTo>
                    <a:pt x="536" y="376"/>
                  </a:lnTo>
                  <a:lnTo>
                    <a:pt x="554" y="323"/>
                  </a:lnTo>
                  <a:lnTo>
                    <a:pt x="554" y="269"/>
                  </a:lnTo>
                  <a:lnTo>
                    <a:pt x="554" y="215"/>
                  </a:lnTo>
                  <a:lnTo>
                    <a:pt x="536" y="162"/>
                  </a:lnTo>
                  <a:lnTo>
                    <a:pt x="465" y="72"/>
                  </a:lnTo>
                  <a:lnTo>
                    <a:pt x="376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4323725" y="228902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68" y="1"/>
                  </a:moveTo>
                  <a:lnTo>
                    <a:pt x="215" y="19"/>
                  </a:lnTo>
                  <a:lnTo>
                    <a:pt x="161" y="36"/>
                  </a:lnTo>
                  <a:lnTo>
                    <a:pt x="72" y="90"/>
                  </a:lnTo>
                  <a:lnTo>
                    <a:pt x="18" y="179"/>
                  </a:lnTo>
                  <a:lnTo>
                    <a:pt x="0" y="233"/>
                  </a:lnTo>
                  <a:lnTo>
                    <a:pt x="0" y="287"/>
                  </a:lnTo>
                  <a:lnTo>
                    <a:pt x="0" y="340"/>
                  </a:lnTo>
                  <a:lnTo>
                    <a:pt x="18" y="394"/>
                  </a:lnTo>
                  <a:lnTo>
                    <a:pt x="72" y="483"/>
                  </a:lnTo>
                  <a:lnTo>
                    <a:pt x="161" y="537"/>
                  </a:lnTo>
                  <a:lnTo>
                    <a:pt x="215" y="555"/>
                  </a:lnTo>
                  <a:lnTo>
                    <a:pt x="340" y="555"/>
                  </a:lnTo>
                  <a:lnTo>
                    <a:pt x="376" y="537"/>
                  </a:lnTo>
                  <a:lnTo>
                    <a:pt x="465" y="483"/>
                  </a:lnTo>
                  <a:lnTo>
                    <a:pt x="536" y="394"/>
                  </a:lnTo>
                  <a:lnTo>
                    <a:pt x="554" y="340"/>
                  </a:lnTo>
                  <a:lnTo>
                    <a:pt x="554" y="287"/>
                  </a:lnTo>
                  <a:lnTo>
                    <a:pt x="554" y="233"/>
                  </a:lnTo>
                  <a:lnTo>
                    <a:pt x="536" y="179"/>
                  </a:lnTo>
                  <a:lnTo>
                    <a:pt x="465" y="90"/>
                  </a:lnTo>
                  <a:lnTo>
                    <a:pt x="376" y="36"/>
                  </a:lnTo>
                  <a:lnTo>
                    <a:pt x="340" y="19"/>
                  </a:lnTo>
                  <a:lnTo>
                    <a:pt x="26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4323725" y="223587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15" y="0"/>
                  </a:moveTo>
                  <a:lnTo>
                    <a:pt x="161" y="18"/>
                  </a:lnTo>
                  <a:lnTo>
                    <a:pt x="72" y="90"/>
                  </a:lnTo>
                  <a:lnTo>
                    <a:pt x="18" y="161"/>
                  </a:lnTo>
                  <a:lnTo>
                    <a:pt x="0" y="215"/>
                  </a:lnTo>
                  <a:lnTo>
                    <a:pt x="0" y="286"/>
                  </a:lnTo>
                  <a:lnTo>
                    <a:pt x="0" y="340"/>
                  </a:lnTo>
                  <a:lnTo>
                    <a:pt x="18" y="393"/>
                  </a:lnTo>
                  <a:lnTo>
                    <a:pt x="72" y="465"/>
                  </a:lnTo>
                  <a:lnTo>
                    <a:pt x="161" y="536"/>
                  </a:lnTo>
                  <a:lnTo>
                    <a:pt x="215" y="554"/>
                  </a:lnTo>
                  <a:lnTo>
                    <a:pt x="340" y="554"/>
                  </a:lnTo>
                  <a:lnTo>
                    <a:pt x="376" y="536"/>
                  </a:lnTo>
                  <a:lnTo>
                    <a:pt x="465" y="465"/>
                  </a:lnTo>
                  <a:lnTo>
                    <a:pt x="536" y="393"/>
                  </a:lnTo>
                  <a:lnTo>
                    <a:pt x="554" y="340"/>
                  </a:lnTo>
                  <a:lnTo>
                    <a:pt x="554" y="286"/>
                  </a:lnTo>
                  <a:lnTo>
                    <a:pt x="554" y="215"/>
                  </a:lnTo>
                  <a:lnTo>
                    <a:pt x="536" y="161"/>
                  </a:lnTo>
                  <a:lnTo>
                    <a:pt x="465" y="90"/>
                  </a:lnTo>
                  <a:lnTo>
                    <a:pt x="376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4376875" y="260887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33" y="1"/>
                  </a:moveTo>
                  <a:lnTo>
                    <a:pt x="179" y="19"/>
                  </a:lnTo>
                  <a:lnTo>
                    <a:pt x="90" y="90"/>
                  </a:lnTo>
                  <a:lnTo>
                    <a:pt x="19" y="180"/>
                  </a:lnTo>
                  <a:lnTo>
                    <a:pt x="19" y="215"/>
                  </a:lnTo>
                  <a:lnTo>
                    <a:pt x="1" y="287"/>
                  </a:lnTo>
                  <a:lnTo>
                    <a:pt x="19" y="340"/>
                  </a:lnTo>
                  <a:lnTo>
                    <a:pt x="19" y="394"/>
                  </a:lnTo>
                  <a:lnTo>
                    <a:pt x="90" y="483"/>
                  </a:lnTo>
                  <a:lnTo>
                    <a:pt x="179" y="537"/>
                  </a:lnTo>
                  <a:lnTo>
                    <a:pt x="233" y="555"/>
                  </a:lnTo>
                  <a:lnTo>
                    <a:pt x="340" y="555"/>
                  </a:lnTo>
                  <a:lnTo>
                    <a:pt x="394" y="537"/>
                  </a:lnTo>
                  <a:lnTo>
                    <a:pt x="483" y="483"/>
                  </a:lnTo>
                  <a:lnTo>
                    <a:pt x="537" y="394"/>
                  </a:lnTo>
                  <a:lnTo>
                    <a:pt x="555" y="340"/>
                  </a:lnTo>
                  <a:lnTo>
                    <a:pt x="555" y="287"/>
                  </a:lnTo>
                  <a:lnTo>
                    <a:pt x="555" y="215"/>
                  </a:lnTo>
                  <a:lnTo>
                    <a:pt x="537" y="180"/>
                  </a:lnTo>
                  <a:lnTo>
                    <a:pt x="483" y="90"/>
                  </a:lnTo>
                  <a:lnTo>
                    <a:pt x="394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4376875" y="255572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33" y="0"/>
                  </a:moveTo>
                  <a:lnTo>
                    <a:pt x="179" y="18"/>
                  </a:lnTo>
                  <a:lnTo>
                    <a:pt x="90" y="72"/>
                  </a:lnTo>
                  <a:lnTo>
                    <a:pt x="19" y="161"/>
                  </a:lnTo>
                  <a:lnTo>
                    <a:pt x="19" y="215"/>
                  </a:lnTo>
                  <a:lnTo>
                    <a:pt x="1" y="269"/>
                  </a:lnTo>
                  <a:lnTo>
                    <a:pt x="19" y="322"/>
                  </a:lnTo>
                  <a:lnTo>
                    <a:pt x="19" y="376"/>
                  </a:lnTo>
                  <a:lnTo>
                    <a:pt x="90" y="465"/>
                  </a:lnTo>
                  <a:lnTo>
                    <a:pt x="179" y="537"/>
                  </a:lnTo>
                  <a:lnTo>
                    <a:pt x="233" y="537"/>
                  </a:lnTo>
                  <a:lnTo>
                    <a:pt x="287" y="554"/>
                  </a:lnTo>
                  <a:lnTo>
                    <a:pt x="340" y="537"/>
                  </a:lnTo>
                  <a:lnTo>
                    <a:pt x="394" y="537"/>
                  </a:lnTo>
                  <a:lnTo>
                    <a:pt x="483" y="465"/>
                  </a:lnTo>
                  <a:lnTo>
                    <a:pt x="537" y="376"/>
                  </a:lnTo>
                  <a:lnTo>
                    <a:pt x="555" y="322"/>
                  </a:lnTo>
                  <a:lnTo>
                    <a:pt x="555" y="269"/>
                  </a:lnTo>
                  <a:lnTo>
                    <a:pt x="555" y="215"/>
                  </a:lnTo>
                  <a:lnTo>
                    <a:pt x="537" y="161"/>
                  </a:lnTo>
                  <a:lnTo>
                    <a:pt x="483" y="72"/>
                  </a:lnTo>
                  <a:lnTo>
                    <a:pt x="394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4376875" y="250212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87" y="0"/>
                  </a:moveTo>
                  <a:lnTo>
                    <a:pt x="233" y="18"/>
                  </a:lnTo>
                  <a:lnTo>
                    <a:pt x="179" y="36"/>
                  </a:lnTo>
                  <a:lnTo>
                    <a:pt x="90" y="90"/>
                  </a:lnTo>
                  <a:lnTo>
                    <a:pt x="19" y="179"/>
                  </a:lnTo>
                  <a:lnTo>
                    <a:pt x="19" y="232"/>
                  </a:lnTo>
                  <a:lnTo>
                    <a:pt x="1" y="286"/>
                  </a:lnTo>
                  <a:lnTo>
                    <a:pt x="19" y="340"/>
                  </a:lnTo>
                  <a:lnTo>
                    <a:pt x="19" y="393"/>
                  </a:lnTo>
                  <a:lnTo>
                    <a:pt x="90" y="483"/>
                  </a:lnTo>
                  <a:lnTo>
                    <a:pt x="179" y="536"/>
                  </a:lnTo>
                  <a:lnTo>
                    <a:pt x="233" y="554"/>
                  </a:lnTo>
                  <a:lnTo>
                    <a:pt x="340" y="554"/>
                  </a:lnTo>
                  <a:lnTo>
                    <a:pt x="394" y="536"/>
                  </a:lnTo>
                  <a:lnTo>
                    <a:pt x="483" y="483"/>
                  </a:lnTo>
                  <a:lnTo>
                    <a:pt x="537" y="393"/>
                  </a:lnTo>
                  <a:lnTo>
                    <a:pt x="555" y="340"/>
                  </a:lnTo>
                  <a:lnTo>
                    <a:pt x="555" y="286"/>
                  </a:lnTo>
                  <a:lnTo>
                    <a:pt x="555" y="232"/>
                  </a:lnTo>
                  <a:lnTo>
                    <a:pt x="537" y="179"/>
                  </a:lnTo>
                  <a:lnTo>
                    <a:pt x="483" y="90"/>
                  </a:lnTo>
                  <a:lnTo>
                    <a:pt x="394" y="36"/>
                  </a:lnTo>
                  <a:lnTo>
                    <a:pt x="340" y="18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4376875" y="2448950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33" y="1"/>
                  </a:moveTo>
                  <a:lnTo>
                    <a:pt x="179" y="19"/>
                  </a:lnTo>
                  <a:lnTo>
                    <a:pt x="90" y="90"/>
                  </a:lnTo>
                  <a:lnTo>
                    <a:pt x="19" y="179"/>
                  </a:lnTo>
                  <a:lnTo>
                    <a:pt x="19" y="233"/>
                  </a:lnTo>
                  <a:lnTo>
                    <a:pt x="1" y="287"/>
                  </a:lnTo>
                  <a:lnTo>
                    <a:pt x="19" y="340"/>
                  </a:lnTo>
                  <a:lnTo>
                    <a:pt x="19" y="394"/>
                  </a:lnTo>
                  <a:lnTo>
                    <a:pt x="90" y="483"/>
                  </a:lnTo>
                  <a:lnTo>
                    <a:pt x="179" y="537"/>
                  </a:lnTo>
                  <a:lnTo>
                    <a:pt x="233" y="555"/>
                  </a:lnTo>
                  <a:lnTo>
                    <a:pt x="340" y="555"/>
                  </a:lnTo>
                  <a:lnTo>
                    <a:pt x="394" y="537"/>
                  </a:lnTo>
                  <a:lnTo>
                    <a:pt x="483" y="483"/>
                  </a:lnTo>
                  <a:lnTo>
                    <a:pt x="537" y="394"/>
                  </a:lnTo>
                  <a:lnTo>
                    <a:pt x="555" y="340"/>
                  </a:lnTo>
                  <a:lnTo>
                    <a:pt x="555" y="287"/>
                  </a:lnTo>
                  <a:lnTo>
                    <a:pt x="555" y="233"/>
                  </a:lnTo>
                  <a:lnTo>
                    <a:pt x="537" y="179"/>
                  </a:lnTo>
                  <a:lnTo>
                    <a:pt x="483" y="90"/>
                  </a:lnTo>
                  <a:lnTo>
                    <a:pt x="394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4376875" y="2395800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33" y="0"/>
                  </a:moveTo>
                  <a:lnTo>
                    <a:pt x="179" y="18"/>
                  </a:lnTo>
                  <a:lnTo>
                    <a:pt x="90" y="72"/>
                  </a:lnTo>
                  <a:lnTo>
                    <a:pt x="19" y="161"/>
                  </a:lnTo>
                  <a:lnTo>
                    <a:pt x="19" y="215"/>
                  </a:lnTo>
                  <a:lnTo>
                    <a:pt x="1" y="268"/>
                  </a:lnTo>
                  <a:lnTo>
                    <a:pt x="19" y="340"/>
                  </a:lnTo>
                  <a:lnTo>
                    <a:pt x="19" y="376"/>
                  </a:lnTo>
                  <a:lnTo>
                    <a:pt x="90" y="465"/>
                  </a:lnTo>
                  <a:lnTo>
                    <a:pt x="179" y="536"/>
                  </a:lnTo>
                  <a:lnTo>
                    <a:pt x="233" y="554"/>
                  </a:lnTo>
                  <a:lnTo>
                    <a:pt x="340" y="554"/>
                  </a:lnTo>
                  <a:lnTo>
                    <a:pt x="394" y="536"/>
                  </a:lnTo>
                  <a:lnTo>
                    <a:pt x="483" y="465"/>
                  </a:lnTo>
                  <a:lnTo>
                    <a:pt x="537" y="376"/>
                  </a:lnTo>
                  <a:lnTo>
                    <a:pt x="555" y="340"/>
                  </a:lnTo>
                  <a:lnTo>
                    <a:pt x="555" y="268"/>
                  </a:lnTo>
                  <a:lnTo>
                    <a:pt x="555" y="215"/>
                  </a:lnTo>
                  <a:lnTo>
                    <a:pt x="537" y="161"/>
                  </a:lnTo>
                  <a:lnTo>
                    <a:pt x="483" y="72"/>
                  </a:lnTo>
                  <a:lnTo>
                    <a:pt x="394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4376875" y="234262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33" y="1"/>
                  </a:moveTo>
                  <a:lnTo>
                    <a:pt x="179" y="19"/>
                  </a:lnTo>
                  <a:lnTo>
                    <a:pt x="90" y="72"/>
                  </a:lnTo>
                  <a:lnTo>
                    <a:pt x="19" y="162"/>
                  </a:lnTo>
                  <a:lnTo>
                    <a:pt x="19" y="215"/>
                  </a:lnTo>
                  <a:lnTo>
                    <a:pt x="1" y="269"/>
                  </a:lnTo>
                  <a:lnTo>
                    <a:pt x="19" y="323"/>
                  </a:lnTo>
                  <a:lnTo>
                    <a:pt x="19" y="376"/>
                  </a:lnTo>
                  <a:lnTo>
                    <a:pt x="90" y="466"/>
                  </a:lnTo>
                  <a:lnTo>
                    <a:pt x="179" y="519"/>
                  </a:lnTo>
                  <a:lnTo>
                    <a:pt x="233" y="537"/>
                  </a:lnTo>
                  <a:lnTo>
                    <a:pt x="287" y="555"/>
                  </a:lnTo>
                  <a:lnTo>
                    <a:pt x="340" y="537"/>
                  </a:lnTo>
                  <a:lnTo>
                    <a:pt x="394" y="519"/>
                  </a:lnTo>
                  <a:lnTo>
                    <a:pt x="483" y="466"/>
                  </a:lnTo>
                  <a:lnTo>
                    <a:pt x="537" y="376"/>
                  </a:lnTo>
                  <a:lnTo>
                    <a:pt x="555" y="323"/>
                  </a:lnTo>
                  <a:lnTo>
                    <a:pt x="555" y="269"/>
                  </a:lnTo>
                  <a:lnTo>
                    <a:pt x="555" y="215"/>
                  </a:lnTo>
                  <a:lnTo>
                    <a:pt x="537" y="162"/>
                  </a:lnTo>
                  <a:lnTo>
                    <a:pt x="483" y="72"/>
                  </a:lnTo>
                  <a:lnTo>
                    <a:pt x="394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4376875" y="228902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87" y="1"/>
                  </a:moveTo>
                  <a:lnTo>
                    <a:pt x="233" y="19"/>
                  </a:lnTo>
                  <a:lnTo>
                    <a:pt x="179" y="36"/>
                  </a:lnTo>
                  <a:lnTo>
                    <a:pt x="90" y="90"/>
                  </a:lnTo>
                  <a:lnTo>
                    <a:pt x="19" y="179"/>
                  </a:lnTo>
                  <a:lnTo>
                    <a:pt x="19" y="233"/>
                  </a:lnTo>
                  <a:lnTo>
                    <a:pt x="1" y="287"/>
                  </a:lnTo>
                  <a:lnTo>
                    <a:pt x="19" y="340"/>
                  </a:lnTo>
                  <a:lnTo>
                    <a:pt x="19" y="394"/>
                  </a:lnTo>
                  <a:lnTo>
                    <a:pt x="90" y="483"/>
                  </a:lnTo>
                  <a:lnTo>
                    <a:pt x="179" y="537"/>
                  </a:lnTo>
                  <a:lnTo>
                    <a:pt x="233" y="555"/>
                  </a:lnTo>
                  <a:lnTo>
                    <a:pt x="340" y="555"/>
                  </a:lnTo>
                  <a:lnTo>
                    <a:pt x="394" y="537"/>
                  </a:lnTo>
                  <a:lnTo>
                    <a:pt x="483" y="483"/>
                  </a:lnTo>
                  <a:lnTo>
                    <a:pt x="537" y="394"/>
                  </a:lnTo>
                  <a:lnTo>
                    <a:pt x="555" y="340"/>
                  </a:lnTo>
                  <a:lnTo>
                    <a:pt x="555" y="287"/>
                  </a:lnTo>
                  <a:lnTo>
                    <a:pt x="555" y="233"/>
                  </a:lnTo>
                  <a:lnTo>
                    <a:pt x="537" y="179"/>
                  </a:lnTo>
                  <a:lnTo>
                    <a:pt x="483" y="90"/>
                  </a:lnTo>
                  <a:lnTo>
                    <a:pt x="394" y="36"/>
                  </a:lnTo>
                  <a:lnTo>
                    <a:pt x="340" y="19"/>
                  </a:lnTo>
                  <a:lnTo>
                    <a:pt x="2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4376875" y="223587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33" y="0"/>
                  </a:moveTo>
                  <a:lnTo>
                    <a:pt x="179" y="18"/>
                  </a:lnTo>
                  <a:lnTo>
                    <a:pt x="90" y="90"/>
                  </a:lnTo>
                  <a:lnTo>
                    <a:pt x="19" y="161"/>
                  </a:lnTo>
                  <a:lnTo>
                    <a:pt x="19" y="215"/>
                  </a:lnTo>
                  <a:lnTo>
                    <a:pt x="1" y="286"/>
                  </a:lnTo>
                  <a:lnTo>
                    <a:pt x="19" y="340"/>
                  </a:lnTo>
                  <a:lnTo>
                    <a:pt x="19" y="393"/>
                  </a:lnTo>
                  <a:lnTo>
                    <a:pt x="90" y="465"/>
                  </a:lnTo>
                  <a:lnTo>
                    <a:pt x="179" y="536"/>
                  </a:lnTo>
                  <a:lnTo>
                    <a:pt x="233" y="554"/>
                  </a:lnTo>
                  <a:lnTo>
                    <a:pt x="340" y="554"/>
                  </a:lnTo>
                  <a:lnTo>
                    <a:pt x="394" y="536"/>
                  </a:lnTo>
                  <a:lnTo>
                    <a:pt x="483" y="465"/>
                  </a:lnTo>
                  <a:lnTo>
                    <a:pt x="537" y="393"/>
                  </a:lnTo>
                  <a:lnTo>
                    <a:pt x="555" y="340"/>
                  </a:lnTo>
                  <a:lnTo>
                    <a:pt x="555" y="286"/>
                  </a:lnTo>
                  <a:lnTo>
                    <a:pt x="555" y="215"/>
                  </a:lnTo>
                  <a:lnTo>
                    <a:pt x="537" y="161"/>
                  </a:lnTo>
                  <a:lnTo>
                    <a:pt x="483" y="90"/>
                  </a:lnTo>
                  <a:lnTo>
                    <a:pt x="394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4430500" y="2608875"/>
              <a:ext cx="13850" cy="13875"/>
            </a:xfrm>
            <a:custGeom>
              <a:avLst/>
              <a:gdLst/>
              <a:ahLst/>
              <a:cxnLst/>
              <a:rect l="l" t="t" r="r" b="b"/>
              <a:pathLst>
                <a:path w="554" h="555" extrusionOk="0">
                  <a:moveTo>
                    <a:pt x="214" y="1"/>
                  </a:moveTo>
                  <a:lnTo>
                    <a:pt x="161" y="19"/>
                  </a:lnTo>
                  <a:lnTo>
                    <a:pt x="71" y="90"/>
                  </a:lnTo>
                  <a:lnTo>
                    <a:pt x="18" y="180"/>
                  </a:lnTo>
                  <a:lnTo>
                    <a:pt x="0" y="215"/>
                  </a:lnTo>
                  <a:lnTo>
                    <a:pt x="0" y="287"/>
                  </a:lnTo>
                  <a:lnTo>
                    <a:pt x="0" y="340"/>
                  </a:lnTo>
                  <a:lnTo>
                    <a:pt x="18" y="394"/>
                  </a:lnTo>
                  <a:lnTo>
                    <a:pt x="71" y="483"/>
                  </a:lnTo>
                  <a:lnTo>
                    <a:pt x="161" y="537"/>
                  </a:lnTo>
                  <a:lnTo>
                    <a:pt x="214" y="555"/>
                  </a:lnTo>
                  <a:lnTo>
                    <a:pt x="322" y="555"/>
                  </a:lnTo>
                  <a:lnTo>
                    <a:pt x="375" y="537"/>
                  </a:lnTo>
                  <a:lnTo>
                    <a:pt x="465" y="483"/>
                  </a:lnTo>
                  <a:lnTo>
                    <a:pt x="518" y="394"/>
                  </a:lnTo>
                  <a:lnTo>
                    <a:pt x="536" y="340"/>
                  </a:lnTo>
                  <a:lnTo>
                    <a:pt x="554" y="287"/>
                  </a:lnTo>
                  <a:lnTo>
                    <a:pt x="536" y="215"/>
                  </a:lnTo>
                  <a:lnTo>
                    <a:pt x="518" y="180"/>
                  </a:lnTo>
                  <a:lnTo>
                    <a:pt x="465" y="90"/>
                  </a:lnTo>
                  <a:lnTo>
                    <a:pt x="375" y="19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4430500" y="2555725"/>
              <a:ext cx="13850" cy="13875"/>
            </a:xfrm>
            <a:custGeom>
              <a:avLst/>
              <a:gdLst/>
              <a:ahLst/>
              <a:cxnLst/>
              <a:rect l="l" t="t" r="r" b="b"/>
              <a:pathLst>
                <a:path w="554" h="555" extrusionOk="0">
                  <a:moveTo>
                    <a:pt x="214" y="0"/>
                  </a:moveTo>
                  <a:lnTo>
                    <a:pt x="161" y="18"/>
                  </a:lnTo>
                  <a:lnTo>
                    <a:pt x="71" y="72"/>
                  </a:lnTo>
                  <a:lnTo>
                    <a:pt x="18" y="161"/>
                  </a:lnTo>
                  <a:lnTo>
                    <a:pt x="0" y="215"/>
                  </a:lnTo>
                  <a:lnTo>
                    <a:pt x="0" y="269"/>
                  </a:lnTo>
                  <a:lnTo>
                    <a:pt x="0" y="322"/>
                  </a:lnTo>
                  <a:lnTo>
                    <a:pt x="18" y="376"/>
                  </a:lnTo>
                  <a:lnTo>
                    <a:pt x="71" y="465"/>
                  </a:lnTo>
                  <a:lnTo>
                    <a:pt x="161" y="537"/>
                  </a:lnTo>
                  <a:lnTo>
                    <a:pt x="214" y="537"/>
                  </a:lnTo>
                  <a:lnTo>
                    <a:pt x="268" y="554"/>
                  </a:lnTo>
                  <a:lnTo>
                    <a:pt x="322" y="537"/>
                  </a:lnTo>
                  <a:lnTo>
                    <a:pt x="375" y="537"/>
                  </a:lnTo>
                  <a:lnTo>
                    <a:pt x="465" y="465"/>
                  </a:lnTo>
                  <a:lnTo>
                    <a:pt x="518" y="376"/>
                  </a:lnTo>
                  <a:lnTo>
                    <a:pt x="536" y="322"/>
                  </a:lnTo>
                  <a:lnTo>
                    <a:pt x="554" y="269"/>
                  </a:lnTo>
                  <a:lnTo>
                    <a:pt x="536" y="215"/>
                  </a:lnTo>
                  <a:lnTo>
                    <a:pt x="518" y="161"/>
                  </a:lnTo>
                  <a:lnTo>
                    <a:pt x="465" y="72"/>
                  </a:lnTo>
                  <a:lnTo>
                    <a:pt x="375" y="18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4430500" y="2502125"/>
              <a:ext cx="13850" cy="13875"/>
            </a:xfrm>
            <a:custGeom>
              <a:avLst/>
              <a:gdLst/>
              <a:ahLst/>
              <a:cxnLst/>
              <a:rect l="l" t="t" r="r" b="b"/>
              <a:pathLst>
                <a:path w="554" h="555" extrusionOk="0">
                  <a:moveTo>
                    <a:pt x="268" y="0"/>
                  </a:moveTo>
                  <a:lnTo>
                    <a:pt x="214" y="18"/>
                  </a:lnTo>
                  <a:lnTo>
                    <a:pt x="161" y="36"/>
                  </a:lnTo>
                  <a:lnTo>
                    <a:pt x="71" y="90"/>
                  </a:lnTo>
                  <a:lnTo>
                    <a:pt x="18" y="179"/>
                  </a:lnTo>
                  <a:lnTo>
                    <a:pt x="0" y="232"/>
                  </a:lnTo>
                  <a:lnTo>
                    <a:pt x="0" y="286"/>
                  </a:lnTo>
                  <a:lnTo>
                    <a:pt x="0" y="340"/>
                  </a:lnTo>
                  <a:lnTo>
                    <a:pt x="18" y="393"/>
                  </a:lnTo>
                  <a:lnTo>
                    <a:pt x="71" y="483"/>
                  </a:lnTo>
                  <a:lnTo>
                    <a:pt x="161" y="536"/>
                  </a:lnTo>
                  <a:lnTo>
                    <a:pt x="214" y="554"/>
                  </a:lnTo>
                  <a:lnTo>
                    <a:pt x="322" y="554"/>
                  </a:lnTo>
                  <a:lnTo>
                    <a:pt x="375" y="536"/>
                  </a:lnTo>
                  <a:lnTo>
                    <a:pt x="465" y="483"/>
                  </a:lnTo>
                  <a:lnTo>
                    <a:pt x="518" y="393"/>
                  </a:lnTo>
                  <a:lnTo>
                    <a:pt x="536" y="340"/>
                  </a:lnTo>
                  <a:lnTo>
                    <a:pt x="554" y="286"/>
                  </a:lnTo>
                  <a:lnTo>
                    <a:pt x="536" y="232"/>
                  </a:lnTo>
                  <a:lnTo>
                    <a:pt x="518" y="179"/>
                  </a:lnTo>
                  <a:lnTo>
                    <a:pt x="465" y="90"/>
                  </a:lnTo>
                  <a:lnTo>
                    <a:pt x="375" y="36"/>
                  </a:lnTo>
                  <a:lnTo>
                    <a:pt x="322" y="18"/>
                  </a:lnTo>
                  <a:lnTo>
                    <a:pt x="26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4430500" y="2448950"/>
              <a:ext cx="13850" cy="13875"/>
            </a:xfrm>
            <a:custGeom>
              <a:avLst/>
              <a:gdLst/>
              <a:ahLst/>
              <a:cxnLst/>
              <a:rect l="l" t="t" r="r" b="b"/>
              <a:pathLst>
                <a:path w="554" h="555" extrusionOk="0">
                  <a:moveTo>
                    <a:pt x="214" y="1"/>
                  </a:moveTo>
                  <a:lnTo>
                    <a:pt x="161" y="19"/>
                  </a:lnTo>
                  <a:lnTo>
                    <a:pt x="71" y="90"/>
                  </a:lnTo>
                  <a:lnTo>
                    <a:pt x="18" y="179"/>
                  </a:lnTo>
                  <a:lnTo>
                    <a:pt x="0" y="233"/>
                  </a:lnTo>
                  <a:lnTo>
                    <a:pt x="0" y="287"/>
                  </a:lnTo>
                  <a:lnTo>
                    <a:pt x="0" y="340"/>
                  </a:lnTo>
                  <a:lnTo>
                    <a:pt x="18" y="394"/>
                  </a:lnTo>
                  <a:lnTo>
                    <a:pt x="71" y="483"/>
                  </a:lnTo>
                  <a:lnTo>
                    <a:pt x="161" y="537"/>
                  </a:lnTo>
                  <a:lnTo>
                    <a:pt x="214" y="555"/>
                  </a:lnTo>
                  <a:lnTo>
                    <a:pt x="322" y="555"/>
                  </a:lnTo>
                  <a:lnTo>
                    <a:pt x="375" y="537"/>
                  </a:lnTo>
                  <a:lnTo>
                    <a:pt x="465" y="483"/>
                  </a:lnTo>
                  <a:lnTo>
                    <a:pt x="518" y="394"/>
                  </a:lnTo>
                  <a:lnTo>
                    <a:pt x="536" y="340"/>
                  </a:lnTo>
                  <a:lnTo>
                    <a:pt x="554" y="287"/>
                  </a:lnTo>
                  <a:lnTo>
                    <a:pt x="536" y="233"/>
                  </a:lnTo>
                  <a:lnTo>
                    <a:pt x="518" y="179"/>
                  </a:lnTo>
                  <a:lnTo>
                    <a:pt x="465" y="90"/>
                  </a:lnTo>
                  <a:lnTo>
                    <a:pt x="375" y="19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4430500" y="2395800"/>
              <a:ext cx="13850" cy="13875"/>
            </a:xfrm>
            <a:custGeom>
              <a:avLst/>
              <a:gdLst/>
              <a:ahLst/>
              <a:cxnLst/>
              <a:rect l="l" t="t" r="r" b="b"/>
              <a:pathLst>
                <a:path w="554" h="555" extrusionOk="0">
                  <a:moveTo>
                    <a:pt x="214" y="0"/>
                  </a:moveTo>
                  <a:lnTo>
                    <a:pt x="161" y="18"/>
                  </a:lnTo>
                  <a:lnTo>
                    <a:pt x="71" y="72"/>
                  </a:lnTo>
                  <a:lnTo>
                    <a:pt x="18" y="161"/>
                  </a:lnTo>
                  <a:lnTo>
                    <a:pt x="0" y="215"/>
                  </a:lnTo>
                  <a:lnTo>
                    <a:pt x="0" y="268"/>
                  </a:lnTo>
                  <a:lnTo>
                    <a:pt x="0" y="340"/>
                  </a:lnTo>
                  <a:lnTo>
                    <a:pt x="18" y="376"/>
                  </a:lnTo>
                  <a:lnTo>
                    <a:pt x="71" y="465"/>
                  </a:lnTo>
                  <a:lnTo>
                    <a:pt x="161" y="536"/>
                  </a:lnTo>
                  <a:lnTo>
                    <a:pt x="214" y="554"/>
                  </a:lnTo>
                  <a:lnTo>
                    <a:pt x="322" y="554"/>
                  </a:lnTo>
                  <a:lnTo>
                    <a:pt x="375" y="536"/>
                  </a:lnTo>
                  <a:lnTo>
                    <a:pt x="465" y="465"/>
                  </a:lnTo>
                  <a:lnTo>
                    <a:pt x="518" y="376"/>
                  </a:lnTo>
                  <a:lnTo>
                    <a:pt x="536" y="340"/>
                  </a:lnTo>
                  <a:lnTo>
                    <a:pt x="554" y="268"/>
                  </a:lnTo>
                  <a:lnTo>
                    <a:pt x="536" y="215"/>
                  </a:lnTo>
                  <a:lnTo>
                    <a:pt x="518" y="161"/>
                  </a:lnTo>
                  <a:lnTo>
                    <a:pt x="465" y="72"/>
                  </a:lnTo>
                  <a:lnTo>
                    <a:pt x="375" y="18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4430500" y="2342625"/>
              <a:ext cx="13850" cy="13875"/>
            </a:xfrm>
            <a:custGeom>
              <a:avLst/>
              <a:gdLst/>
              <a:ahLst/>
              <a:cxnLst/>
              <a:rect l="l" t="t" r="r" b="b"/>
              <a:pathLst>
                <a:path w="554" h="555" extrusionOk="0">
                  <a:moveTo>
                    <a:pt x="214" y="1"/>
                  </a:moveTo>
                  <a:lnTo>
                    <a:pt x="161" y="19"/>
                  </a:lnTo>
                  <a:lnTo>
                    <a:pt x="71" y="72"/>
                  </a:lnTo>
                  <a:lnTo>
                    <a:pt x="18" y="162"/>
                  </a:lnTo>
                  <a:lnTo>
                    <a:pt x="0" y="215"/>
                  </a:lnTo>
                  <a:lnTo>
                    <a:pt x="0" y="269"/>
                  </a:lnTo>
                  <a:lnTo>
                    <a:pt x="0" y="323"/>
                  </a:lnTo>
                  <a:lnTo>
                    <a:pt x="18" y="376"/>
                  </a:lnTo>
                  <a:lnTo>
                    <a:pt x="71" y="466"/>
                  </a:lnTo>
                  <a:lnTo>
                    <a:pt x="161" y="519"/>
                  </a:lnTo>
                  <a:lnTo>
                    <a:pt x="214" y="537"/>
                  </a:lnTo>
                  <a:lnTo>
                    <a:pt x="268" y="555"/>
                  </a:lnTo>
                  <a:lnTo>
                    <a:pt x="322" y="537"/>
                  </a:lnTo>
                  <a:lnTo>
                    <a:pt x="375" y="519"/>
                  </a:lnTo>
                  <a:lnTo>
                    <a:pt x="465" y="466"/>
                  </a:lnTo>
                  <a:lnTo>
                    <a:pt x="518" y="376"/>
                  </a:lnTo>
                  <a:lnTo>
                    <a:pt x="536" y="323"/>
                  </a:lnTo>
                  <a:lnTo>
                    <a:pt x="554" y="269"/>
                  </a:lnTo>
                  <a:lnTo>
                    <a:pt x="536" y="215"/>
                  </a:lnTo>
                  <a:lnTo>
                    <a:pt x="518" y="162"/>
                  </a:lnTo>
                  <a:lnTo>
                    <a:pt x="465" y="72"/>
                  </a:lnTo>
                  <a:lnTo>
                    <a:pt x="375" y="19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4430500" y="2289025"/>
              <a:ext cx="13850" cy="13875"/>
            </a:xfrm>
            <a:custGeom>
              <a:avLst/>
              <a:gdLst/>
              <a:ahLst/>
              <a:cxnLst/>
              <a:rect l="l" t="t" r="r" b="b"/>
              <a:pathLst>
                <a:path w="554" h="555" extrusionOk="0">
                  <a:moveTo>
                    <a:pt x="268" y="1"/>
                  </a:moveTo>
                  <a:lnTo>
                    <a:pt x="214" y="19"/>
                  </a:lnTo>
                  <a:lnTo>
                    <a:pt x="161" y="36"/>
                  </a:lnTo>
                  <a:lnTo>
                    <a:pt x="71" y="90"/>
                  </a:lnTo>
                  <a:lnTo>
                    <a:pt x="18" y="179"/>
                  </a:lnTo>
                  <a:lnTo>
                    <a:pt x="0" y="233"/>
                  </a:lnTo>
                  <a:lnTo>
                    <a:pt x="0" y="287"/>
                  </a:lnTo>
                  <a:lnTo>
                    <a:pt x="0" y="340"/>
                  </a:lnTo>
                  <a:lnTo>
                    <a:pt x="18" y="394"/>
                  </a:lnTo>
                  <a:lnTo>
                    <a:pt x="71" y="483"/>
                  </a:lnTo>
                  <a:lnTo>
                    <a:pt x="161" y="537"/>
                  </a:lnTo>
                  <a:lnTo>
                    <a:pt x="214" y="555"/>
                  </a:lnTo>
                  <a:lnTo>
                    <a:pt x="322" y="555"/>
                  </a:lnTo>
                  <a:lnTo>
                    <a:pt x="375" y="537"/>
                  </a:lnTo>
                  <a:lnTo>
                    <a:pt x="465" y="483"/>
                  </a:lnTo>
                  <a:lnTo>
                    <a:pt x="518" y="394"/>
                  </a:lnTo>
                  <a:lnTo>
                    <a:pt x="536" y="340"/>
                  </a:lnTo>
                  <a:lnTo>
                    <a:pt x="554" y="287"/>
                  </a:lnTo>
                  <a:lnTo>
                    <a:pt x="536" y="233"/>
                  </a:lnTo>
                  <a:lnTo>
                    <a:pt x="518" y="179"/>
                  </a:lnTo>
                  <a:lnTo>
                    <a:pt x="465" y="90"/>
                  </a:lnTo>
                  <a:lnTo>
                    <a:pt x="375" y="36"/>
                  </a:lnTo>
                  <a:lnTo>
                    <a:pt x="322" y="19"/>
                  </a:lnTo>
                  <a:lnTo>
                    <a:pt x="26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4430500" y="2235875"/>
              <a:ext cx="13850" cy="13875"/>
            </a:xfrm>
            <a:custGeom>
              <a:avLst/>
              <a:gdLst/>
              <a:ahLst/>
              <a:cxnLst/>
              <a:rect l="l" t="t" r="r" b="b"/>
              <a:pathLst>
                <a:path w="554" h="555" extrusionOk="0">
                  <a:moveTo>
                    <a:pt x="214" y="0"/>
                  </a:moveTo>
                  <a:lnTo>
                    <a:pt x="161" y="18"/>
                  </a:lnTo>
                  <a:lnTo>
                    <a:pt x="71" y="90"/>
                  </a:lnTo>
                  <a:lnTo>
                    <a:pt x="18" y="161"/>
                  </a:lnTo>
                  <a:lnTo>
                    <a:pt x="0" y="215"/>
                  </a:lnTo>
                  <a:lnTo>
                    <a:pt x="0" y="286"/>
                  </a:lnTo>
                  <a:lnTo>
                    <a:pt x="0" y="340"/>
                  </a:lnTo>
                  <a:lnTo>
                    <a:pt x="18" y="393"/>
                  </a:lnTo>
                  <a:lnTo>
                    <a:pt x="71" y="465"/>
                  </a:lnTo>
                  <a:lnTo>
                    <a:pt x="161" y="536"/>
                  </a:lnTo>
                  <a:lnTo>
                    <a:pt x="214" y="554"/>
                  </a:lnTo>
                  <a:lnTo>
                    <a:pt x="322" y="554"/>
                  </a:lnTo>
                  <a:lnTo>
                    <a:pt x="375" y="536"/>
                  </a:lnTo>
                  <a:lnTo>
                    <a:pt x="465" y="465"/>
                  </a:lnTo>
                  <a:lnTo>
                    <a:pt x="518" y="393"/>
                  </a:lnTo>
                  <a:lnTo>
                    <a:pt x="536" y="340"/>
                  </a:lnTo>
                  <a:lnTo>
                    <a:pt x="554" y="286"/>
                  </a:lnTo>
                  <a:lnTo>
                    <a:pt x="536" y="215"/>
                  </a:lnTo>
                  <a:lnTo>
                    <a:pt x="518" y="161"/>
                  </a:lnTo>
                  <a:lnTo>
                    <a:pt x="465" y="90"/>
                  </a:lnTo>
                  <a:lnTo>
                    <a:pt x="375" y="18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" name="Google Shape;60;p2"/>
          <p:cNvGrpSpPr/>
          <p:nvPr/>
        </p:nvGrpSpPr>
        <p:grpSpPr>
          <a:xfrm>
            <a:off x="4968375" y="4675625"/>
            <a:ext cx="1557750" cy="350700"/>
            <a:chOff x="4739775" y="4183625"/>
            <a:chExt cx="1557750" cy="350700"/>
          </a:xfrm>
        </p:grpSpPr>
        <p:sp>
          <p:nvSpPr>
            <p:cNvPr id="61" name="Google Shape;61;p2"/>
            <p:cNvSpPr/>
            <p:nvPr/>
          </p:nvSpPr>
          <p:spPr>
            <a:xfrm>
              <a:off x="4739775" y="4183625"/>
              <a:ext cx="1147675" cy="146100"/>
            </a:xfrm>
            <a:custGeom>
              <a:avLst/>
              <a:gdLst/>
              <a:ahLst/>
              <a:cxnLst/>
              <a:rect l="l" t="t" r="r" b="b"/>
              <a:pathLst>
                <a:path w="45907" h="5844" extrusionOk="0">
                  <a:moveTo>
                    <a:pt x="7559" y="0"/>
                  </a:moveTo>
                  <a:lnTo>
                    <a:pt x="7148" y="18"/>
                  </a:lnTo>
                  <a:lnTo>
                    <a:pt x="6773" y="72"/>
                  </a:lnTo>
                  <a:lnTo>
                    <a:pt x="6416" y="143"/>
                  </a:lnTo>
                  <a:lnTo>
                    <a:pt x="6094" y="232"/>
                  </a:lnTo>
                  <a:lnTo>
                    <a:pt x="5773" y="357"/>
                  </a:lnTo>
                  <a:lnTo>
                    <a:pt x="5487" y="500"/>
                  </a:lnTo>
                  <a:lnTo>
                    <a:pt x="5219" y="661"/>
                  </a:lnTo>
                  <a:lnTo>
                    <a:pt x="4951" y="822"/>
                  </a:lnTo>
                  <a:lnTo>
                    <a:pt x="4700" y="1019"/>
                  </a:lnTo>
                  <a:lnTo>
                    <a:pt x="4468" y="1215"/>
                  </a:lnTo>
                  <a:lnTo>
                    <a:pt x="4254" y="1430"/>
                  </a:lnTo>
                  <a:lnTo>
                    <a:pt x="4039" y="1644"/>
                  </a:lnTo>
                  <a:lnTo>
                    <a:pt x="3646" y="2091"/>
                  </a:lnTo>
                  <a:lnTo>
                    <a:pt x="3271" y="2555"/>
                  </a:lnTo>
                  <a:lnTo>
                    <a:pt x="2931" y="2966"/>
                  </a:lnTo>
                  <a:lnTo>
                    <a:pt x="2592" y="3342"/>
                  </a:lnTo>
                  <a:lnTo>
                    <a:pt x="2234" y="3699"/>
                  </a:lnTo>
                  <a:lnTo>
                    <a:pt x="2056" y="3860"/>
                  </a:lnTo>
                  <a:lnTo>
                    <a:pt x="1877" y="4003"/>
                  </a:lnTo>
                  <a:lnTo>
                    <a:pt x="1681" y="4146"/>
                  </a:lnTo>
                  <a:lnTo>
                    <a:pt x="1466" y="4271"/>
                  </a:lnTo>
                  <a:lnTo>
                    <a:pt x="1252" y="4378"/>
                  </a:lnTo>
                  <a:lnTo>
                    <a:pt x="1037" y="4467"/>
                  </a:lnTo>
                  <a:lnTo>
                    <a:pt x="805" y="4539"/>
                  </a:lnTo>
                  <a:lnTo>
                    <a:pt x="537" y="4610"/>
                  </a:lnTo>
                  <a:lnTo>
                    <a:pt x="269" y="4646"/>
                  </a:lnTo>
                  <a:lnTo>
                    <a:pt x="1" y="4664"/>
                  </a:lnTo>
                  <a:lnTo>
                    <a:pt x="1" y="5825"/>
                  </a:lnTo>
                  <a:lnTo>
                    <a:pt x="376" y="5807"/>
                  </a:lnTo>
                  <a:lnTo>
                    <a:pt x="733" y="5754"/>
                  </a:lnTo>
                  <a:lnTo>
                    <a:pt x="1073" y="5682"/>
                  </a:lnTo>
                  <a:lnTo>
                    <a:pt x="1395" y="5575"/>
                  </a:lnTo>
                  <a:lnTo>
                    <a:pt x="1698" y="5450"/>
                  </a:lnTo>
                  <a:lnTo>
                    <a:pt x="1984" y="5307"/>
                  </a:lnTo>
                  <a:lnTo>
                    <a:pt x="2252" y="5164"/>
                  </a:lnTo>
                  <a:lnTo>
                    <a:pt x="2520" y="4985"/>
                  </a:lnTo>
                  <a:lnTo>
                    <a:pt x="2753" y="4789"/>
                  </a:lnTo>
                  <a:lnTo>
                    <a:pt x="2985" y="4592"/>
                  </a:lnTo>
                  <a:lnTo>
                    <a:pt x="3199" y="4396"/>
                  </a:lnTo>
                  <a:lnTo>
                    <a:pt x="3414" y="4181"/>
                  </a:lnTo>
                  <a:lnTo>
                    <a:pt x="3807" y="3735"/>
                  </a:lnTo>
                  <a:lnTo>
                    <a:pt x="4164" y="3288"/>
                  </a:lnTo>
                  <a:lnTo>
                    <a:pt x="4522" y="2877"/>
                  </a:lnTo>
                  <a:lnTo>
                    <a:pt x="4861" y="2484"/>
                  </a:lnTo>
                  <a:lnTo>
                    <a:pt x="5219" y="2126"/>
                  </a:lnTo>
                  <a:lnTo>
                    <a:pt x="5397" y="1948"/>
                  </a:lnTo>
                  <a:lnTo>
                    <a:pt x="5594" y="1805"/>
                  </a:lnTo>
                  <a:lnTo>
                    <a:pt x="5790" y="1662"/>
                  </a:lnTo>
                  <a:lnTo>
                    <a:pt x="6005" y="1537"/>
                  </a:lnTo>
                  <a:lnTo>
                    <a:pt x="6219" y="1430"/>
                  </a:lnTo>
                  <a:lnTo>
                    <a:pt x="6452" y="1340"/>
                  </a:lnTo>
                  <a:lnTo>
                    <a:pt x="6702" y="1269"/>
                  </a:lnTo>
                  <a:lnTo>
                    <a:pt x="6970" y="1215"/>
                  </a:lnTo>
                  <a:lnTo>
                    <a:pt x="7256" y="1179"/>
                  </a:lnTo>
                  <a:lnTo>
                    <a:pt x="7845" y="1179"/>
                  </a:lnTo>
                  <a:lnTo>
                    <a:pt x="8131" y="1215"/>
                  </a:lnTo>
                  <a:lnTo>
                    <a:pt x="8381" y="1269"/>
                  </a:lnTo>
                  <a:lnTo>
                    <a:pt x="8632" y="1340"/>
                  </a:lnTo>
                  <a:lnTo>
                    <a:pt x="8864" y="1430"/>
                  </a:lnTo>
                  <a:lnTo>
                    <a:pt x="9096" y="1537"/>
                  </a:lnTo>
                  <a:lnTo>
                    <a:pt x="9311" y="1662"/>
                  </a:lnTo>
                  <a:lnTo>
                    <a:pt x="9507" y="1805"/>
                  </a:lnTo>
                  <a:lnTo>
                    <a:pt x="9704" y="1966"/>
                  </a:lnTo>
                  <a:lnTo>
                    <a:pt x="9882" y="2126"/>
                  </a:lnTo>
                  <a:lnTo>
                    <a:pt x="10240" y="2484"/>
                  </a:lnTo>
                  <a:lnTo>
                    <a:pt x="10579" y="2877"/>
                  </a:lnTo>
                  <a:lnTo>
                    <a:pt x="10937" y="3288"/>
                  </a:lnTo>
                  <a:lnTo>
                    <a:pt x="11312" y="3753"/>
                  </a:lnTo>
                  <a:lnTo>
                    <a:pt x="11705" y="4199"/>
                  </a:lnTo>
                  <a:lnTo>
                    <a:pt x="11919" y="4414"/>
                  </a:lnTo>
                  <a:lnTo>
                    <a:pt x="12134" y="4628"/>
                  </a:lnTo>
                  <a:lnTo>
                    <a:pt x="12366" y="4825"/>
                  </a:lnTo>
                  <a:lnTo>
                    <a:pt x="12616" y="5021"/>
                  </a:lnTo>
                  <a:lnTo>
                    <a:pt x="12884" y="5182"/>
                  </a:lnTo>
                  <a:lnTo>
                    <a:pt x="13152" y="5343"/>
                  </a:lnTo>
                  <a:lnTo>
                    <a:pt x="13456" y="5486"/>
                  </a:lnTo>
                  <a:lnTo>
                    <a:pt x="13760" y="5611"/>
                  </a:lnTo>
                  <a:lnTo>
                    <a:pt x="14099" y="5700"/>
                  </a:lnTo>
                  <a:lnTo>
                    <a:pt x="14439" y="5790"/>
                  </a:lnTo>
                  <a:lnTo>
                    <a:pt x="14814" y="5825"/>
                  </a:lnTo>
                  <a:lnTo>
                    <a:pt x="15225" y="5843"/>
                  </a:lnTo>
                  <a:lnTo>
                    <a:pt x="15618" y="5825"/>
                  </a:lnTo>
                  <a:lnTo>
                    <a:pt x="15994" y="5790"/>
                  </a:lnTo>
                  <a:lnTo>
                    <a:pt x="16351" y="5700"/>
                  </a:lnTo>
                  <a:lnTo>
                    <a:pt x="16673" y="5611"/>
                  </a:lnTo>
                  <a:lnTo>
                    <a:pt x="16994" y="5486"/>
                  </a:lnTo>
                  <a:lnTo>
                    <a:pt x="17280" y="5343"/>
                  </a:lnTo>
                  <a:lnTo>
                    <a:pt x="17548" y="5182"/>
                  </a:lnTo>
                  <a:lnTo>
                    <a:pt x="17816" y="5021"/>
                  </a:lnTo>
                  <a:lnTo>
                    <a:pt x="18066" y="4825"/>
                  </a:lnTo>
                  <a:lnTo>
                    <a:pt x="18299" y="4628"/>
                  </a:lnTo>
                  <a:lnTo>
                    <a:pt x="18513" y="4414"/>
                  </a:lnTo>
                  <a:lnTo>
                    <a:pt x="18728" y="4199"/>
                  </a:lnTo>
                  <a:lnTo>
                    <a:pt x="19121" y="3753"/>
                  </a:lnTo>
                  <a:lnTo>
                    <a:pt x="19496" y="3288"/>
                  </a:lnTo>
                  <a:lnTo>
                    <a:pt x="19853" y="2877"/>
                  </a:lnTo>
                  <a:lnTo>
                    <a:pt x="20193" y="2484"/>
                  </a:lnTo>
                  <a:lnTo>
                    <a:pt x="20550" y="2126"/>
                  </a:lnTo>
                  <a:lnTo>
                    <a:pt x="20747" y="1966"/>
                  </a:lnTo>
                  <a:lnTo>
                    <a:pt x="20925" y="1805"/>
                  </a:lnTo>
                  <a:lnTo>
                    <a:pt x="21140" y="1662"/>
                  </a:lnTo>
                  <a:lnTo>
                    <a:pt x="21336" y="1537"/>
                  </a:lnTo>
                  <a:lnTo>
                    <a:pt x="21569" y="1430"/>
                  </a:lnTo>
                  <a:lnTo>
                    <a:pt x="21801" y="1340"/>
                  </a:lnTo>
                  <a:lnTo>
                    <a:pt x="22051" y="1269"/>
                  </a:lnTo>
                  <a:lnTo>
                    <a:pt x="22319" y="1215"/>
                  </a:lnTo>
                  <a:lnTo>
                    <a:pt x="22587" y="1179"/>
                  </a:lnTo>
                  <a:lnTo>
                    <a:pt x="22891" y="1162"/>
                  </a:lnTo>
                  <a:lnTo>
                    <a:pt x="23195" y="1179"/>
                  </a:lnTo>
                  <a:lnTo>
                    <a:pt x="23463" y="1215"/>
                  </a:lnTo>
                  <a:lnTo>
                    <a:pt x="23731" y="1269"/>
                  </a:lnTo>
                  <a:lnTo>
                    <a:pt x="23981" y="1340"/>
                  </a:lnTo>
                  <a:lnTo>
                    <a:pt x="24213" y="1430"/>
                  </a:lnTo>
                  <a:lnTo>
                    <a:pt x="24428" y="1537"/>
                  </a:lnTo>
                  <a:lnTo>
                    <a:pt x="24642" y="1662"/>
                  </a:lnTo>
                  <a:lnTo>
                    <a:pt x="24857" y="1805"/>
                  </a:lnTo>
                  <a:lnTo>
                    <a:pt x="25035" y="1966"/>
                  </a:lnTo>
                  <a:lnTo>
                    <a:pt x="25232" y="2126"/>
                  </a:lnTo>
                  <a:lnTo>
                    <a:pt x="25589" y="2484"/>
                  </a:lnTo>
                  <a:lnTo>
                    <a:pt x="25929" y="2877"/>
                  </a:lnTo>
                  <a:lnTo>
                    <a:pt x="26268" y="3288"/>
                  </a:lnTo>
                  <a:lnTo>
                    <a:pt x="26643" y="3753"/>
                  </a:lnTo>
                  <a:lnTo>
                    <a:pt x="27054" y="4199"/>
                  </a:lnTo>
                  <a:lnTo>
                    <a:pt x="27269" y="4414"/>
                  </a:lnTo>
                  <a:lnTo>
                    <a:pt x="27483" y="4628"/>
                  </a:lnTo>
                  <a:lnTo>
                    <a:pt x="27716" y="4825"/>
                  </a:lnTo>
                  <a:lnTo>
                    <a:pt x="27966" y="5021"/>
                  </a:lnTo>
                  <a:lnTo>
                    <a:pt x="28216" y="5182"/>
                  </a:lnTo>
                  <a:lnTo>
                    <a:pt x="28502" y="5343"/>
                  </a:lnTo>
                  <a:lnTo>
                    <a:pt x="28788" y="5486"/>
                  </a:lnTo>
                  <a:lnTo>
                    <a:pt x="29109" y="5611"/>
                  </a:lnTo>
                  <a:lnTo>
                    <a:pt x="29431" y="5700"/>
                  </a:lnTo>
                  <a:lnTo>
                    <a:pt x="29788" y="5772"/>
                  </a:lnTo>
                  <a:lnTo>
                    <a:pt x="30164" y="5825"/>
                  </a:lnTo>
                  <a:lnTo>
                    <a:pt x="30557" y="5843"/>
                  </a:lnTo>
                  <a:lnTo>
                    <a:pt x="30968" y="5825"/>
                  </a:lnTo>
                  <a:lnTo>
                    <a:pt x="31343" y="5772"/>
                  </a:lnTo>
                  <a:lnTo>
                    <a:pt x="31683" y="5700"/>
                  </a:lnTo>
                  <a:lnTo>
                    <a:pt x="32022" y="5611"/>
                  </a:lnTo>
                  <a:lnTo>
                    <a:pt x="32326" y="5486"/>
                  </a:lnTo>
                  <a:lnTo>
                    <a:pt x="32630" y="5343"/>
                  </a:lnTo>
                  <a:lnTo>
                    <a:pt x="32898" y="5182"/>
                  </a:lnTo>
                  <a:lnTo>
                    <a:pt x="33166" y="5021"/>
                  </a:lnTo>
                  <a:lnTo>
                    <a:pt x="33398" y="4825"/>
                  </a:lnTo>
                  <a:lnTo>
                    <a:pt x="33648" y="4628"/>
                  </a:lnTo>
                  <a:lnTo>
                    <a:pt x="33863" y="4414"/>
                  </a:lnTo>
                  <a:lnTo>
                    <a:pt x="34077" y="4199"/>
                  </a:lnTo>
                  <a:lnTo>
                    <a:pt x="34470" y="3753"/>
                  </a:lnTo>
                  <a:lnTo>
                    <a:pt x="34845" y="3288"/>
                  </a:lnTo>
                  <a:lnTo>
                    <a:pt x="35203" y="2877"/>
                  </a:lnTo>
                  <a:lnTo>
                    <a:pt x="35542" y="2484"/>
                  </a:lnTo>
                  <a:lnTo>
                    <a:pt x="35900" y="2126"/>
                  </a:lnTo>
                  <a:lnTo>
                    <a:pt x="36078" y="1966"/>
                  </a:lnTo>
                  <a:lnTo>
                    <a:pt x="36275" y="1805"/>
                  </a:lnTo>
                  <a:lnTo>
                    <a:pt x="36471" y="1662"/>
                  </a:lnTo>
                  <a:lnTo>
                    <a:pt x="36686" y="1537"/>
                  </a:lnTo>
                  <a:lnTo>
                    <a:pt x="36918" y="1430"/>
                  </a:lnTo>
                  <a:lnTo>
                    <a:pt x="37150" y="1340"/>
                  </a:lnTo>
                  <a:lnTo>
                    <a:pt x="37401" y="1269"/>
                  </a:lnTo>
                  <a:lnTo>
                    <a:pt x="37651" y="1215"/>
                  </a:lnTo>
                  <a:lnTo>
                    <a:pt x="37937" y="1179"/>
                  </a:lnTo>
                  <a:lnTo>
                    <a:pt x="38526" y="1179"/>
                  </a:lnTo>
                  <a:lnTo>
                    <a:pt x="38812" y="1215"/>
                  </a:lnTo>
                  <a:lnTo>
                    <a:pt x="39080" y="1269"/>
                  </a:lnTo>
                  <a:lnTo>
                    <a:pt x="39330" y="1340"/>
                  </a:lnTo>
                  <a:lnTo>
                    <a:pt x="39563" y="1430"/>
                  </a:lnTo>
                  <a:lnTo>
                    <a:pt x="39777" y="1537"/>
                  </a:lnTo>
                  <a:lnTo>
                    <a:pt x="39992" y="1662"/>
                  </a:lnTo>
                  <a:lnTo>
                    <a:pt x="40188" y="1805"/>
                  </a:lnTo>
                  <a:lnTo>
                    <a:pt x="40385" y="1966"/>
                  </a:lnTo>
                  <a:lnTo>
                    <a:pt x="40563" y="2126"/>
                  </a:lnTo>
                  <a:lnTo>
                    <a:pt x="40921" y="2484"/>
                  </a:lnTo>
                  <a:lnTo>
                    <a:pt x="41278" y="2877"/>
                  </a:lnTo>
                  <a:lnTo>
                    <a:pt x="41618" y="3288"/>
                  </a:lnTo>
                  <a:lnTo>
                    <a:pt x="41993" y="3753"/>
                  </a:lnTo>
                  <a:lnTo>
                    <a:pt x="42404" y="4199"/>
                  </a:lnTo>
                  <a:lnTo>
                    <a:pt x="42600" y="4414"/>
                  </a:lnTo>
                  <a:lnTo>
                    <a:pt x="42833" y="4628"/>
                  </a:lnTo>
                  <a:lnTo>
                    <a:pt x="43065" y="4825"/>
                  </a:lnTo>
                  <a:lnTo>
                    <a:pt x="43315" y="5021"/>
                  </a:lnTo>
                  <a:lnTo>
                    <a:pt x="43565" y="5182"/>
                  </a:lnTo>
                  <a:lnTo>
                    <a:pt x="43851" y="5343"/>
                  </a:lnTo>
                  <a:lnTo>
                    <a:pt x="44137" y="5486"/>
                  </a:lnTo>
                  <a:lnTo>
                    <a:pt x="44459" y="5611"/>
                  </a:lnTo>
                  <a:lnTo>
                    <a:pt x="44780" y="5700"/>
                  </a:lnTo>
                  <a:lnTo>
                    <a:pt x="45138" y="5772"/>
                  </a:lnTo>
                  <a:lnTo>
                    <a:pt x="45513" y="5825"/>
                  </a:lnTo>
                  <a:lnTo>
                    <a:pt x="45906" y="5843"/>
                  </a:lnTo>
                  <a:lnTo>
                    <a:pt x="45906" y="4682"/>
                  </a:lnTo>
                  <a:lnTo>
                    <a:pt x="45620" y="4664"/>
                  </a:lnTo>
                  <a:lnTo>
                    <a:pt x="45334" y="4628"/>
                  </a:lnTo>
                  <a:lnTo>
                    <a:pt x="45066" y="4575"/>
                  </a:lnTo>
                  <a:lnTo>
                    <a:pt x="44816" y="4503"/>
                  </a:lnTo>
                  <a:lnTo>
                    <a:pt x="44584" y="4414"/>
                  </a:lnTo>
                  <a:lnTo>
                    <a:pt x="44370" y="4306"/>
                  </a:lnTo>
                  <a:lnTo>
                    <a:pt x="44155" y="4181"/>
                  </a:lnTo>
                  <a:lnTo>
                    <a:pt x="43959" y="4038"/>
                  </a:lnTo>
                  <a:lnTo>
                    <a:pt x="43762" y="3895"/>
                  </a:lnTo>
                  <a:lnTo>
                    <a:pt x="43565" y="3717"/>
                  </a:lnTo>
                  <a:lnTo>
                    <a:pt x="43208" y="3359"/>
                  </a:lnTo>
                  <a:lnTo>
                    <a:pt x="42869" y="2966"/>
                  </a:lnTo>
                  <a:lnTo>
                    <a:pt x="42529" y="2555"/>
                  </a:lnTo>
                  <a:lnTo>
                    <a:pt x="42154" y="2091"/>
                  </a:lnTo>
                  <a:lnTo>
                    <a:pt x="41743" y="1644"/>
                  </a:lnTo>
                  <a:lnTo>
                    <a:pt x="41528" y="1430"/>
                  </a:lnTo>
                  <a:lnTo>
                    <a:pt x="41314" y="1215"/>
                  </a:lnTo>
                  <a:lnTo>
                    <a:pt x="41082" y="1019"/>
                  </a:lnTo>
                  <a:lnTo>
                    <a:pt x="40831" y="822"/>
                  </a:lnTo>
                  <a:lnTo>
                    <a:pt x="40581" y="661"/>
                  </a:lnTo>
                  <a:lnTo>
                    <a:pt x="40295" y="500"/>
                  </a:lnTo>
                  <a:lnTo>
                    <a:pt x="40009" y="357"/>
                  </a:lnTo>
                  <a:lnTo>
                    <a:pt x="39688" y="232"/>
                  </a:lnTo>
                  <a:lnTo>
                    <a:pt x="39366" y="143"/>
                  </a:lnTo>
                  <a:lnTo>
                    <a:pt x="39009" y="72"/>
                  </a:lnTo>
                  <a:lnTo>
                    <a:pt x="38634" y="18"/>
                  </a:lnTo>
                  <a:lnTo>
                    <a:pt x="38240" y="0"/>
                  </a:lnTo>
                  <a:lnTo>
                    <a:pt x="37829" y="18"/>
                  </a:lnTo>
                  <a:lnTo>
                    <a:pt x="37454" y="72"/>
                  </a:lnTo>
                  <a:lnTo>
                    <a:pt x="37115" y="143"/>
                  </a:lnTo>
                  <a:lnTo>
                    <a:pt x="36775" y="232"/>
                  </a:lnTo>
                  <a:lnTo>
                    <a:pt x="36471" y="357"/>
                  </a:lnTo>
                  <a:lnTo>
                    <a:pt x="36168" y="500"/>
                  </a:lnTo>
                  <a:lnTo>
                    <a:pt x="35900" y="661"/>
                  </a:lnTo>
                  <a:lnTo>
                    <a:pt x="35632" y="822"/>
                  </a:lnTo>
                  <a:lnTo>
                    <a:pt x="35381" y="1019"/>
                  </a:lnTo>
                  <a:lnTo>
                    <a:pt x="35149" y="1215"/>
                  </a:lnTo>
                  <a:lnTo>
                    <a:pt x="34935" y="1430"/>
                  </a:lnTo>
                  <a:lnTo>
                    <a:pt x="34720" y="1644"/>
                  </a:lnTo>
                  <a:lnTo>
                    <a:pt x="34327" y="2091"/>
                  </a:lnTo>
                  <a:lnTo>
                    <a:pt x="33952" y="2555"/>
                  </a:lnTo>
                  <a:lnTo>
                    <a:pt x="33595" y="2966"/>
                  </a:lnTo>
                  <a:lnTo>
                    <a:pt x="33255" y="3359"/>
                  </a:lnTo>
                  <a:lnTo>
                    <a:pt x="32898" y="3717"/>
                  </a:lnTo>
                  <a:lnTo>
                    <a:pt x="32719" y="3895"/>
                  </a:lnTo>
                  <a:lnTo>
                    <a:pt x="32522" y="4038"/>
                  </a:lnTo>
                  <a:lnTo>
                    <a:pt x="32308" y="4181"/>
                  </a:lnTo>
                  <a:lnTo>
                    <a:pt x="32111" y="4306"/>
                  </a:lnTo>
                  <a:lnTo>
                    <a:pt x="31879" y="4414"/>
                  </a:lnTo>
                  <a:lnTo>
                    <a:pt x="31647" y="4503"/>
                  </a:lnTo>
                  <a:lnTo>
                    <a:pt x="31397" y="4575"/>
                  </a:lnTo>
                  <a:lnTo>
                    <a:pt x="31129" y="4628"/>
                  </a:lnTo>
                  <a:lnTo>
                    <a:pt x="30861" y="4664"/>
                  </a:lnTo>
                  <a:lnTo>
                    <a:pt x="30557" y="4682"/>
                  </a:lnTo>
                  <a:lnTo>
                    <a:pt x="30253" y="4664"/>
                  </a:lnTo>
                  <a:lnTo>
                    <a:pt x="29985" y="4628"/>
                  </a:lnTo>
                  <a:lnTo>
                    <a:pt x="29717" y="4575"/>
                  </a:lnTo>
                  <a:lnTo>
                    <a:pt x="29467" y="4503"/>
                  </a:lnTo>
                  <a:lnTo>
                    <a:pt x="29234" y="4414"/>
                  </a:lnTo>
                  <a:lnTo>
                    <a:pt x="29020" y="4306"/>
                  </a:lnTo>
                  <a:lnTo>
                    <a:pt x="28806" y="4181"/>
                  </a:lnTo>
                  <a:lnTo>
                    <a:pt x="28609" y="4038"/>
                  </a:lnTo>
                  <a:lnTo>
                    <a:pt x="28413" y="3895"/>
                  </a:lnTo>
                  <a:lnTo>
                    <a:pt x="28216" y="3717"/>
                  </a:lnTo>
                  <a:lnTo>
                    <a:pt x="27876" y="3359"/>
                  </a:lnTo>
                  <a:lnTo>
                    <a:pt x="27519" y="2966"/>
                  </a:lnTo>
                  <a:lnTo>
                    <a:pt x="27180" y="2555"/>
                  </a:lnTo>
                  <a:lnTo>
                    <a:pt x="26804" y="2091"/>
                  </a:lnTo>
                  <a:lnTo>
                    <a:pt x="26393" y="1644"/>
                  </a:lnTo>
                  <a:lnTo>
                    <a:pt x="26197" y="1430"/>
                  </a:lnTo>
                  <a:lnTo>
                    <a:pt x="25964" y="1215"/>
                  </a:lnTo>
                  <a:lnTo>
                    <a:pt x="25732" y="1019"/>
                  </a:lnTo>
                  <a:lnTo>
                    <a:pt x="25482" y="822"/>
                  </a:lnTo>
                  <a:lnTo>
                    <a:pt x="25232" y="661"/>
                  </a:lnTo>
                  <a:lnTo>
                    <a:pt x="24946" y="500"/>
                  </a:lnTo>
                  <a:lnTo>
                    <a:pt x="24660" y="357"/>
                  </a:lnTo>
                  <a:lnTo>
                    <a:pt x="24356" y="232"/>
                  </a:lnTo>
                  <a:lnTo>
                    <a:pt x="24017" y="143"/>
                  </a:lnTo>
                  <a:lnTo>
                    <a:pt x="23659" y="72"/>
                  </a:lnTo>
                  <a:lnTo>
                    <a:pt x="23284" y="18"/>
                  </a:lnTo>
                  <a:lnTo>
                    <a:pt x="22891" y="0"/>
                  </a:lnTo>
                  <a:lnTo>
                    <a:pt x="22498" y="18"/>
                  </a:lnTo>
                  <a:lnTo>
                    <a:pt x="22123" y="72"/>
                  </a:lnTo>
                  <a:lnTo>
                    <a:pt x="21765" y="143"/>
                  </a:lnTo>
                  <a:lnTo>
                    <a:pt x="21426" y="232"/>
                  </a:lnTo>
                  <a:lnTo>
                    <a:pt x="21122" y="357"/>
                  </a:lnTo>
                  <a:lnTo>
                    <a:pt x="20836" y="500"/>
                  </a:lnTo>
                  <a:lnTo>
                    <a:pt x="20550" y="661"/>
                  </a:lnTo>
                  <a:lnTo>
                    <a:pt x="20300" y="822"/>
                  </a:lnTo>
                  <a:lnTo>
                    <a:pt x="20050" y="1019"/>
                  </a:lnTo>
                  <a:lnTo>
                    <a:pt x="19818" y="1215"/>
                  </a:lnTo>
                  <a:lnTo>
                    <a:pt x="19585" y="1430"/>
                  </a:lnTo>
                  <a:lnTo>
                    <a:pt x="19371" y="1644"/>
                  </a:lnTo>
                  <a:lnTo>
                    <a:pt x="18978" y="2091"/>
                  </a:lnTo>
                  <a:lnTo>
                    <a:pt x="18602" y="2555"/>
                  </a:lnTo>
                  <a:lnTo>
                    <a:pt x="18263" y="2966"/>
                  </a:lnTo>
                  <a:lnTo>
                    <a:pt x="17906" y="3359"/>
                  </a:lnTo>
                  <a:lnTo>
                    <a:pt x="17548" y="3717"/>
                  </a:lnTo>
                  <a:lnTo>
                    <a:pt x="17369" y="3895"/>
                  </a:lnTo>
                  <a:lnTo>
                    <a:pt x="17173" y="4038"/>
                  </a:lnTo>
                  <a:lnTo>
                    <a:pt x="16976" y="4181"/>
                  </a:lnTo>
                  <a:lnTo>
                    <a:pt x="16762" y="4306"/>
                  </a:lnTo>
                  <a:lnTo>
                    <a:pt x="16548" y="4414"/>
                  </a:lnTo>
                  <a:lnTo>
                    <a:pt x="16315" y="4503"/>
                  </a:lnTo>
                  <a:lnTo>
                    <a:pt x="16065" y="4575"/>
                  </a:lnTo>
                  <a:lnTo>
                    <a:pt x="15797" y="4628"/>
                  </a:lnTo>
                  <a:lnTo>
                    <a:pt x="15511" y="4664"/>
                  </a:lnTo>
                  <a:lnTo>
                    <a:pt x="15225" y="4682"/>
                  </a:lnTo>
                  <a:lnTo>
                    <a:pt x="14921" y="4664"/>
                  </a:lnTo>
                  <a:lnTo>
                    <a:pt x="14636" y="4628"/>
                  </a:lnTo>
                  <a:lnTo>
                    <a:pt x="14368" y="4575"/>
                  </a:lnTo>
                  <a:lnTo>
                    <a:pt x="14135" y="4503"/>
                  </a:lnTo>
                  <a:lnTo>
                    <a:pt x="13903" y="4414"/>
                  </a:lnTo>
                  <a:lnTo>
                    <a:pt x="13671" y="4306"/>
                  </a:lnTo>
                  <a:lnTo>
                    <a:pt x="13456" y="4181"/>
                  </a:lnTo>
                  <a:lnTo>
                    <a:pt x="13260" y="4038"/>
                  </a:lnTo>
                  <a:lnTo>
                    <a:pt x="13063" y="3895"/>
                  </a:lnTo>
                  <a:lnTo>
                    <a:pt x="12884" y="3717"/>
                  </a:lnTo>
                  <a:lnTo>
                    <a:pt x="12527" y="3359"/>
                  </a:lnTo>
                  <a:lnTo>
                    <a:pt x="12187" y="2966"/>
                  </a:lnTo>
                  <a:lnTo>
                    <a:pt x="11830" y="2555"/>
                  </a:lnTo>
                  <a:lnTo>
                    <a:pt x="11455" y="2091"/>
                  </a:lnTo>
                  <a:lnTo>
                    <a:pt x="11062" y="1644"/>
                  </a:lnTo>
                  <a:lnTo>
                    <a:pt x="10847" y="1430"/>
                  </a:lnTo>
                  <a:lnTo>
                    <a:pt x="10633" y="1215"/>
                  </a:lnTo>
                  <a:lnTo>
                    <a:pt x="10401" y="1019"/>
                  </a:lnTo>
                  <a:lnTo>
                    <a:pt x="10150" y="822"/>
                  </a:lnTo>
                  <a:lnTo>
                    <a:pt x="9882" y="661"/>
                  </a:lnTo>
                  <a:lnTo>
                    <a:pt x="9614" y="500"/>
                  </a:lnTo>
                  <a:lnTo>
                    <a:pt x="9311" y="357"/>
                  </a:lnTo>
                  <a:lnTo>
                    <a:pt x="9007" y="232"/>
                  </a:lnTo>
                  <a:lnTo>
                    <a:pt x="8667" y="143"/>
                  </a:lnTo>
                  <a:lnTo>
                    <a:pt x="8328" y="72"/>
                  </a:lnTo>
                  <a:lnTo>
                    <a:pt x="7953" y="18"/>
                  </a:lnTo>
                  <a:lnTo>
                    <a:pt x="755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5149425" y="4388650"/>
              <a:ext cx="1148100" cy="145675"/>
            </a:xfrm>
            <a:custGeom>
              <a:avLst/>
              <a:gdLst/>
              <a:ahLst/>
              <a:cxnLst/>
              <a:rect l="l" t="t" r="r" b="b"/>
              <a:pathLst>
                <a:path w="45924" h="5827" extrusionOk="0">
                  <a:moveTo>
                    <a:pt x="7559" y="1"/>
                  </a:moveTo>
                  <a:lnTo>
                    <a:pt x="7166" y="19"/>
                  </a:lnTo>
                  <a:lnTo>
                    <a:pt x="6791" y="55"/>
                  </a:lnTo>
                  <a:lnTo>
                    <a:pt x="6434" y="126"/>
                  </a:lnTo>
                  <a:lnTo>
                    <a:pt x="6094" y="233"/>
                  </a:lnTo>
                  <a:lnTo>
                    <a:pt x="5790" y="340"/>
                  </a:lnTo>
                  <a:lnTo>
                    <a:pt x="5486" y="483"/>
                  </a:lnTo>
                  <a:lnTo>
                    <a:pt x="5218" y="644"/>
                  </a:lnTo>
                  <a:lnTo>
                    <a:pt x="4950" y="823"/>
                  </a:lnTo>
                  <a:lnTo>
                    <a:pt x="4718" y="1002"/>
                  </a:lnTo>
                  <a:lnTo>
                    <a:pt x="4486" y="1216"/>
                  </a:lnTo>
                  <a:lnTo>
                    <a:pt x="4254" y="1430"/>
                  </a:lnTo>
                  <a:lnTo>
                    <a:pt x="4039" y="1645"/>
                  </a:lnTo>
                  <a:lnTo>
                    <a:pt x="3646" y="2092"/>
                  </a:lnTo>
                  <a:lnTo>
                    <a:pt x="3271" y="2538"/>
                  </a:lnTo>
                  <a:lnTo>
                    <a:pt x="2931" y="2949"/>
                  </a:lnTo>
                  <a:lnTo>
                    <a:pt x="2592" y="3342"/>
                  </a:lnTo>
                  <a:lnTo>
                    <a:pt x="2252" y="3682"/>
                  </a:lnTo>
                  <a:lnTo>
                    <a:pt x="2074" y="3843"/>
                  </a:lnTo>
                  <a:lnTo>
                    <a:pt x="1877" y="4004"/>
                  </a:lnTo>
                  <a:lnTo>
                    <a:pt x="1680" y="4129"/>
                  </a:lnTo>
                  <a:lnTo>
                    <a:pt x="1484" y="4254"/>
                  </a:lnTo>
                  <a:lnTo>
                    <a:pt x="1269" y="4361"/>
                  </a:lnTo>
                  <a:lnTo>
                    <a:pt x="1037" y="4468"/>
                  </a:lnTo>
                  <a:lnTo>
                    <a:pt x="805" y="4540"/>
                  </a:lnTo>
                  <a:lnTo>
                    <a:pt x="555" y="4593"/>
                  </a:lnTo>
                  <a:lnTo>
                    <a:pt x="287" y="4629"/>
                  </a:lnTo>
                  <a:lnTo>
                    <a:pt x="1" y="4647"/>
                  </a:lnTo>
                  <a:lnTo>
                    <a:pt x="1" y="5826"/>
                  </a:lnTo>
                  <a:lnTo>
                    <a:pt x="376" y="5790"/>
                  </a:lnTo>
                  <a:lnTo>
                    <a:pt x="751" y="5737"/>
                  </a:lnTo>
                  <a:lnTo>
                    <a:pt x="1091" y="5665"/>
                  </a:lnTo>
                  <a:lnTo>
                    <a:pt x="1412" y="5576"/>
                  </a:lnTo>
                  <a:lnTo>
                    <a:pt x="1716" y="5451"/>
                  </a:lnTo>
                  <a:lnTo>
                    <a:pt x="2002" y="5308"/>
                  </a:lnTo>
                  <a:lnTo>
                    <a:pt x="2270" y="5147"/>
                  </a:lnTo>
                  <a:lnTo>
                    <a:pt x="2520" y="4969"/>
                  </a:lnTo>
                  <a:lnTo>
                    <a:pt x="2753" y="4790"/>
                  </a:lnTo>
                  <a:lnTo>
                    <a:pt x="2985" y="4593"/>
                  </a:lnTo>
                  <a:lnTo>
                    <a:pt x="3199" y="4379"/>
                  </a:lnTo>
                  <a:lnTo>
                    <a:pt x="3414" y="4164"/>
                  </a:lnTo>
                  <a:lnTo>
                    <a:pt x="3807" y="3718"/>
                  </a:lnTo>
                  <a:lnTo>
                    <a:pt x="4182" y="3271"/>
                  </a:lnTo>
                  <a:lnTo>
                    <a:pt x="4522" y="2860"/>
                  </a:lnTo>
                  <a:lnTo>
                    <a:pt x="4861" y="2467"/>
                  </a:lnTo>
                  <a:lnTo>
                    <a:pt x="5218" y="2109"/>
                  </a:lnTo>
                  <a:lnTo>
                    <a:pt x="5415" y="1949"/>
                  </a:lnTo>
                  <a:lnTo>
                    <a:pt x="5594" y="1788"/>
                  </a:lnTo>
                  <a:lnTo>
                    <a:pt x="5808" y="1663"/>
                  </a:lnTo>
                  <a:lnTo>
                    <a:pt x="6005" y="1538"/>
                  </a:lnTo>
                  <a:lnTo>
                    <a:pt x="6237" y="1430"/>
                  </a:lnTo>
                  <a:lnTo>
                    <a:pt x="6469" y="1323"/>
                  </a:lnTo>
                  <a:lnTo>
                    <a:pt x="6719" y="1252"/>
                  </a:lnTo>
                  <a:lnTo>
                    <a:pt x="6970" y="1198"/>
                  </a:lnTo>
                  <a:lnTo>
                    <a:pt x="7256" y="1180"/>
                  </a:lnTo>
                  <a:lnTo>
                    <a:pt x="7559" y="1162"/>
                  </a:lnTo>
                  <a:lnTo>
                    <a:pt x="7845" y="1180"/>
                  </a:lnTo>
                  <a:lnTo>
                    <a:pt x="8131" y="1198"/>
                  </a:lnTo>
                  <a:lnTo>
                    <a:pt x="8399" y="1252"/>
                  </a:lnTo>
                  <a:lnTo>
                    <a:pt x="8649" y="1341"/>
                  </a:lnTo>
                  <a:lnTo>
                    <a:pt x="8882" y="1430"/>
                  </a:lnTo>
                  <a:lnTo>
                    <a:pt x="9096" y="1538"/>
                  </a:lnTo>
                  <a:lnTo>
                    <a:pt x="9310" y="1663"/>
                  </a:lnTo>
                  <a:lnTo>
                    <a:pt x="9507" y="1788"/>
                  </a:lnTo>
                  <a:lnTo>
                    <a:pt x="9704" y="1949"/>
                  </a:lnTo>
                  <a:lnTo>
                    <a:pt x="9882" y="2109"/>
                  </a:lnTo>
                  <a:lnTo>
                    <a:pt x="10240" y="2467"/>
                  </a:lnTo>
                  <a:lnTo>
                    <a:pt x="10597" y="2860"/>
                  </a:lnTo>
                  <a:lnTo>
                    <a:pt x="10937" y="3289"/>
                  </a:lnTo>
                  <a:lnTo>
                    <a:pt x="11312" y="3736"/>
                  </a:lnTo>
                  <a:lnTo>
                    <a:pt x="11705" y="4182"/>
                  </a:lnTo>
                  <a:lnTo>
                    <a:pt x="11919" y="4397"/>
                  </a:lnTo>
                  <a:lnTo>
                    <a:pt x="12152" y="4611"/>
                  </a:lnTo>
                  <a:lnTo>
                    <a:pt x="12384" y="4808"/>
                  </a:lnTo>
                  <a:lnTo>
                    <a:pt x="12634" y="5004"/>
                  </a:lnTo>
                  <a:lnTo>
                    <a:pt x="12884" y="5183"/>
                  </a:lnTo>
                  <a:lnTo>
                    <a:pt x="13170" y="5344"/>
                  </a:lnTo>
                  <a:lnTo>
                    <a:pt x="13456" y="5487"/>
                  </a:lnTo>
                  <a:lnTo>
                    <a:pt x="13760" y="5594"/>
                  </a:lnTo>
                  <a:lnTo>
                    <a:pt x="14099" y="5701"/>
                  </a:lnTo>
                  <a:lnTo>
                    <a:pt x="14457" y="5773"/>
                  </a:lnTo>
                  <a:lnTo>
                    <a:pt x="14832" y="5808"/>
                  </a:lnTo>
                  <a:lnTo>
                    <a:pt x="15225" y="5826"/>
                  </a:lnTo>
                  <a:lnTo>
                    <a:pt x="15618" y="5808"/>
                  </a:lnTo>
                  <a:lnTo>
                    <a:pt x="15993" y="5773"/>
                  </a:lnTo>
                  <a:lnTo>
                    <a:pt x="16351" y="5701"/>
                  </a:lnTo>
                  <a:lnTo>
                    <a:pt x="16690" y="5594"/>
                  </a:lnTo>
                  <a:lnTo>
                    <a:pt x="16994" y="5487"/>
                  </a:lnTo>
                  <a:lnTo>
                    <a:pt x="17280" y="5344"/>
                  </a:lnTo>
                  <a:lnTo>
                    <a:pt x="17566" y="5183"/>
                  </a:lnTo>
                  <a:lnTo>
                    <a:pt x="17816" y="5004"/>
                  </a:lnTo>
                  <a:lnTo>
                    <a:pt x="18066" y="4808"/>
                  </a:lnTo>
                  <a:lnTo>
                    <a:pt x="18299" y="4611"/>
                  </a:lnTo>
                  <a:lnTo>
                    <a:pt x="18531" y="4397"/>
                  </a:lnTo>
                  <a:lnTo>
                    <a:pt x="18727" y="4182"/>
                  </a:lnTo>
                  <a:lnTo>
                    <a:pt x="19138" y="3736"/>
                  </a:lnTo>
                  <a:lnTo>
                    <a:pt x="19514" y="3289"/>
                  </a:lnTo>
                  <a:lnTo>
                    <a:pt x="19853" y="2860"/>
                  </a:lnTo>
                  <a:lnTo>
                    <a:pt x="20211" y="2467"/>
                  </a:lnTo>
                  <a:lnTo>
                    <a:pt x="20568" y="2109"/>
                  </a:lnTo>
                  <a:lnTo>
                    <a:pt x="20747" y="1949"/>
                  </a:lnTo>
                  <a:lnTo>
                    <a:pt x="20943" y="1788"/>
                  </a:lnTo>
                  <a:lnTo>
                    <a:pt x="21140" y="1663"/>
                  </a:lnTo>
                  <a:lnTo>
                    <a:pt x="21354" y="1538"/>
                  </a:lnTo>
                  <a:lnTo>
                    <a:pt x="21569" y="1430"/>
                  </a:lnTo>
                  <a:lnTo>
                    <a:pt x="21801" y="1341"/>
                  </a:lnTo>
                  <a:lnTo>
                    <a:pt x="22051" y="1252"/>
                  </a:lnTo>
                  <a:lnTo>
                    <a:pt x="22319" y="1198"/>
                  </a:lnTo>
                  <a:lnTo>
                    <a:pt x="22605" y="1180"/>
                  </a:lnTo>
                  <a:lnTo>
                    <a:pt x="22891" y="1162"/>
                  </a:lnTo>
                  <a:lnTo>
                    <a:pt x="23195" y="1180"/>
                  </a:lnTo>
                  <a:lnTo>
                    <a:pt x="23481" y="1198"/>
                  </a:lnTo>
                  <a:lnTo>
                    <a:pt x="23731" y="1252"/>
                  </a:lnTo>
                  <a:lnTo>
                    <a:pt x="23981" y="1323"/>
                  </a:lnTo>
                  <a:lnTo>
                    <a:pt x="24213" y="1430"/>
                  </a:lnTo>
                  <a:lnTo>
                    <a:pt x="24445" y="1538"/>
                  </a:lnTo>
                  <a:lnTo>
                    <a:pt x="24660" y="1663"/>
                  </a:lnTo>
                  <a:lnTo>
                    <a:pt x="24856" y="1788"/>
                  </a:lnTo>
                  <a:lnTo>
                    <a:pt x="25053" y="1949"/>
                  </a:lnTo>
                  <a:lnTo>
                    <a:pt x="25232" y="2109"/>
                  </a:lnTo>
                  <a:lnTo>
                    <a:pt x="25589" y="2467"/>
                  </a:lnTo>
                  <a:lnTo>
                    <a:pt x="25929" y="2860"/>
                  </a:lnTo>
                  <a:lnTo>
                    <a:pt x="26286" y="3289"/>
                  </a:lnTo>
                  <a:lnTo>
                    <a:pt x="26661" y="3736"/>
                  </a:lnTo>
                  <a:lnTo>
                    <a:pt x="27054" y="4182"/>
                  </a:lnTo>
                  <a:lnTo>
                    <a:pt x="27269" y="4397"/>
                  </a:lnTo>
                  <a:lnTo>
                    <a:pt x="27483" y="4611"/>
                  </a:lnTo>
                  <a:lnTo>
                    <a:pt x="27715" y="4808"/>
                  </a:lnTo>
                  <a:lnTo>
                    <a:pt x="27966" y="5004"/>
                  </a:lnTo>
                  <a:lnTo>
                    <a:pt x="28234" y="5183"/>
                  </a:lnTo>
                  <a:lnTo>
                    <a:pt x="28502" y="5344"/>
                  </a:lnTo>
                  <a:lnTo>
                    <a:pt x="28805" y="5487"/>
                  </a:lnTo>
                  <a:lnTo>
                    <a:pt x="29109" y="5594"/>
                  </a:lnTo>
                  <a:lnTo>
                    <a:pt x="29449" y="5701"/>
                  </a:lnTo>
                  <a:lnTo>
                    <a:pt x="29788" y="5773"/>
                  </a:lnTo>
                  <a:lnTo>
                    <a:pt x="30164" y="5808"/>
                  </a:lnTo>
                  <a:lnTo>
                    <a:pt x="30575" y="5826"/>
                  </a:lnTo>
                  <a:lnTo>
                    <a:pt x="30968" y="5808"/>
                  </a:lnTo>
                  <a:lnTo>
                    <a:pt x="31343" y="5773"/>
                  </a:lnTo>
                  <a:lnTo>
                    <a:pt x="31700" y="5701"/>
                  </a:lnTo>
                  <a:lnTo>
                    <a:pt x="32022" y="5594"/>
                  </a:lnTo>
                  <a:lnTo>
                    <a:pt x="32344" y="5487"/>
                  </a:lnTo>
                  <a:lnTo>
                    <a:pt x="32629" y="5344"/>
                  </a:lnTo>
                  <a:lnTo>
                    <a:pt x="32897" y="5183"/>
                  </a:lnTo>
                  <a:lnTo>
                    <a:pt x="33166" y="5004"/>
                  </a:lnTo>
                  <a:lnTo>
                    <a:pt x="33416" y="4808"/>
                  </a:lnTo>
                  <a:lnTo>
                    <a:pt x="33648" y="4611"/>
                  </a:lnTo>
                  <a:lnTo>
                    <a:pt x="33862" y="4397"/>
                  </a:lnTo>
                  <a:lnTo>
                    <a:pt x="34077" y="4182"/>
                  </a:lnTo>
                  <a:lnTo>
                    <a:pt x="34470" y="3736"/>
                  </a:lnTo>
                  <a:lnTo>
                    <a:pt x="34863" y="3289"/>
                  </a:lnTo>
                  <a:lnTo>
                    <a:pt x="35203" y="2860"/>
                  </a:lnTo>
                  <a:lnTo>
                    <a:pt x="35542" y="2467"/>
                  </a:lnTo>
                  <a:lnTo>
                    <a:pt x="35899" y="2109"/>
                  </a:lnTo>
                  <a:lnTo>
                    <a:pt x="36096" y="1949"/>
                  </a:lnTo>
                  <a:lnTo>
                    <a:pt x="36275" y="1788"/>
                  </a:lnTo>
                  <a:lnTo>
                    <a:pt x="36489" y="1663"/>
                  </a:lnTo>
                  <a:lnTo>
                    <a:pt x="36686" y="1538"/>
                  </a:lnTo>
                  <a:lnTo>
                    <a:pt x="36918" y="1430"/>
                  </a:lnTo>
                  <a:lnTo>
                    <a:pt x="37150" y="1341"/>
                  </a:lnTo>
                  <a:lnTo>
                    <a:pt x="37400" y="1252"/>
                  </a:lnTo>
                  <a:lnTo>
                    <a:pt x="37668" y="1198"/>
                  </a:lnTo>
                  <a:lnTo>
                    <a:pt x="37937" y="1180"/>
                  </a:lnTo>
                  <a:lnTo>
                    <a:pt x="38240" y="1162"/>
                  </a:lnTo>
                  <a:lnTo>
                    <a:pt x="38544" y="1180"/>
                  </a:lnTo>
                  <a:lnTo>
                    <a:pt x="38812" y="1198"/>
                  </a:lnTo>
                  <a:lnTo>
                    <a:pt x="39080" y="1252"/>
                  </a:lnTo>
                  <a:lnTo>
                    <a:pt x="39330" y="1341"/>
                  </a:lnTo>
                  <a:lnTo>
                    <a:pt x="39563" y="1430"/>
                  </a:lnTo>
                  <a:lnTo>
                    <a:pt x="39795" y="1538"/>
                  </a:lnTo>
                  <a:lnTo>
                    <a:pt x="39991" y="1663"/>
                  </a:lnTo>
                  <a:lnTo>
                    <a:pt x="40206" y="1788"/>
                  </a:lnTo>
                  <a:lnTo>
                    <a:pt x="40385" y="1949"/>
                  </a:lnTo>
                  <a:lnTo>
                    <a:pt x="40581" y="2109"/>
                  </a:lnTo>
                  <a:lnTo>
                    <a:pt x="40939" y="2467"/>
                  </a:lnTo>
                  <a:lnTo>
                    <a:pt x="41278" y="2860"/>
                  </a:lnTo>
                  <a:lnTo>
                    <a:pt x="41635" y="3289"/>
                  </a:lnTo>
                  <a:lnTo>
                    <a:pt x="42011" y="3736"/>
                  </a:lnTo>
                  <a:lnTo>
                    <a:pt x="42404" y="4182"/>
                  </a:lnTo>
                  <a:lnTo>
                    <a:pt x="42618" y="4397"/>
                  </a:lnTo>
                  <a:lnTo>
                    <a:pt x="42833" y="4611"/>
                  </a:lnTo>
                  <a:lnTo>
                    <a:pt x="43065" y="4808"/>
                  </a:lnTo>
                  <a:lnTo>
                    <a:pt x="43315" y="5004"/>
                  </a:lnTo>
                  <a:lnTo>
                    <a:pt x="43583" y="5183"/>
                  </a:lnTo>
                  <a:lnTo>
                    <a:pt x="43851" y="5344"/>
                  </a:lnTo>
                  <a:lnTo>
                    <a:pt x="44155" y="5487"/>
                  </a:lnTo>
                  <a:lnTo>
                    <a:pt x="44459" y="5594"/>
                  </a:lnTo>
                  <a:lnTo>
                    <a:pt x="44780" y="5701"/>
                  </a:lnTo>
                  <a:lnTo>
                    <a:pt x="45138" y="5773"/>
                  </a:lnTo>
                  <a:lnTo>
                    <a:pt x="45513" y="5808"/>
                  </a:lnTo>
                  <a:lnTo>
                    <a:pt x="45924" y="5826"/>
                  </a:lnTo>
                  <a:lnTo>
                    <a:pt x="45924" y="4665"/>
                  </a:lnTo>
                  <a:lnTo>
                    <a:pt x="45620" y="4647"/>
                  </a:lnTo>
                  <a:lnTo>
                    <a:pt x="45334" y="4629"/>
                  </a:lnTo>
                  <a:lnTo>
                    <a:pt x="45066" y="4558"/>
                  </a:lnTo>
                  <a:lnTo>
                    <a:pt x="44834" y="4486"/>
                  </a:lnTo>
                  <a:lnTo>
                    <a:pt x="44584" y="4397"/>
                  </a:lnTo>
                  <a:lnTo>
                    <a:pt x="44369" y="4289"/>
                  </a:lnTo>
                  <a:lnTo>
                    <a:pt x="44155" y="4164"/>
                  </a:lnTo>
                  <a:lnTo>
                    <a:pt x="43958" y="4021"/>
                  </a:lnTo>
                  <a:lnTo>
                    <a:pt x="43762" y="3878"/>
                  </a:lnTo>
                  <a:lnTo>
                    <a:pt x="43583" y="3718"/>
                  </a:lnTo>
                  <a:lnTo>
                    <a:pt x="43226" y="3360"/>
                  </a:lnTo>
                  <a:lnTo>
                    <a:pt x="42868" y="2967"/>
                  </a:lnTo>
                  <a:lnTo>
                    <a:pt x="42529" y="2538"/>
                  </a:lnTo>
                  <a:lnTo>
                    <a:pt x="42154" y="2092"/>
                  </a:lnTo>
                  <a:lnTo>
                    <a:pt x="41760" y="1645"/>
                  </a:lnTo>
                  <a:lnTo>
                    <a:pt x="41546" y="1413"/>
                  </a:lnTo>
                  <a:lnTo>
                    <a:pt x="41314" y="1216"/>
                  </a:lnTo>
                  <a:lnTo>
                    <a:pt x="41081" y="1002"/>
                  </a:lnTo>
                  <a:lnTo>
                    <a:pt x="40831" y="823"/>
                  </a:lnTo>
                  <a:lnTo>
                    <a:pt x="40581" y="644"/>
                  </a:lnTo>
                  <a:lnTo>
                    <a:pt x="40295" y="483"/>
                  </a:lnTo>
                  <a:lnTo>
                    <a:pt x="40009" y="340"/>
                  </a:lnTo>
                  <a:lnTo>
                    <a:pt x="39706" y="215"/>
                  </a:lnTo>
                  <a:lnTo>
                    <a:pt x="39366" y="126"/>
                  </a:lnTo>
                  <a:lnTo>
                    <a:pt x="39009" y="55"/>
                  </a:lnTo>
                  <a:lnTo>
                    <a:pt x="38633" y="1"/>
                  </a:lnTo>
                  <a:lnTo>
                    <a:pt x="37847" y="1"/>
                  </a:lnTo>
                  <a:lnTo>
                    <a:pt x="37472" y="55"/>
                  </a:lnTo>
                  <a:lnTo>
                    <a:pt x="37115" y="126"/>
                  </a:lnTo>
                  <a:lnTo>
                    <a:pt x="36775" y="215"/>
                  </a:lnTo>
                  <a:lnTo>
                    <a:pt x="36471" y="340"/>
                  </a:lnTo>
                  <a:lnTo>
                    <a:pt x="36185" y="483"/>
                  </a:lnTo>
                  <a:lnTo>
                    <a:pt x="35899" y="644"/>
                  </a:lnTo>
                  <a:lnTo>
                    <a:pt x="35649" y="823"/>
                  </a:lnTo>
                  <a:lnTo>
                    <a:pt x="35399" y="1002"/>
                  </a:lnTo>
                  <a:lnTo>
                    <a:pt x="35167" y="1216"/>
                  </a:lnTo>
                  <a:lnTo>
                    <a:pt x="34935" y="1413"/>
                  </a:lnTo>
                  <a:lnTo>
                    <a:pt x="34720" y="1645"/>
                  </a:lnTo>
                  <a:lnTo>
                    <a:pt x="34327" y="2092"/>
                  </a:lnTo>
                  <a:lnTo>
                    <a:pt x="33952" y="2538"/>
                  </a:lnTo>
                  <a:lnTo>
                    <a:pt x="33612" y="2967"/>
                  </a:lnTo>
                  <a:lnTo>
                    <a:pt x="33255" y="3360"/>
                  </a:lnTo>
                  <a:lnTo>
                    <a:pt x="32897" y="3718"/>
                  </a:lnTo>
                  <a:lnTo>
                    <a:pt x="32719" y="3878"/>
                  </a:lnTo>
                  <a:lnTo>
                    <a:pt x="32522" y="4021"/>
                  </a:lnTo>
                  <a:lnTo>
                    <a:pt x="32326" y="4164"/>
                  </a:lnTo>
                  <a:lnTo>
                    <a:pt x="32111" y="4289"/>
                  </a:lnTo>
                  <a:lnTo>
                    <a:pt x="31897" y="4397"/>
                  </a:lnTo>
                  <a:lnTo>
                    <a:pt x="31647" y="4486"/>
                  </a:lnTo>
                  <a:lnTo>
                    <a:pt x="31414" y="4558"/>
                  </a:lnTo>
                  <a:lnTo>
                    <a:pt x="31146" y="4611"/>
                  </a:lnTo>
                  <a:lnTo>
                    <a:pt x="30860" y="4647"/>
                  </a:lnTo>
                  <a:lnTo>
                    <a:pt x="30557" y="4665"/>
                  </a:lnTo>
                  <a:lnTo>
                    <a:pt x="30271" y="4647"/>
                  </a:lnTo>
                  <a:lnTo>
                    <a:pt x="29985" y="4611"/>
                  </a:lnTo>
                  <a:lnTo>
                    <a:pt x="29717" y="4558"/>
                  </a:lnTo>
                  <a:lnTo>
                    <a:pt x="29484" y="4486"/>
                  </a:lnTo>
                  <a:lnTo>
                    <a:pt x="29234" y="4397"/>
                  </a:lnTo>
                  <a:lnTo>
                    <a:pt x="29020" y="4289"/>
                  </a:lnTo>
                  <a:lnTo>
                    <a:pt x="28805" y="4164"/>
                  </a:lnTo>
                  <a:lnTo>
                    <a:pt x="28609" y="4021"/>
                  </a:lnTo>
                  <a:lnTo>
                    <a:pt x="28412" y="3878"/>
                  </a:lnTo>
                  <a:lnTo>
                    <a:pt x="28234" y="3718"/>
                  </a:lnTo>
                  <a:lnTo>
                    <a:pt x="27876" y="3360"/>
                  </a:lnTo>
                  <a:lnTo>
                    <a:pt x="27537" y="2967"/>
                  </a:lnTo>
                  <a:lnTo>
                    <a:pt x="27179" y="2538"/>
                  </a:lnTo>
                  <a:lnTo>
                    <a:pt x="26804" y="2092"/>
                  </a:lnTo>
                  <a:lnTo>
                    <a:pt x="26411" y="1645"/>
                  </a:lnTo>
                  <a:lnTo>
                    <a:pt x="26197" y="1430"/>
                  </a:lnTo>
                  <a:lnTo>
                    <a:pt x="25982" y="1216"/>
                  </a:lnTo>
                  <a:lnTo>
                    <a:pt x="25732" y="1002"/>
                  </a:lnTo>
                  <a:lnTo>
                    <a:pt x="25500" y="823"/>
                  </a:lnTo>
                  <a:lnTo>
                    <a:pt x="25232" y="644"/>
                  </a:lnTo>
                  <a:lnTo>
                    <a:pt x="24964" y="483"/>
                  </a:lnTo>
                  <a:lnTo>
                    <a:pt x="24660" y="340"/>
                  </a:lnTo>
                  <a:lnTo>
                    <a:pt x="24356" y="233"/>
                  </a:lnTo>
                  <a:lnTo>
                    <a:pt x="24017" y="126"/>
                  </a:lnTo>
                  <a:lnTo>
                    <a:pt x="23677" y="55"/>
                  </a:lnTo>
                  <a:lnTo>
                    <a:pt x="23302" y="19"/>
                  </a:lnTo>
                  <a:lnTo>
                    <a:pt x="22891" y="1"/>
                  </a:lnTo>
                  <a:lnTo>
                    <a:pt x="22498" y="19"/>
                  </a:lnTo>
                  <a:lnTo>
                    <a:pt x="22122" y="55"/>
                  </a:lnTo>
                  <a:lnTo>
                    <a:pt x="21765" y="126"/>
                  </a:lnTo>
                  <a:lnTo>
                    <a:pt x="21443" y="233"/>
                  </a:lnTo>
                  <a:lnTo>
                    <a:pt x="21122" y="340"/>
                  </a:lnTo>
                  <a:lnTo>
                    <a:pt x="20836" y="483"/>
                  </a:lnTo>
                  <a:lnTo>
                    <a:pt x="20550" y="644"/>
                  </a:lnTo>
                  <a:lnTo>
                    <a:pt x="20300" y="823"/>
                  </a:lnTo>
                  <a:lnTo>
                    <a:pt x="20050" y="1002"/>
                  </a:lnTo>
                  <a:lnTo>
                    <a:pt x="19817" y="1216"/>
                  </a:lnTo>
                  <a:lnTo>
                    <a:pt x="19603" y="1430"/>
                  </a:lnTo>
                  <a:lnTo>
                    <a:pt x="19389" y="1645"/>
                  </a:lnTo>
                  <a:lnTo>
                    <a:pt x="18978" y="2092"/>
                  </a:lnTo>
                  <a:lnTo>
                    <a:pt x="18602" y="2538"/>
                  </a:lnTo>
                  <a:lnTo>
                    <a:pt x="18263" y="2967"/>
                  </a:lnTo>
                  <a:lnTo>
                    <a:pt x="17923" y="3360"/>
                  </a:lnTo>
                  <a:lnTo>
                    <a:pt x="17566" y="3718"/>
                  </a:lnTo>
                  <a:lnTo>
                    <a:pt x="17369" y="3878"/>
                  </a:lnTo>
                  <a:lnTo>
                    <a:pt x="17191" y="4021"/>
                  </a:lnTo>
                  <a:lnTo>
                    <a:pt x="16976" y="4164"/>
                  </a:lnTo>
                  <a:lnTo>
                    <a:pt x="16780" y="4289"/>
                  </a:lnTo>
                  <a:lnTo>
                    <a:pt x="16547" y="4397"/>
                  </a:lnTo>
                  <a:lnTo>
                    <a:pt x="16315" y="4486"/>
                  </a:lnTo>
                  <a:lnTo>
                    <a:pt x="16065" y="4558"/>
                  </a:lnTo>
                  <a:lnTo>
                    <a:pt x="15797" y="4611"/>
                  </a:lnTo>
                  <a:lnTo>
                    <a:pt x="15529" y="4647"/>
                  </a:lnTo>
                  <a:lnTo>
                    <a:pt x="15225" y="4665"/>
                  </a:lnTo>
                  <a:lnTo>
                    <a:pt x="14921" y="4647"/>
                  </a:lnTo>
                  <a:lnTo>
                    <a:pt x="14653" y="4611"/>
                  </a:lnTo>
                  <a:lnTo>
                    <a:pt x="14385" y="4558"/>
                  </a:lnTo>
                  <a:lnTo>
                    <a:pt x="14135" y="4486"/>
                  </a:lnTo>
                  <a:lnTo>
                    <a:pt x="13903" y="4397"/>
                  </a:lnTo>
                  <a:lnTo>
                    <a:pt x="13670" y="4289"/>
                  </a:lnTo>
                  <a:lnTo>
                    <a:pt x="13474" y="4164"/>
                  </a:lnTo>
                  <a:lnTo>
                    <a:pt x="13259" y="4021"/>
                  </a:lnTo>
                  <a:lnTo>
                    <a:pt x="13081" y="3878"/>
                  </a:lnTo>
                  <a:lnTo>
                    <a:pt x="12884" y="3718"/>
                  </a:lnTo>
                  <a:lnTo>
                    <a:pt x="12527" y="3360"/>
                  </a:lnTo>
                  <a:lnTo>
                    <a:pt x="12187" y="2967"/>
                  </a:lnTo>
                  <a:lnTo>
                    <a:pt x="11848" y="2538"/>
                  </a:lnTo>
                  <a:lnTo>
                    <a:pt x="11473" y="2092"/>
                  </a:lnTo>
                  <a:lnTo>
                    <a:pt x="11062" y="1645"/>
                  </a:lnTo>
                  <a:lnTo>
                    <a:pt x="10847" y="1430"/>
                  </a:lnTo>
                  <a:lnTo>
                    <a:pt x="10633" y="1216"/>
                  </a:lnTo>
                  <a:lnTo>
                    <a:pt x="10400" y="1002"/>
                  </a:lnTo>
                  <a:lnTo>
                    <a:pt x="10150" y="823"/>
                  </a:lnTo>
                  <a:lnTo>
                    <a:pt x="9900" y="644"/>
                  </a:lnTo>
                  <a:lnTo>
                    <a:pt x="9614" y="483"/>
                  </a:lnTo>
                  <a:lnTo>
                    <a:pt x="9328" y="340"/>
                  </a:lnTo>
                  <a:lnTo>
                    <a:pt x="9007" y="233"/>
                  </a:lnTo>
                  <a:lnTo>
                    <a:pt x="8685" y="126"/>
                  </a:lnTo>
                  <a:lnTo>
                    <a:pt x="8328" y="55"/>
                  </a:lnTo>
                  <a:lnTo>
                    <a:pt x="7952" y="19"/>
                  </a:lnTo>
                  <a:lnTo>
                    <a:pt x="755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" name="Google Shape;63;p2"/>
          <p:cNvGrpSpPr/>
          <p:nvPr/>
        </p:nvGrpSpPr>
        <p:grpSpPr>
          <a:xfrm>
            <a:off x="713225" y="499300"/>
            <a:ext cx="323450" cy="774200"/>
            <a:chOff x="3293575" y="2432875"/>
            <a:chExt cx="323450" cy="774200"/>
          </a:xfrm>
        </p:grpSpPr>
        <p:sp>
          <p:nvSpPr>
            <p:cNvPr id="64" name="Google Shape;64;p2"/>
            <p:cNvSpPr/>
            <p:nvPr/>
          </p:nvSpPr>
          <p:spPr>
            <a:xfrm>
              <a:off x="3293575" y="2432875"/>
              <a:ext cx="323450" cy="774200"/>
            </a:xfrm>
            <a:custGeom>
              <a:avLst/>
              <a:gdLst/>
              <a:ahLst/>
              <a:cxnLst/>
              <a:rect l="l" t="t" r="r" b="b"/>
              <a:pathLst>
                <a:path w="12938" h="30968" extrusionOk="0">
                  <a:moveTo>
                    <a:pt x="9578" y="1680"/>
                  </a:moveTo>
                  <a:lnTo>
                    <a:pt x="9793" y="1698"/>
                  </a:lnTo>
                  <a:lnTo>
                    <a:pt x="9989" y="1734"/>
                  </a:lnTo>
                  <a:lnTo>
                    <a:pt x="10168" y="1805"/>
                  </a:lnTo>
                  <a:lnTo>
                    <a:pt x="10364" y="1895"/>
                  </a:lnTo>
                  <a:lnTo>
                    <a:pt x="10525" y="2020"/>
                  </a:lnTo>
                  <a:lnTo>
                    <a:pt x="10686" y="2181"/>
                  </a:lnTo>
                  <a:lnTo>
                    <a:pt x="10847" y="2377"/>
                  </a:lnTo>
                  <a:lnTo>
                    <a:pt x="10936" y="2520"/>
                  </a:lnTo>
                  <a:lnTo>
                    <a:pt x="10990" y="2663"/>
                  </a:lnTo>
                  <a:lnTo>
                    <a:pt x="11044" y="2806"/>
                  </a:lnTo>
                  <a:lnTo>
                    <a:pt x="11097" y="2949"/>
                  </a:lnTo>
                  <a:lnTo>
                    <a:pt x="11115" y="3074"/>
                  </a:lnTo>
                  <a:lnTo>
                    <a:pt x="11115" y="3217"/>
                  </a:lnTo>
                  <a:lnTo>
                    <a:pt x="11115" y="3342"/>
                  </a:lnTo>
                  <a:lnTo>
                    <a:pt x="11097" y="3467"/>
                  </a:lnTo>
                  <a:lnTo>
                    <a:pt x="11079" y="3592"/>
                  </a:lnTo>
                  <a:lnTo>
                    <a:pt x="11026" y="3717"/>
                  </a:lnTo>
                  <a:lnTo>
                    <a:pt x="10972" y="3842"/>
                  </a:lnTo>
                  <a:lnTo>
                    <a:pt x="10918" y="3950"/>
                  </a:lnTo>
                  <a:lnTo>
                    <a:pt x="10758" y="4164"/>
                  </a:lnTo>
                  <a:lnTo>
                    <a:pt x="10579" y="4361"/>
                  </a:lnTo>
                  <a:lnTo>
                    <a:pt x="10364" y="4521"/>
                  </a:lnTo>
                  <a:lnTo>
                    <a:pt x="10132" y="4646"/>
                  </a:lnTo>
                  <a:lnTo>
                    <a:pt x="9882" y="4736"/>
                  </a:lnTo>
                  <a:lnTo>
                    <a:pt x="9614" y="4807"/>
                  </a:lnTo>
                  <a:lnTo>
                    <a:pt x="9471" y="4807"/>
                  </a:lnTo>
                  <a:lnTo>
                    <a:pt x="9346" y="4825"/>
                  </a:lnTo>
                  <a:lnTo>
                    <a:pt x="9203" y="4807"/>
                  </a:lnTo>
                  <a:lnTo>
                    <a:pt x="9060" y="4789"/>
                  </a:lnTo>
                  <a:lnTo>
                    <a:pt x="8935" y="4754"/>
                  </a:lnTo>
                  <a:lnTo>
                    <a:pt x="8792" y="4718"/>
                  </a:lnTo>
                  <a:lnTo>
                    <a:pt x="8649" y="4664"/>
                  </a:lnTo>
                  <a:lnTo>
                    <a:pt x="8524" y="4593"/>
                  </a:lnTo>
                  <a:lnTo>
                    <a:pt x="8381" y="4503"/>
                  </a:lnTo>
                  <a:lnTo>
                    <a:pt x="8256" y="4414"/>
                  </a:lnTo>
                  <a:lnTo>
                    <a:pt x="8149" y="4307"/>
                  </a:lnTo>
                  <a:lnTo>
                    <a:pt x="8042" y="4182"/>
                  </a:lnTo>
                  <a:lnTo>
                    <a:pt x="7952" y="4057"/>
                  </a:lnTo>
                  <a:lnTo>
                    <a:pt x="7881" y="3932"/>
                  </a:lnTo>
                  <a:lnTo>
                    <a:pt x="7809" y="3807"/>
                  </a:lnTo>
                  <a:lnTo>
                    <a:pt x="7756" y="3664"/>
                  </a:lnTo>
                  <a:lnTo>
                    <a:pt x="7720" y="3521"/>
                  </a:lnTo>
                  <a:lnTo>
                    <a:pt x="7702" y="3378"/>
                  </a:lnTo>
                  <a:lnTo>
                    <a:pt x="7702" y="3235"/>
                  </a:lnTo>
                  <a:lnTo>
                    <a:pt x="7702" y="3092"/>
                  </a:lnTo>
                  <a:lnTo>
                    <a:pt x="7720" y="2931"/>
                  </a:lnTo>
                  <a:lnTo>
                    <a:pt x="7756" y="2788"/>
                  </a:lnTo>
                  <a:lnTo>
                    <a:pt x="7809" y="2627"/>
                  </a:lnTo>
                  <a:lnTo>
                    <a:pt x="7881" y="2484"/>
                  </a:lnTo>
                  <a:lnTo>
                    <a:pt x="7881" y="2466"/>
                  </a:lnTo>
                  <a:lnTo>
                    <a:pt x="8042" y="2323"/>
                  </a:lnTo>
                  <a:lnTo>
                    <a:pt x="8202" y="2198"/>
                  </a:lnTo>
                  <a:lnTo>
                    <a:pt x="8381" y="2073"/>
                  </a:lnTo>
                  <a:lnTo>
                    <a:pt x="8578" y="1966"/>
                  </a:lnTo>
                  <a:lnTo>
                    <a:pt x="8774" y="1859"/>
                  </a:lnTo>
                  <a:lnTo>
                    <a:pt x="8971" y="1787"/>
                  </a:lnTo>
                  <a:lnTo>
                    <a:pt x="9167" y="1734"/>
                  </a:lnTo>
                  <a:lnTo>
                    <a:pt x="9382" y="1698"/>
                  </a:lnTo>
                  <a:lnTo>
                    <a:pt x="9578" y="1680"/>
                  </a:lnTo>
                  <a:close/>
                  <a:moveTo>
                    <a:pt x="9811" y="376"/>
                  </a:moveTo>
                  <a:lnTo>
                    <a:pt x="10096" y="394"/>
                  </a:lnTo>
                  <a:lnTo>
                    <a:pt x="10364" y="447"/>
                  </a:lnTo>
                  <a:lnTo>
                    <a:pt x="10633" y="519"/>
                  </a:lnTo>
                  <a:lnTo>
                    <a:pt x="10901" y="626"/>
                  </a:lnTo>
                  <a:lnTo>
                    <a:pt x="11061" y="697"/>
                  </a:lnTo>
                  <a:lnTo>
                    <a:pt x="11222" y="769"/>
                  </a:lnTo>
                  <a:lnTo>
                    <a:pt x="11365" y="876"/>
                  </a:lnTo>
                  <a:lnTo>
                    <a:pt x="11508" y="965"/>
                  </a:lnTo>
                  <a:lnTo>
                    <a:pt x="11633" y="1073"/>
                  </a:lnTo>
                  <a:lnTo>
                    <a:pt x="11758" y="1180"/>
                  </a:lnTo>
                  <a:lnTo>
                    <a:pt x="11865" y="1305"/>
                  </a:lnTo>
                  <a:lnTo>
                    <a:pt x="11973" y="1430"/>
                  </a:lnTo>
                  <a:lnTo>
                    <a:pt x="12151" y="1698"/>
                  </a:lnTo>
                  <a:lnTo>
                    <a:pt x="12294" y="1984"/>
                  </a:lnTo>
                  <a:lnTo>
                    <a:pt x="12402" y="2288"/>
                  </a:lnTo>
                  <a:lnTo>
                    <a:pt x="12473" y="2609"/>
                  </a:lnTo>
                  <a:lnTo>
                    <a:pt x="12509" y="2913"/>
                  </a:lnTo>
                  <a:lnTo>
                    <a:pt x="12491" y="3235"/>
                  </a:lnTo>
                  <a:lnTo>
                    <a:pt x="12455" y="3556"/>
                  </a:lnTo>
                  <a:lnTo>
                    <a:pt x="12366" y="3878"/>
                  </a:lnTo>
                  <a:lnTo>
                    <a:pt x="12241" y="4182"/>
                  </a:lnTo>
                  <a:lnTo>
                    <a:pt x="12080" y="4468"/>
                  </a:lnTo>
                  <a:lnTo>
                    <a:pt x="11991" y="4611"/>
                  </a:lnTo>
                  <a:lnTo>
                    <a:pt x="11883" y="4736"/>
                  </a:lnTo>
                  <a:lnTo>
                    <a:pt x="11776" y="4861"/>
                  </a:lnTo>
                  <a:lnTo>
                    <a:pt x="11651" y="4986"/>
                  </a:lnTo>
                  <a:lnTo>
                    <a:pt x="11508" y="5111"/>
                  </a:lnTo>
                  <a:lnTo>
                    <a:pt x="11347" y="5236"/>
                  </a:lnTo>
                  <a:lnTo>
                    <a:pt x="11186" y="5343"/>
                  </a:lnTo>
                  <a:lnTo>
                    <a:pt x="11026" y="5433"/>
                  </a:lnTo>
                  <a:lnTo>
                    <a:pt x="10865" y="5522"/>
                  </a:lnTo>
                  <a:lnTo>
                    <a:pt x="10686" y="5611"/>
                  </a:lnTo>
                  <a:lnTo>
                    <a:pt x="10507" y="5683"/>
                  </a:lnTo>
                  <a:lnTo>
                    <a:pt x="10329" y="5736"/>
                  </a:lnTo>
                  <a:lnTo>
                    <a:pt x="10150" y="5790"/>
                  </a:lnTo>
                  <a:lnTo>
                    <a:pt x="9953" y="5826"/>
                  </a:lnTo>
                  <a:lnTo>
                    <a:pt x="9775" y="5862"/>
                  </a:lnTo>
                  <a:lnTo>
                    <a:pt x="9578" y="5879"/>
                  </a:lnTo>
                  <a:lnTo>
                    <a:pt x="9382" y="5879"/>
                  </a:lnTo>
                  <a:lnTo>
                    <a:pt x="9185" y="5862"/>
                  </a:lnTo>
                  <a:lnTo>
                    <a:pt x="9006" y="5844"/>
                  </a:lnTo>
                  <a:lnTo>
                    <a:pt x="8810" y="5826"/>
                  </a:lnTo>
                  <a:lnTo>
                    <a:pt x="8524" y="5736"/>
                  </a:lnTo>
                  <a:lnTo>
                    <a:pt x="8202" y="5629"/>
                  </a:lnTo>
                  <a:lnTo>
                    <a:pt x="7899" y="5468"/>
                  </a:lnTo>
                  <a:lnTo>
                    <a:pt x="7613" y="5272"/>
                  </a:lnTo>
                  <a:lnTo>
                    <a:pt x="7470" y="5165"/>
                  </a:lnTo>
                  <a:lnTo>
                    <a:pt x="7345" y="5057"/>
                  </a:lnTo>
                  <a:lnTo>
                    <a:pt x="7220" y="4932"/>
                  </a:lnTo>
                  <a:lnTo>
                    <a:pt x="7112" y="4789"/>
                  </a:lnTo>
                  <a:lnTo>
                    <a:pt x="7023" y="4664"/>
                  </a:lnTo>
                  <a:lnTo>
                    <a:pt x="6952" y="4521"/>
                  </a:lnTo>
                  <a:lnTo>
                    <a:pt x="6880" y="4378"/>
                  </a:lnTo>
                  <a:lnTo>
                    <a:pt x="6844" y="4218"/>
                  </a:lnTo>
                  <a:lnTo>
                    <a:pt x="7059" y="3735"/>
                  </a:lnTo>
                  <a:lnTo>
                    <a:pt x="7166" y="3503"/>
                  </a:lnTo>
                  <a:lnTo>
                    <a:pt x="7291" y="3271"/>
                  </a:lnTo>
                  <a:lnTo>
                    <a:pt x="7309" y="3467"/>
                  </a:lnTo>
                  <a:lnTo>
                    <a:pt x="7345" y="3646"/>
                  </a:lnTo>
                  <a:lnTo>
                    <a:pt x="7398" y="3824"/>
                  </a:lnTo>
                  <a:lnTo>
                    <a:pt x="7470" y="3985"/>
                  </a:lnTo>
                  <a:lnTo>
                    <a:pt x="7541" y="4146"/>
                  </a:lnTo>
                  <a:lnTo>
                    <a:pt x="7648" y="4289"/>
                  </a:lnTo>
                  <a:lnTo>
                    <a:pt x="7756" y="4432"/>
                  </a:lnTo>
                  <a:lnTo>
                    <a:pt x="7899" y="4557"/>
                  </a:lnTo>
                  <a:lnTo>
                    <a:pt x="8024" y="4682"/>
                  </a:lnTo>
                  <a:lnTo>
                    <a:pt x="8184" y="4789"/>
                  </a:lnTo>
                  <a:lnTo>
                    <a:pt x="8327" y="4879"/>
                  </a:lnTo>
                  <a:lnTo>
                    <a:pt x="8506" y="4968"/>
                  </a:lnTo>
                  <a:lnTo>
                    <a:pt x="8667" y="5040"/>
                  </a:lnTo>
                  <a:lnTo>
                    <a:pt x="8846" y="5093"/>
                  </a:lnTo>
                  <a:lnTo>
                    <a:pt x="9024" y="5129"/>
                  </a:lnTo>
                  <a:lnTo>
                    <a:pt x="9203" y="5165"/>
                  </a:lnTo>
                  <a:lnTo>
                    <a:pt x="9400" y="5183"/>
                  </a:lnTo>
                  <a:lnTo>
                    <a:pt x="9578" y="5200"/>
                  </a:lnTo>
                  <a:lnTo>
                    <a:pt x="9757" y="5183"/>
                  </a:lnTo>
                  <a:lnTo>
                    <a:pt x="9936" y="5165"/>
                  </a:lnTo>
                  <a:lnTo>
                    <a:pt x="10114" y="5111"/>
                  </a:lnTo>
                  <a:lnTo>
                    <a:pt x="10275" y="5057"/>
                  </a:lnTo>
                  <a:lnTo>
                    <a:pt x="10454" y="4986"/>
                  </a:lnTo>
                  <a:lnTo>
                    <a:pt x="10597" y="4897"/>
                  </a:lnTo>
                  <a:lnTo>
                    <a:pt x="10758" y="4807"/>
                  </a:lnTo>
                  <a:lnTo>
                    <a:pt x="10883" y="4682"/>
                  </a:lnTo>
                  <a:lnTo>
                    <a:pt x="11026" y="4539"/>
                  </a:lnTo>
                  <a:lnTo>
                    <a:pt x="11133" y="4378"/>
                  </a:lnTo>
                  <a:lnTo>
                    <a:pt x="11240" y="4200"/>
                  </a:lnTo>
                  <a:lnTo>
                    <a:pt x="11312" y="4003"/>
                  </a:lnTo>
                  <a:lnTo>
                    <a:pt x="11383" y="3789"/>
                  </a:lnTo>
                  <a:lnTo>
                    <a:pt x="11437" y="3556"/>
                  </a:lnTo>
                  <a:lnTo>
                    <a:pt x="11472" y="3324"/>
                  </a:lnTo>
                  <a:lnTo>
                    <a:pt x="11472" y="3074"/>
                  </a:lnTo>
                  <a:lnTo>
                    <a:pt x="11437" y="2842"/>
                  </a:lnTo>
                  <a:lnTo>
                    <a:pt x="11365" y="2627"/>
                  </a:lnTo>
                  <a:lnTo>
                    <a:pt x="11294" y="2413"/>
                  </a:lnTo>
                  <a:lnTo>
                    <a:pt x="11186" y="2216"/>
                  </a:lnTo>
                  <a:lnTo>
                    <a:pt x="11044" y="2038"/>
                  </a:lnTo>
                  <a:lnTo>
                    <a:pt x="10901" y="1877"/>
                  </a:lnTo>
                  <a:lnTo>
                    <a:pt x="10740" y="1734"/>
                  </a:lnTo>
                  <a:lnTo>
                    <a:pt x="10543" y="1591"/>
                  </a:lnTo>
                  <a:lnTo>
                    <a:pt x="10347" y="1484"/>
                  </a:lnTo>
                  <a:lnTo>
                    <a:pt x="10132" y="1394"/>
                  </a:lnTo>
                  <a:lnTo>
                    <a:pt x="9918" y="1341"/>
                  </a:lnTo>
                  <a:lnTo>
                    <a:pt x="9685" y="1305"/>
                  </a:lnTo>
                  <a:lnTo>
                    <a:pt x="9453" y="1287"/>
                  </a:lnTo>
                  <a:lnTo>
                    <a:pt x="9203" y="1287"/>
                  </a:lnTo>
                  <a:lnTo>
                    <a:pt x="8899" y="1341"/>
                  </a:lnTo>
                  <a:lnTo>
                    <a:pt x="8613" y="1430"/>
                  </a:lnTo>
                  <a:lnTo>
                    <a:pt x="8345" y="1555"/>
                  </a:lnTo>
                  <a:lnTo>
                    <a:pt x="8113" y="1716"/>
                  </a:lnTo>
                  <a:lnTo>
                    <a:pt x="7881" y="1895"/>
                  </a:lnTo>
                  <a:lnTo>
                    <a:pt x="7666" y="2109"/>
                  </a:lnTo>
                  <a:lnTo>
                    <a:pt x="7470" y="2323"/>
                  </a:lnTo>
                  <a:lnTo>
                    <a:pt x="7291" y="2574"/>
                  </a:lnTo>
                  <a:lnTo>
                    <a:pt x="7112" y="2824"/>
                  </a:lnTo>
                  <a:lnTo>
                    <a:pt x="6969" y="3092"/>
                  </a:lnTo>
                  <a:lnTo>
                    <a:pt x="6809" y="3360"/>
                  </a:lnTo>
                  <a:lnTo>
                    <a:pt x="6683" y="3646"/>
                  </a:lnTo>
                  <a:lnTo>
                    <a:pt x="6433" y="4200"/>
                  </a:lnTo>
                  <a:lnTo>
                    <a:pt x="6219" y="4718"/>
                  </a:lnTo>
                  <a:lnTo>
                    <a:pt x="6004" y="5308"/>
                  </a:lnTo>
                  <a:lnTo>
                    <a:pt x="5826" y="5897"/>
                  </a:lnTo>
                  <a:lnTo>
                    <a:pt x="5683" y="6487"/>
                  </a:lnTo>
                  <a:lnTo>
                    <a:pt x="5558" y="7112"/>
                  </a:lnTo>
                  <a:lnTo>
                    <a:pt x="5325" y="8327"/>
                  </a:lnTo>
                  <a:lnTo>
                    <a:pt x="5111" y="9543"/>
                  </a:lnTo>
                  <a:lnTo>
                    <a:pt x="3628" y="17119"/>
                  </a:lnTo>
                  <a:lnTo>
                    <a:pt x="2663" y="22069"/>
                  </a:lnTo>
                  <a:lnTo>
                    <a:pt x="2323" y="21926"/>
                  </a:lnTo>
                  <a:lnTo>
                    <a:pt x="1984" y="21801"/>
                  </a:lnTo>
                  <a:lnTo>
                    <a:pt x="2020" y="21747"/>
                  </a:lnTo>
                  <a:lnTo>
                    <a:pt x="2038" y="21693"/>
                  </a:lnTo>
                  <a:lnTo>
                    <a:pt x="2413" y="19424"/>
                  </a:lnTo>
                  <a:lnTo>
                    <a:pt x="2824" y="17155"/>
                  </a:lnTo>
                  <a:lnTo>
                    <a:pt x="3253" y="14903"/>
                  </a:lnTo>
                  <a:lnTo>
                    <a:pt x="3699" y="12634"/>
                  </a:lnTo>
                  <a:lnTo>
                    <a:pt x="4075" y="10829"/>
                  </a:lnTo>
                  <a:lnTo>
                    <a:pt x="4468" y="9024"/>
                  </a:lnTo>
                  <a:lnTo>
                    <a:pt x="4897" y="7220"/>
                  </a:lnTo>
                  <a:lnTo>
                    <a:pt x="5325" y="5433"/>
                  </a:lnTo>
                  <a:lnTo>
                    <a:pt x="5468" y="4914"/>
                  </a:lnTo>
                  <a:lnTo>
                    <a:pt x="5611" y="4414"/>
                  </a:lnTo>
                  <a:lnTo>
                    <a:pt x="5772" y="3932"/>
                  </a:lnTo>
                  <a:lnTo>
                    <a:pt x="5951" y="3449"/>
                  </a:lnTo>
                  <a:lnTo>
                    <a:pt x="6147" y="2985"/>
                  </a:lnTo>
                  <a:lnTo>
                    <a:pt x="6380" y="2538"/>
                  </a:lnTo>
                  <a:lnTo>
                    <a:pt x="6523" y="2323"/>
                  </a:lnTo>
                  <a:lnTo>
                    <a:pt x="6666" y="2091"/>
                  </a:lnTo>
                  <a:lnTo>
                    <a:pt x="6809" y="1877"/>
                  </a:lnTo>
                  <a:lnTo>
                    <a:pt x="6987" y="1662"/>
                  </a:lnTo>
                  <a:lnTo>
                    <a:pt x="7166" y="1466"/>
                  </a:lnTo>
                  <a:lnTo>
                    <a:pt x="7362" y="1269"/>
                  </a:lnTo>
                  <a:lnTo>
                    <a:pt x="7577" y="1091"/>
                  </a:lnTo>
                  <a:lnTo>
                    <a:pt x="7791" y="930"/>
                  </a:lnTo>
                  <a:lnTo>
                    <a:pt x="8024" y="805"/>
                  </a:lnTo>
                  <a:lnTo>
                    <a:pt x="8256" y="680"/>
                  </a:lnTo>
                  <a:lnTo>
                    <a:pt x="8506" y="572"/>
                  </a:lnTo>
                  <a:lnTo>
                    <a:pt x="8756" y="501"/>
                  </a:lnTo>
                  <a:lnTo>
                    <a:pt x="9024" y="429"/>
                  </a:lnTo>
                  <a:lnTo>
                    <a:pt x="9274" y="394"/>
                  </a:lnTo>
                  <a:lnTo>
                    <a:pt x="9543" y="376"/>
                  </a:lnTo>
                  <a:close/>
                  <a:moveTo>
                    <a:pt x="12384" y="4754"/>
                  </a:moveTo>
                  <a:lnTo>
                    <a:pt x="12223" y="5915"/>
                  </a:lnTo>
                  <a:lnTo>
                    <a:pt x="12044" y="7095"/>
                  </a:lnTo>
                  <a:lnTo>
                    <a:pt x="11848" y="8256"/>
                  </a:lnTo>
                  <a:lnTo>
                    <a:pt x="11633" y="9435"/>
                  </a:lnTo>
                  <a:lnTo>
                    <a:pt x="11419" y="10597"/>
                  </a:lnTo>
                  <a:lnTo>
                    <a:pt x="11169" y="11758"/>
                  </a:lnTo>
                  <a:lnTo>
                    <a:pt x="10918" y="12920"/>
                  </a:lnTo>
                  <a:lnTo>
                    <a:pt x="10650" y="14081"/>
                  </a:lnTo>
                  <a:lnTo>
                    <a:pt x="10096" y="16404"/>
                  </a:lnTo>
                  <a:lnTo>
                    <a:pt x="9507" y="18709"/>
                  </a:lnTo>
                  <a:lnTo>
                    <a:pt x="8899" y="20997"/>
                  </a:lnTo>
                  <a:lnTo>
                    <a:pt x="8274" y="23284"/>
                  </a:lnTo>
                  <a:lnTo>
                    <a:pt x="7952" y="23194"/>
                  </a:lnTo>
                  <a:lnTo>
                    <a:pt x="7631" y="23123"/>
                  </a:lnTo>
                  <a:lnTo>
                    <a:pt x="8184" y="20961"/>
                  </a:lnTo>
                  <a:lnTo>
                    <a:pt x="8738" y="18799"/>
                  </a:lnTo>
                  <a:lnTo>
                    <a:pt x="9274" y="16619"/>
                  </a:lnTo>
                  <a:lnTo>
                    <a:pt x="9775" y="14421"/>
                  </a:lnTo>
                  <a:lnTo>
                    <a:pt x="10257" y="12241"/>
                  </a:lnTo>
                  <a:lnTo>
                    <a:pt x="10704" y="10043"/>
                  </a:lnTo>
                  <a:lnTo>
                    <a:pt x="11097" y="7845"/>
                  </a:lnTo>
                  <a:lnTo>
                    <a:pt x="11294" y="6737"/>
                  </a:lnTo>
                  <a:lnTo>
                    <a:pt x="11454" y="5629"/>
                  </a:lnTo>
                  <a:lnTo>
                    <a:pt x="11723" y="5433"/>
                  </a:lnTo>
                  <a:lnTo>
                    <a:pt x="11955" y="5236"/>
                  </a:lnTo>
                  <a:lnTo>
                    <a:pt x="12187" y="5004"/>
                  </a:lnTo>
                  <a:lnTo>
                    <a:pt x="12384" y="4754"/>
                  </a:lnTo>
                  <a:close/>
                  <a:moveTo>
                    <a:pt x="6630" y="4736"/>
                  </a:moveTo>
                  <a:lnTo>
                    <a:pt x="6719" y="4879"/>
                  </a:lnTo>
                  <a:lnTo>
                    <a:pt x="6809" y="5004"/>
                  </a:lnTo>
                  <a:lnTo>
                    <a:pt x="6916" y="5147"/>
                  </a:lnTo>
                  <a:lnTo>
                    <a:pt x="7023" y="5272"/>
                  </a:lnTo>
                  <a:lnTo>
                    <a:pt x="7273" y="5504"/>
                  </a:lnTo>
                  <a:lnTo>
                    <a:pt x="7541" y="5701"/>
                  </a:lnTo>
                  <a:lnTo>
                    <a:pt x="7845" y="5879"/>
                  </a:lnTo>
                  <a:lnTo>
                    <a:pt x="8149" y="6022"/>
                  </a:lnTo>
                  <a:lnTo>
                    <a:pt x="8453" y="6130"/>
                  </a:lnTo>
                  <a:lnTo>
                    <a:pt x="8756" y="6201"/>
                  </a:lnTo>
                  <a:lnTo>
                    <a:pt x="9042" y="6255"/>
                  </a:lnTo>
                  <a:lnTo>
                    <a:pt x="9632" y="6255"/>
                  </a:lnTo>
                  <a:lnTo>
                    <a:pt x="9918" y="6219"/>
                  </a:lnTo>
                  <a:lnTo>
                    <a:pt x="10204" y="6165"/>
                  </a:lnTo>
                  <a:lnTo>
                    <a:pt x="10490" y="6094"/>
                  </a:lnTo>
                  <a:lnTo>
                    <a:pt x="10758" y="5987"/>
                  </a:lnTo>
                  <a:lnTo>
                    <a:pt x="11026" y="5879"/>
                  </a:lnTo>
                  <a:lnTo>
                    <a:pt x="11026" y="5879"/>
                  </a:lnTo>
                  <a:lnTo>
                    <a:pt x="10847" y="6969"/>
                  </a:lnTo>
                  <a:lnTo>
                    <a:pt x="10668" y="8042"/>
                  </a:lnTo>
                  <a:lnTo>
                    <a:pt x="10257" y="10204"/>
                  </a:lnTo>
                  <a:lnTo>
                    <a:pt x="9828" y="12366"/>
                  </a:lnTo>
                  <a:lnTo>
                    <a:pt x="9364" y="14528"/>
                  </a:lnTo>
                  <a:lnTo>
                    <a:pt x="8863" y="16672"/>
                  </a:lnTo>
                  <a:lnTo>
                    <a:pt x="8345" y="18817"/>
                  </a:lnTo>
                  <a:lnTo>
                    <a:pt x="7791" y="20943"/>
                  </a:lnTo>
                  <a:lnTo>
                    <a:pt x="7237" y="23087"/>
                  </a:lnTo>
                  <a:lnTo>
                    <a:pt x="6862" y="23052"/>
                  </a:lnTo>
                  <a:lnTo>
                    <a:pt x="6469" y="23052"/>
                  </a:lnTo>
                  <a:lnTo>
                    <a:pt x="6094" y="23069"/>
                  </a:lnTo>
                  <a:lnTo>
                    <a:pt x="5719" y="23123"/>
                  </a:lnTo>
                  <a:lnTo>
                    <a:pt x="5361" y="23177"/>
                  </a:lnTo>
                  <a:lnTo>
                    <a:pt x="5004" y="23266"/>
                  </a:lnTo>
                  <a:lnTo>
                    <a:pt x="4700" y="23391"/>
                  </a:lnTo>
                  <a:lnTo>
                    <a:pt x="4414" y="23534"/>
                  </a:lnTo>
                  <a:lnTo>
                    <a:pt x="4307" y="23588"/>
                  </a:lnTo>
                  <a:lnTo>
                    <a:pt x="4218" y="23659"/>
                  </a:lnTo>
                  <a:lnTo>
                    <a:pt x="4146" y="23427"/>
                  </a:lnTo>
                  <a:lnTo>
                    <a:pt x="4039" y="23212"/>
                  </a:lnTo>
                  <a:lnTo>
                    <a:pt x="3914" y="23034"/>
                  </a:lnTo>
                  <a:lnTo>
                    <a:pt x="3771" y="22837"/>
                  </a:lnTo>
                  <a:lnTo>
                    <a:pt x="3610" y="22676"/>
                  </a:lnTo>
                  <a:lnTo>
                    <a:pt x="3431" y="22533"/>
                  </a:lnTo>
                  <a:lnTo>
                    <a:pt x="3235" y="22390"/>
                  </a:lnTo>
                  <a:lnTo>
                    <a:pt x="3038" y="22265"/>
                  </a:lnTo>
                  <a:lnTo>
                    <a:pt x="4629" y="14010"/>
                  </a:lnTo>
                  <a:lnTo>
                    <a:pt x="5701" y="8542"/>
                  </a:lnTo>
                  <a:lnTo>
                    <a:pt x="5862" y="7613"/>
                  </a:lnTo>
                  <a:lnTo>
                    <a:pt x="6040" y="6684"/>
                  </a:lnTo>
                  <a:lnTo>
                    <a:pt x="6147" y="6219"/>
                  </a:lnTo>
                  <a:lnTo>
                    <a:pt x="6272" y="5772"/>
                  </a:lnTo>
                  <a:lnTo>
                    <a:pt x="6415" y="5325"/>
                  </a:lnTo>
                  <a:lnTo>
                    <a:pt x="6576" y="4879"/>
                  </a:lnTo>
                  <a:lnTo>
                    <a:pt x="6630" y="4736"/>
                  </a:lnTo>
                  <a:close/>
                  <a:moveTo>
                    <a:pt x="3967" y="25714"/>
                  </a:moveTo>
                  <a:lnTo>
                    <a:pt x="4307" y="25911"/>
                  </a:lnTo>
                  <a:lnTo>
                    <a:pt x="4468" y="26036"/>
                  </a:lnTo>
                  <a:lnTo>
                    <a:pt x="4629" y="26161"/>
                  </a:lnTo>
                  <a:lnTo>
                    <a:pt x="4736" y="26286"/>
                  </a:lnTo>
                  <a:lnTo>
                    <a:pt x="4789" y="26357"/>
                  </a:lnTo>
                  <a:lnTo>
                    <a:pt x="4825" y="26447"/>
                  </a:lnTo>
                  <a:lnTo>
                    <a:pt x="4861" y="26518"/>
                  </a:lnTo>
                  <a:lnTo>
                    <a:pt x="4861" y="26607"/>
                  </a:lnTo>
                  <a:lnTo>
                    <a:pt x="4861" y="26679"/>
                  </a:lnTo>
                  <a:lnTo>
                    <a:pt x="4825" y="26768"/>
                  </a:lnTo>
                  <a:lnTo>
                    <a:pt x="4539" y="26911"/>
                  </a:lnTo>
                  <a:lnTo>
                    <a:pt x="4307" y="26983"/>
                  </a:lnTo>
                  <a:lnTo>
                    <a:pt x="4200" y="27001"/>
                  </a:lnTo>
                  <a:lnTo>
                    <a:pt x="4039" y="27001"/>
                  </a:lnTo>
                  <a:lnTo>
                    <a:pt x="3967" y="26965"/>
                  </a:lnTo>
                  <a:lnTo>
                    <a:pt x="3914" y="26929"/>
                  </a:lnTo>
                  <a:lnTo>
                    <a:pt x="3878" y="26858"/>
                  </a:lnTo>
                  <a:lnTo>
                    <a:pt x="3842" y="26786"/>
                  </a:lnTo>
                  <a:lnTo>
                    <a:pt x="3824" y="26715"/>
                  </a:lnTo>
                  <a:lnTo>
                    <a:pt x="3807" y="26607"/>
                  </a:lnTo>
                  <a:lnTo>
                    <a:pt x="3824" y="26482"/>
                  </a:lnTo>
                  <a:lnTo>
                    <a:pt x="3860" y="26214"/>
                  </a:lnTo>
                  <a:lnTo>
                    <a:pt x="3914" y="25964"/>
                  </a:lnTo>
                  <a:lnTo>
                    <a:pt x="3967" y="25714"/>
                  </a:lnTo>
                  <a:close/>
                  <a:moveTo>
                    <a:pt x="1466" y="22033"/>
                  </a:moveTo>
                  <a:lnTo>
                    <a:pt x="1787" y="22122"/>
                  </a:lnTo>
                  <a:lnTo>
                    <a:pt x="2109" y="22247"/>
                  </a:lnTo>
                  <a:lnTo>
                    <a:pt x="2413" y="22373"/>
                  </a:lnTo>
                  <a:lnTo>
                    <a:pt x="2699" y="22515"/>
                  </a:lnTo>
                  <a:lnTo>
                    <a:pt x="2717" y="22515"/>
                  </a:lnTo>
                  <a:lnTo>
                    <a:pt x="2985" y="22676"/>
                  </a:lnTo>
                  <a:lnTo>
                    <a:pt x="3217" y="22855"/>
                  </a:lnTo>
                  <a:lnTo>
                    <a:pt x="3396" y="23016"/>
                  </a:lnTo>
                  <a:lnTo>
                    <a:pt x="3539" y="23194"/>
                  </a:lnTo>
                  <a:lnTo>
                    <a:pt x="3646" y="23355"/>
                  </a:lnTo>
                  <a:lnTo>
                    <a:pt x="3735" y="23534"/>
                  </a:lnTo>
                  <a:lnTo>
                    <a:pt x="3807" y="23713"/>
                  </a:lnTo>
                  <a:lnTo>
                    <a:pt x="3842" y="23891"/>
                  </a:lnTo>
                  <a:lnTo>
                    <a:pt x="3878" y="24070"/>
                  </a:lnTo>
                  <a:lnTo>
                    <a:pt x="3878" y="24267"/>
                  </a:lnTo>
                  <a:lnTo>
                    <a:pt x="3824" y="24535"/>
                  </a:lnTo>
                  <a:lnTo>
                    <a:pt x="3771" y="24821"/>
                  </a:lnTo>
                  <a:lnTo>
                    <a:pt x="3735" y="25124"/>
                  </a:lnTo>
                  <a:lnTo>
                    <a:pt x="3664" y="25392"/>
                  </a:lnTo>
                  <a:lnTo>
                    <a:pt x="3664" y="25410"/>
                  </a:lnTo>
                  <a:lnTo>
                    <a:pt x="3539" y="25893"/>
                  </a:lnTo>
                  <a:lnTo>
                    <a:pt x="3485" y="26143"/>
                  </a:lnTo>
                  <a:lnTo>
                    <a:pt x="3449" y="26393"/>
                  </a:lnTo>
                  <a:lnTo>
                    <a:pt x="3449" y="26643"/>
                  </a:lnTo>
                  <a:lnTo>
                    <a:pt x="3485" y="26876"/>
                  </a:lnTo>
                  <a:lnTo>
                    <a:pt x="3521" y="27001"/>
                  </a:lnTo>
                  <a:lnTo>
                    <a:pt x="3574" y="27126"/>
                  </a:lnTo>
                  <a:lnTo>
                    <a:pt x="3628" y="27233"/>
                  </a:lnTo>
                  <a:lnTo>
                    <a:pt x="3699" y="27340"/>
                  </a:lnTo>
                  <a:lnTo>
                    <a:pt x="3771" y="27447"/>
                  </a:lnTo>
                  <a:lnTo>
                    <a:pt x="3842" y="27537"/>
                  </a:lnTo>
                  <a:lnTo>
                    <a:pt x="3932" y="27590"/>
                  </a:lnTo>
                  <a:lnTo>
                    <a:pt x="4003" y="27644"/>
                  </a:lnTo>
                  <a:lnTo>
                    <a:pt x="4092" y="27697"/>
                  </a:lnTo>
                  <a:lnTo>
                    <a:pt x="4182" y="27715"/>
                  </a:lnTo>
                  <a:lnTo>
                    <a:pt x="4271" y="27733"/>
                  </a:lnTo>
                  <a:lnTo>
                    <a:pt x="4343" y="27733"/>
                  </a:lnTo>
                  <a:lnTo>
                    <a:pt x="4432" y="27715"/>
                  </a:lnTo>
                  <a:lnTo>
                    <a:pt x="4521" y="27697"/>
                  </a:lnTo>
                  <a:lnTo>
                    <a:pt x="4664" y="27626"/>
                  </a:lnTo>
                  <a:lnTo>
                    <a:pt x="4825" y="27519"/>
                  </a:lnTo>
                  <a:lnTo>
                    <a:pt x="4950" y="27394"/>
                  </a:lnTo>
                  <a:lnTo>
                    <a:pt x="5057" y="27233"/>
                  </a:lnTo>
                  <a:lnTo>
                    <a:pt x="5147" y="27054"/>
                  </a:lnTo>
                  <a:lnTo>
                    <a:pt x="5218" y="26858"/>
                  </a:lnTo>
                  <a:lnTo>
                    <a:pt x="5236" y="26661"/>
                  </a:lnTo>
                  <a:lnTo>
                    <a:pt x="5236" y="26465"/>
                  </a:lnTo>
                  <a:lnTo>
                    <a:pt x="5200" y="26286"/>
                  </a:lnTo>
                  <a:lnTo>
                    <a:pt x="5165" y="26196"/>
                  </a:lnTo>
                  <a:lnTo>
                    <a:pt x="5129" y="26107"/>
                  </a:lnTo>
                  <a:lnTo>
                    <a:pt x="5057" y="26018"/>
                  </a:lnTo>
                  <a:lnTo>
                    <a:pt x="5004" y="25928"/>
                  </a:lnTo>
                  <a:lnTo>
                    <a:pt x="4914" y="25857"/>
                  </a:lnTo>
                  <a:lnTo>
                    <a:pt x="4825" y="25803"/>
                  </a:lnTo>
                  <a:lnTo>
                    <a:pt x="4629" y="25696"/>
                  </a:lnTo>
                  <a:lnTo>
                    <a:pt x="4432" y="25607"/>
                  </a:lnTo>
                  <a:lnTo>
                    <a:pt x="4343" y="25535"/>
                  </a:lnTo>
                  <a:lnTo>
                    <a:pt x="4271" y="25464"/>
                  </a:lnTo>
                  <a:lnTo>
                    <a:pt x="4182" y="25375"/>
                  </a:lnTo>
                  <a:lnTo>
                    <a:pt x="4110" y="25339"/>
                  </a:lnTo>
                  <a:lnTo>
                    <a:pt x="4110" y="25232"/>
                  </a:lnTo>
                  <a:lnTo>
                    <a:pt x="4182" y="24981"/>
                  </a:lnTo>
                  <a:lnTo>
                    <a:pt x="4253" y="24749"/>
                  </a:lnTo>
                  <a:lnTo>
                    <a:pt x="4289" y="24499"/>
                  </a:lnTo>
                  <a:lnTo>
                    <a:pt x="4307" y="24249"/>
                  </a:lnTo>
                  <a:lnTo>
                    <a:pt x="4307" y="24231"/>
                  </a:lnTo>
                  <a:lnTo>
                    <a:pt x="4396" y="24088"/>
                  </a:lnTo>
                  <a:lnTo>
                    <a:pt x="4503" y="23963"/>
                  </a:lnTo>
                  <a:lnTo>
                    <a:pt x="4646" y="23856"/>
                  </a:lnTo>
                  <a:lnTo>
                    <a:pt x="4807" y="23748"/>
                  </a:lnTo>
                  <a:lnTo>
                    <a:pt x="5004" y="23677"/>
                  </a:lnTo>
                  <a:lnTo>
                    <a:pt x="5200" y="23623"/>
                  </a:lnTo>
                  <a:lnTo>
                    <a:pt x="5415" y="23570"/>
                  </a:lnTo>
                  <a:lnTo>
                    <a:pt x="5647" y="23534"/>
                  </a:lnTo>
                  <a:lnTo>
                    <a:pt x="6112" y="23498"/>
                  </a:lnTo>
                  <a:lnTo>
                    <a:pt x="6576" y="23480"/>
                  </a:lnTo>
                  <a:lnTo>
                    <a:pt x="6987" y="23498"/>
                  </a:lnTo>
                  <a:lnTo>
                    <a:pt x="7327" y="23516"/>
                  </a:lnTo>
                  <a:lnTo>
                    <a:pt x="7702" y="23552"/>
                  </a:lnTo>
                  <a:lnTo>
                    <a:pt x="7899" y="23588"/>
                  </a:lnTo>
                  <a:lnTo>
                    <a:pt x="8077" y="23659"/>
                  </a:lnTo>
                  <a:lnTo>
                    <a:pt x="8310" y="23784"/>
                  </a:lnTo>
                  <a:lnTo>
                    <a:pt x="8453" y="23891"/>
                  </a:lnTo>
                  <a:lnTo>
                    <a:pt x="8506" y="23963"/>
                  </a:lnTo>
                  <a:lnTo>
                    <a:pt x="8542" y="24016"/>
                  </a:lnTo>
                  <a:lnTo>
                    <a:pt x="8578" y="24088"/>
                  </a:lnTo>
                  <a:lnTo>
                    <a:pt x="8595" y="24142"/>
                  </a:lnTo>
                  <a:lnTo>
                    <a:pt x="8595" y="24284"/>
                  </a:lnTo>
                  <a:lnTo>
                    <a:pt x="8578" y="24445"/>
                  </a:lnTo>
                  <a:lnTo>
                    <a:pt x="8506" y="24803"/>
                  </a:lnTo>
                  <a:lnTo>
                    <a:pt x="8310" y="25732"/>
                  </a:lnTo>
                  <a:lnTo>
                    <a:pt x="8202" y="26196"/>
                  </a:lnTo>
                  <a:lnTo>
                    <a:pt x="8077" y="26661"/>
                  </a:lnTo>
                  <a:lnTo>
                    <a:pt x="7934" y="27144"/>
                  </a:lnTo>
                  <a:lnTo>
                    <a:pt x="7773" y="27662"/>
                  </a:lnTo>
                  <a:lnTo>
                    <a:pt x="7577" y="28162"/>
                  </a:lnTo>
                  <a:lnTo>
                    <a:pt x="7362" y="28662"/>
                  </a:lnTo>
                  <a:lnTo>
                    <a:pt x="7237" y="28913"/>
                  </a:lnTo>
                  <a:lnTo>
                    <a:pt x="7112" y="29145"/>
                  </a:lnTo>
                  <a:lnTo>
                    <a:pt x="6952" y="29377"/>
                  </a:lnTo>
                  <a:lnTo>
                    <a:pt x="6809" y="29592"/>
                  </a:lnTo>
                  <a:lnTo>
                    <a:pt x="6630" y="29788"/>
                  </a:lnTo>
                  <a:lnTo>
                    <a:pt x="6451" y="29967"/>
                  </a:lnTo>
                  <a:lnTo>
                    <a:pt x="6255" y="30146"/>
                  </a:lnTo>
                  <a:lnTo>
                    <a:pt x="6058" y="30306"/>
                  </a:lnTo>
                  <a:lnTo>
                    <a:pt x="5897" y="30360"/>
                  </a:lnTo>
                  <a:lnTo>
                    <a:pt x="5701" y="30431"/>
                  </a:lnTo>
                  <a:lnTo>
                    <a:pt x="5522" y="30467"/>
                  </a:lnTo>
                  <a:lnTo>
                    <a:pt x="5325" y="30521"/>
                  </a:lnTo>
                  <a:lnTo>
                    <a:pt x="4897" y="30557"/>
                  </a:lnTo>
                  <a:lnTo>
                    <a:pt x="4450" y="30574"/>
                  </a:lnTo>
                  <a:lnTo>
                    <a:pt x="4003" y="30557"/>
                  </a:lnTo>
                  <a:lnTo>
                    <a:pt x="3539" y="30485"/>
                  </a:lnTo>
                  <a:lnTo>
                    <a:pt x="3056" y="30378"/>
                  </a:lnTo>
                  <a:lnTo>
                    <a:pt x="2609" y="30253"/>
                  </a:lnTo>
                  <a:lnTo>
                    <a:pt x="2180" y="30074"/>
                  </a:lnTo>
                  <a:lnTo>
                    <a:pt x="1966" y="29985"/>
                  </a:lnTo>
                  <a:lnTo>
                    <a:pt x="1770" y="29878"/>
                  </a:lnTo>
                  <a:lnTo>
                    <a:pt x="1573" y="29752"/>
                  </a:lnTo>
                  <a:lnTo>
                    <a:pt x="1394" y="29627"/>
                  </a:lnTo>
                  <a:lnTo>
                    <a:pt x="1233" y="29502"/>
                  </a:lnTo>
                  <a:lnTo>
                    <a:pt x="1073" y="29359"/>
                  </a:lnTo>
                  <a:lnTo>
                    <a:pt x="930" y="29216"/>
                  </a:lnTo>
                  <a:lnTo>
                    <a:pt x="805" y="29056"/>
                  </a:lnTo>
                  <a:lnTo>
                    <a:pt x="697" y="28895"/>
                  </a:lnTo>
                  <a:lnTo>
                    <a:pt x="590" y="28716"/>
                  </a:lnTo>
                  <a:lnTo>
                    <a:pt x="519" y="28537"/>
                  </a:lnTo>
                  <a:lnTo>
                    <a:pt x="465" y="28341"/>
                  </a:lnTo>
                  <a:lnTo>
                    <a:pt x="411" y="28144"/>
                  </a:lnTo>
                  <a:lnTo>
                    <a:pt x="411" y="27930"/>
                  </a:lnTo>
                  <a:lnTo>
                    <a:pt x="411" y="27572"/>
                  </a:lnTo>
                  <a:lnTo>
                    <a:pt x="429" y="27197"/>
                  </a:lnTo>
                  <a:lnTo>
                    <a:pt x="483" y="26840"/>
                  </a:lnTo>
                  <a:lnTo>
                    <a:pt x="554" y="26465"/>
                  </a:lnTo>
                  <a:lnTo>
                    <a:pt x="697" y="25732"/>
                  </a:lnTo>
                  <a:lnTo>
                    <a:pt x="840" y="24999"/>
                  </a:lnTo>
                  <a:lnTo>
                    <a:pt x="965" y="24249"/>
                  </a:lnTo>
                  <a:lnTo>
                    <a:pt x="1090" y="23498"/>
                  </a:lnTo>
                  <a:lnTo>
                    <a:pt x="1162" y="23123"/>
                  </a:lnTo>
                  <a:lnTo>
                    <a:pt x="1251" y="22748"/>
                  </a:lnTo>
                  <a:lnTo>
                    <a:pt x="1359" y="22390"/>
                  </a:lnTo>
                  <a:lnTo>
                    <a:pt x="1466" y="22033"/>
                  </a:lnTo>
                  <a:close/>
                  <a:moveTo>
                    <a:pt x="9435" y="1"/>
                  </a:moveTo>
                  <a:lnTo>
                    <a:pt x="9203" y="18"/>
                  </a:lnTo>
                  <a:lnTo>
                    <a:pt x="8917" y="54"/>
                  </a:lnTo>
                  <a:lnTo>
                    <a:pt x="8631" y="108"/>
                  </a:lnTo>
                  <a:lnTo>
                    <a:pt x="8381" y="179"/>
                  </a:lnTo>
                  <a:lnTo>
                    <a:pt x="8131" y="286"/>
                  </a:lnTo>
                  <a:lnTo>
                    <a:pt x="7899" y="394"/>
                  </a:lnTo>
                  <a:lnTo>
                    <a:pt x="7666" y="501"/>
                  </a:lnTo>
                  <a:lnTo>
                    <a:pt x="7452" y="644"/>
                  </a:lnTo>
                  <a:lnTo>
                    <a:pt x="7255" y="787"/>
                  </a:lnTo>
                  <a:lnTo>
                    <a:pt x="7059" y="948"/>
                  </a:lnTo>
                  <a:lnTo>
                    <a:pt x="6880" y="1126"/>
                  </a:lnTo>
                  <a:lnTo>
                    <a:pt x="6719" y="1323"/>
                  </a:lnTo>
                  <a:lnTo>
                    <a:pt x="6558" y="1519"/>
                  </a:lnTo>
                  <a:lnTo>
                    <a:pt x="6398" y="1716"/>
                  </a:lnTo>
                  <a:lnTo>
                    <a:pt x="6255" y="1930"/>
                  </a:lnTo>
                  <a:lnTo>
                    <a:pt x="6004" y="2395"/>
                  </a:lnTo>
                  <a:lnTo>
                    <a:pt x="5772" y="2860"/>
                  </a:lnTo>
                  <a:lnTo>
                    <a:pt x="5558" y="3360"/>
                  </a:lnTo>
                  <a:lnTo>
                    <a:pt x="5379" y="3878"/>
                  </a:lnTo>
                  <a:lnTo>
                    <a:pt x="5218" y="4396"/>
                  </a:lnTo>
                  <a:lnTo>
                    <a:pt x="5057" y="4914"/>
                  </a:lnTo>
                  <a:lnTo>
                    <a:pt x="4932" y="5433"/>
                  </a:lnTo>
                  <a:lnTo>
                    <a:pt x="4682" y="6415"/>
                  </a:lnTo>
                  <a:lnTo>
                    <a:pt x="4396" y="7595"/>
                  </a:lnTo>
                  <a:lnTo>
                    <a:pt x="4128" y="8774"/>
                  </a:lnTo>
                  <a:lnTo>
                    <a:pt x="3610" y="11169"/>
                  </a:lnTo>
                  <a:lnTo>
                    <a:pt x="3128" y="13545"/>
                  </a:lnTo>
                  <a:lnTo>
                    <a:pt x="2663" y="15940"/>
                  </a:lnTo>
                  <a:lnTo>
                    <a:pt x="2145" y="18781"/>
                  </a:lnTo>
                  <a:lnTo>
                    <a:pt x="1895" y="20210"/>
                  </a:lnTo>
                  <a:lnTo>
                    <a:pt x="1644" y="21640"/>
                  </a:lnTo>
                  <a:lnTo>
                    <a:pt x="1644" y="21693"/>
                  </a:lnTo>
                  <a:lnTo>
                    <a:pt x="1430" y="21622"/>
                  </a:lnTo>
                  <a:lnTo>
                    <a:pt x="1359" y="21604"/>
                  </a:lnTo>
                  <a:lnTo>
                    <a:pt x="1287" y="21604"/>
                  </a:lnTo>
                  <a:lnTo>
                    <a:pt x="1216" y="21658"/>
                  </a:lnTo>
                  <a:lnTo>
                    <a:pt x="1180" y="21711"/>
                  </a:lnTo>
                  <a:lnTo>
                    <a:pt x="1001" y="22212"/>
                  </a:lnTo>
                  <a:lnTo>
                    <a:pt x="858" y="22712"/>
                  </a:lnTo>
                  <a:lnTo>
                    <a:pt x="733" y="23230"/>
                  </a:lnTo>
                  <a:lnTo>
                    <a:pt x="626" y="23766"/>
                  </a:lnTo>
                  <a:lnTo>
                    <a:pt x="465" y="24821"/>
                  </a:lnTo>
                  <a:lnTo>
                    <a:pt x="304" y="25857"/>
                  </a:lnTo>
                  <a:lnTo>
                    <a:pt x="143" y="26661"/>
                  </a:lnTo>
                  <a:lnTo>
                    <a:pt x="72" y="27072"/>
                  </a:lnTo>
                  <a:lnTo>
                    <a:pt x="18" y="27483"/>
                  </a:lnTo>
                  <a:lnTo>
                    <a:pt x="0" y="27680"/>
                  </a:lnTo>
                  <a:lnTo>
                    <a:pt x="0" y="27894"/>
                  </a:lnTo>
                  <a:lnTo>
                    <a:pt x="0" y="28091"/>
                  </a:lnTo>
                  <a:lnTo>
                    <a:pt x="36" y="28305"/>
                  </a:lnTo>
                  <a:lnTo>
                    <a:pt x="72" y="28502"/>
                  </a:lnTo>
                  <a:lnTo>
                    <a:pt x="126" y="28680"/>
                  </a:lnTo>
                  <a:lnTo>
                    <a:pt x="215" y="28877"/>
                  </a:lnTo>
                  <a:lnTo>
                    <a:pt x="304" y="29056"/>
                  </a:lnTo>
                  <a:lnTo>
                    <a:pt x="411" y="29216"/>
                  </a:lnTo>
                  <a:lnTo>
                    <a:pt x="519" y="29359"/>
                  </a:lnTo>
                  <a:lnTo>
                    <a:pt x="644" y="29502"/>
                  </a:lnTo>
                  <a:lnTo>
                    <a:pt x="787" y="29645"/>
                  </a:lnTo>
                  <a:lnTo>
                    <a:pt x="930" y="29770"/>
                  </a:lnTo>
                  <a:lnTo>
                    <a:pt x="1090" y="29895"/>
                  </a:lnTo>
                  <a:lnTo>
                    <a:pt x="1412" y="30128"/>
                  </a:lnTo>
                  <a:lnTo>
                    <a:pt x="1787" y="30324"/>
                  </a:lnTo>
                  <a:lnTo>
                    <a:pt x="2180" y="30503"/>
                  </a:lnTo>
                  <a:lnTo>
                    <a:pt x="2574" y="30664"/>
                  </a:lnTo>
                  <a:lnTo>
                    <a:pt x="3002" y="30789"/>
                  </a:lnTo>
                  <a:lnTo>
                    <a:pt x="3431" y="30878"/>
                  </a:lnTo>
                  <a:lnTo>
                    <a:pt x="3860" y="30932"/>
                  </a:lnTo>
                  <a:lnTo>
                    <a:pt x="4289" y="30968"/>
                  </a:lnTo>
                  <a:lnTo>
                    <a:pt x="4718" y="30968"/>
                  </a:lnTo>
                  <a:lnTo>
                    <a:pt x="5129" y="30950"/>
                  </a:lnTo>
                  <a:lnTo>
                    <a:pt x="5522" y="30878"/>
                  </a:lnTo>
                  <a:lnTo>
                    <a:pt x="5879" y="30789"/>
                  </a:lnTo>
                  <a:lnTo>
                    <a:pt x="6058" y="30717"/>
                  </a:lnTo>
                  <a:lnTo>
                    <a:pt x="6219" y="30646"/>
                  </a:lnTo>
                  <a:lnTo>
                    <a:pt x="6237" y="30646"/>
                  </a:lnTo>
                  <a:lnTo>
                    <a:pt x="6272" y="30628"/>
                  </a:lnTo>
                  <a:lnTo>
                    <a:pt x="6487" y="30467"/>
                  </a:lnTo>
                  <a:lnTo>
                    <a:pt x="6701" y="30288"/>
                  </a:lnTo>
                  <a:lnTo>
                    <a:pt x="6898" y="30074"/>
                  </a:lnTo>
                  <a:lnTo>
                    <a:pt x="7077" y="29860"/>
                  </a:lnTo>
                  <a:lnTo>
                    <a:pt x="7255" y="29645"/>
                  </a:lnTo>
                  <a:lnTo>
                    <a:pt x="7398" y="29395"/>
                  </a:lnTo>
                  <a:lnTo>
                    <a:pt x="7559" y="29145"/>
                  </a:lnTo>
                  <a:lnTo>
                    <a:pt x="7684" y="28895"/>
                  </a:lnTo>
                  <a:lnTo>
                    <a:pt x="7809" y="28627"/>
                  </a:lnTo>
                  <a:lnTo>
                    <a:pt x="7934" y="28359"/>
                  </a:lnTo>
                  <a:lnTo>
                    <a:pt x="8131" y="27805"/>
                  </a:lnTo>
                  <a:lnTo>
                    <a:pt x="8310" y="27269"/>
                  </a:lnTo>
                  <a:lnTo>
                    <a:pt x="8470" y="26750"/>
                  </a:lnTo>
                  <a:lnTo>
                    <a:pt x="8649" y="26107"/>
                  </a:lnTo>
                  <a:lnTo>
                    <a:pt x="8810" y="25446"/>
                  </a:lnTo>
                  <a:lnTo>
                    <a:pt x="8899" y="25106"/>
                  </a:lnTo>
                  <a:lnTo>
                    <a:pt x="8953" y="24767"/>
                  </a:lnTo>
                  <a:lnTo>
                    <a:pt x="8989" y="24445"/>
                  </a:lnTo>
                  <a:lnTo>
                    <a:pt x="9006" y="24124"/>
                  </a:lnTo>
                  <a:lnTo>
                    <a:pt x="9006" y="23981"/>
                  </a:lnTo>
                  <a:lnTo>
                    <a:pt x="8989" y="23874"/>
                  </a:lnTo>
                  <a:lnTo>
                    <a:pt x="8971" y="23784"/>
                  </a:lnTo>
                  <a:lnTo>
                    <a:pt x="8917" y="23695"/>
                  </a:lnTo>
                  <a:lnTo>
                    <a:pt x="8881" y="23623"/>
                  </a:lnTo>
                  <a:lnTo>
                    <a:pt x="8810" y="23552"/>
                  </a:lnTo>
                  <a:lnTo>
                    <a:pt x="8721" y="23480"/>
                  </a:lnTo>
                  <a:lnTo>
                    <a:pt x="8631" y="23427"/>
                  </a:lnTo>
                  <a:lnTo>
                    <a:pt x="9310" y="20979"/>
                  </a:lnTo>
                  <a:lnTo>
                    <a:pt x="9953" y="18495"/>
                  </a:lnTo>
                  <a:lnTo>
                    <a:pt x="10597" y="16011"/>
                  </a:lnTo>
                  <a:lnTo>
                    <a:pt x="10901" y="14760"/>
                  </a:lnTo>
                  <a:lnTo>
                    <a:pt x="11186" y="13509"/>
                  </a:lnTo>
                  <a:lnTo>
                    <a:pt x="11472" y="12241"/>
                  </a:lnTo>
                  <a:lnTo>
                    <a:pt x="11740" y="10990"/>
                  </a:lnTo>
                  <a:lnTo>
                    <a:pt x="11991" y="9739"/>
                  </a:lnTo>
                  <a:lnTo>
                    <a:pt x="12223" y="8470"/>
                  </a:lnTo>
                  <a:lnTo>
                    <a:pt x="12437" y="7220"/>
                  </a:lnTo>
                  <a:lnTo>
                    <a:pt x="12634" y="5951"/>
                  </a:lnTo>
                  <a:lnTo>
                    <a:pt x="12795" y="4682"/>
                  </a:lnTo>
                  <a:lnTo>
                    <a:pt x="12938" y="3413"/>
                  </a:lnTo>
                  <a:lnTo>
                    <a:pt x="12938" y="3360"/>
                  </a:lnTo>
                  <a:lnTo>
                    <a:pt x="12920" y="3306"/>
                  </a:lnTo>
                  <a:lnTo>
                    <a:pt x="12938" y="3056"/>
                  </a:lnTo>
                  <a:lnTo>
                    <a:pt x="12920" y="2824"/>
                  </a:lnTo>
                  <a:lnTo>
                    <a:pt x="12884" y="2574"/>
                  </a:lnTo>
                  <a:lnTo>
                    <a:pt x="12830" y="2323"/>
                  </a:lnTo>
                  <a:lnTo>
                    <a:pt x="12741" y="2091"/>
                  </a:lnTo>
                  <a:lnTo>
                    <a:pt x="12652" y="1859"/>
                  </a:lnTo>
                  <a:lnTo>
                    <a:pt x="12544" y="1627"/>
                  </a:lnTo>
                  <a:lnTo>
                    <a:pt x="12402" y="1412"/>
                  </a:lnTo>
                  <a:lnTo>
                    <a:pt x="12259" y="1216"/>
                  </a:lnTo>
                  <a:lnTo>
                    <a:pt x="12116" y="1037"/>
                  </a:lnTo>
                  <a:lnTo>
                    <a:pt x="11955" y="876"/>
                  </a:lnTo>
                  <a:lnTo>
                    <a:pt x="11776" y="715"/>
                  </a:lnTo>
                  <a:lnTo>
                    <a:pt x="11597" y="572"/>
                  </a:lnTo>
                  <a:lnTo>
                    <a:pt x="11419" y="465"/>
                  </a:lnTo>
                  <a:lnTo>
                    <a:pt x="11222" y="358"/>
                  </a:lnTo>
                  <a:lnTo>
                    <a:pt x="11008" y="269"/>
                  </a:lnTo>
                  <a:lnTo>
                    <a:pt x="10793" y="179"/>
                  </a:lnTo>
                  <a:lnTo>
                    <a:pt x="10579" y="126"/>
                  </a:lnTo>
                  <a:lnTo>
                    <a:pt x="10364" y="72"/>
                  </a:lnTo>
                  <a:lnTo>
                    <a:pt x="10132" y="36"/>
                  </a:lnTo>
                  <a:lnTo>
                    <a:pt x="990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3343150" y="2442250"/>
              <a:ext cx="263150" cy="542350"/>
            </a:xfrm>
            <a:custGeom>
              <a:avLst/>
              <a:gdLst/>
              <a:ahLst/>
              <a:cxnLst/>
              <a:rect l="l" t="t" r="r" b="b"/>
              <a:pathLst>
                <a:path w="10526" h="21694" extrusionOk="0">
                  <a:moveTo>
                    <a:pt x="7560" y="1"/>
                  </a:moveTo>
                  <a:lnTo>
                    <a:pt x="7291" y="19"/>
                  </a:lnTo>
                  <a:lnTo>
                    <a:pt x="7041" y="54"/>
                  </a:lnTo>
                  <a:lnTo>
                    <a:pt x="6773" y="126"/>
                  </a:lnTo>
                  <a:lnTo>
                    <a:pt x="6523" y="197"/>
                  </a:lnTo>
                  <a:lnTo>
                    <a:pt x="6273" y="305"/>
                  </a:lnTo>
                  <a:lnTo>
                    <a:pt x="6041" y="430"/>
                  </a:lnTo>
                  <a:lnTo>
                    <a:pt x="5808" y="555"/>
                  </a:lnTo>
                  <a:lnTo>
                    <a:pt x="5594" y="716"/>
                  </a:lnTo>
                  <a:lnTo>
                    <a:pt x="5379" y="894"/>
                  </a:lnTo>
                  <a:lnTo>
                    <a:pt x="5183" y="1091"/>
                  </a:lnTo>
                  <a:lnTo>
                    <a:pt x="5004" y="1287"/>
                  </a:lnTo>
                  <a:lnTo>
                    <a:pt x="4826" y="1502"/>
                  </a:lnTo>
                  <a:lnTo>
                    <a:pt x="4683" y="1716"/>
                  </a:lnTo>
                  <a:lnTo>
                    <a:pt x="4540" y="1948"/>
                  </a:lnTo>
                  <a:lnTo>
                    <a:pt x="4397" y="2163"/>
                  </a:lnTo>
                  <a:lnTo>
                    <a:pt x="4164" y="2610"/>
                  </a:lnTo>
                  <a:lnTo>
                    <a:pt x="3968" y="3074"/>
                  </a:lnTo>
                  <a:lnTo>
                    <a:pt x="3789" y="3557"/>
                  </a:lnTo>
                  <a:lnTo>
                    <a:pt x="3628" y="4039"/>
                  </a:lnTo>
                  <a:lnTo>
                    <a:pt x="3485" y="4539"/>
                  </a:lnTo>
                  <a:lnTo>
                    <a:pt x="3342" y="5058"/>
                  </a:lnTo>
                  <a:lnTo>
                    <a:pt x="2914" y="6845"/>
                  </a:lnTo>
                  <a:lnTo>
                    <a:pt x="2485" y="8649"/>
                  </a:lnTo>
                  <a:lnTo>
                    <a:pt x="2092" y="10454"/>
                  </a:lnTo>
                  <a:lnTo>
                    <a:pt x="1716" y="12259"/>
                  </a:lnTo>
                  <a:lnTo>
                    <a:pt x="1270" y="14528"/>
                  </a:lnTo>
                  <a:lnTo>
                    <a:pt x="841" y="16780"/>
                  </a:lnTo>
                  <a:lnTo>
                    <a:pt x="430" y="19049"/>
                  </a:lnTo>
                  <a:lnTo>
                    <a:pt x="55" y="21318"/>
                  </a:lnTo>
                  <a:lnTo>
                    <a:pt x="37" y="21372"/>
                  </a:lnTo>
                  <a:lnTo>
                    <a:pt x="1" y="21426"/>
                  </a:lnTo>
                  <a:lnTo>
                    <a:pt x="340" y="21551"/>
                  </a:lnTo>
                  <a:lnTo>
                    <a:pt x="680" y="21694"/>
                  </a:lnTo>
                  <a:lnTo>
                    <a:pt x="1645" y="16744"/>
                  </a:lnTo>
                  <a:lnTo>
                    <a:pt x="3128" y="9168"/>
                  </a:lnTo>
                  <a:lnTo>
                    <a:pt x="3342" y="7952"/>
                  </a:lnTo>
                  <a:lnTo>
                    <a:pt x="3575" y="6737"/>
                  </a:lnTo>
                  <a:lnTo>
                    <a:pt x="3700" y="6112"/>
                  </a:lnTo>
                  <a:lnTo>
                    <a:pt x="3843" y="5522"/>
                  </a:lnTo>
                  <a:lnTo>
                    <a:pt x="4021" y="4933"/>
                  </a:lnTo>
                  <a:lnTo>
                    <a:pt x="4236" y="4343"/>
                  </a:lnTo>
                  <a:lnTo>
                    <a:pt x="4450" y="3825"/>
                  </a:lnTo>
                  <a:lnTo>
                    <a:pt x="4700" y="3271"/>
                  </a:lnTo>
                  <a:lnTo>
                    <a:pt x="4826" y="2985"/>
                  </a:lnTo>
                  <a:lnTo>
                    <a:pt x="4986" y="2717"/>
                  </a:lnTo>
                  <a:lnTo>
                    <a:pt x="5129" y="2449"/>
                  </a:lnTo>
                  <a:lnTo>
                    <a:pt x="5308" y="2199"/>
                  </a:lnTo>
                  <a:lnTo>
                    <a:pt x="5487" y="1948"/>
                  </a:lnTo>
                  <a:lnTo>
                    <a:pt x="5683" y="1734"/>
                  </a:lnTo>
                  <a:lnTo>
                    <a:pt x="5898" y="1520"/>
                  </a:lnTo>
                  <a:lnTo>
                    <a:pt x="6130" y="1341"/>
                  </a:lnTo>
                  <a:lnTo>
                    <a:pt x="6362" y="1180"/>
                  </a:lnTo>
                  <a:lnTo>
                    <a:pt x="6630" y="1055"/>
                  </a:lnTo>
                  <a:lnTo>
                    <a:pt x="6916" y="966"/>
                  </a:lnTo>
                  <a:lnTo>
                    <a:pt x="7220" y="912"/>
                  </a:lnTo>
                  <a:lnTo>
                    <a:pt x="7470" y="912"/>
                  </a:lnTo>
                  <a:lnTo>
                    <a:pt x="7702" y="930"/>
                  </a:lnTo>
                  <a:lnTo>
                    <a:pt x="7935" y="966"/>
                  </a:lnTo>
                  <a:lnTo>
                    <a:pt x="8149" y="1019"/>
                  </a:lnTo>
                  <a:lnTo>
                    <a:pt x="8364" y="1109"/>
                  </a:lnTo>
                  <a:lnTo>
                    <a:pt x="8560" y="1216"/>
                  </a:lnTo>
                  <a:lnTo>
                    <a:pt x="8757" y="1359"/>
                  </a:lnTo>
                  <a:lnTo>
                    <a:pt x="8918" y="1502"/>
                  </a:lnTo>
                  <a:lnTo>
                    <a:pt x="9061" y="1663"/>
                  </a:lnTo>
                  <a:lnTo>
                    <a:pt x="9203" y="1841"/>
                  </a:lnTo>
                  <a:lnTo>
                    <a:pt x="9311" y="2038"/>
                  </a:lnTo>
                  <a:lnTo>
                    <a:pt x="9382" y="2252"/>
                  </a:lnTo>
                  <a:lnTo>
                    <a:pt x="9454" y="2467"/>
                  </a:lnTo>
                  <a:lnTo>
                    <a:pt x="9489" y="2699"/>
                  </a:lnTo>
                  <a:lnTo>
                    <a:pt x="9489" y="2949"/>
                  </a:lnTo>
                  <a:lnTo>
                    <a:pt x="9454" y="3181"/>
                  </a:lnTo>
                  <a:lnTo>
                    <a:pt x="9400" y="3414"/>
                  </a:lnTo>
                  <a:lnTo>
                    <a:pt x="9329" y="3628"/>
                  </a:lnTo>
                  <a:lnTo>
                    <a:pt x="9257" y="3825"/>
                  </a:lnTo>
                  <a:lnTo>
                    <a:pt x="9150" y="4003"/>
                  </a:lnTo>
                  <a:lnTo>
                    <a:pt x="9043" y="4164"/>
                  </a:lnTo>
                  <a:lnTo>
                    <a:pt x="8900" y="4307"/>
                  </a:lnTo>
                  <a:lnTo>
                    <a:pt x="8775" y="4432"/>
                  </a:lnTo>
                  <a:lnTo>
                    <a:pt x="8614" y="4522"/>
                  </a:lnTo>
                  <a:lnTo>
                    <a:pt x="8471" y="4611"/>
                  </a:lnTo>
                  <a:lnTo>
                    <a:pt x="8292" y="4682"/>
                  </a:lnTo>
                  <a:lnTo>
                    <a:pt x="8131" y="4736"/>
                  </a:lnTo>
                  <a:lnTo>
                    <a:pt x="7953" y="4790"/>
                  </a:lnTo>
                  <a:lnTo>
                    <a:pt x="7774" y="4808"/>
                  </a:lnTo>
                  <a:lnTo>
                    <a:pt x="7595" y="4825"/>
                  </a:lnTo>
                  <a:lnTo>
                    <a:pt x="7417" y="4808"/>
                  </a:lnTo>
                  <a:lnTo>
                    <a:pt x="7220" y="4790"/>
                  </a:lnTo>
                  <a:lnTo>
                    <a:pt x="7041" y="4754"/>
                  </a:lnTo>
                  <a:lnTo>
                    <a:pt x="6863" y="4718"/>
                  </a:lnTo>
                  <a:lnTo>
                    <a:pt x="6684" y="4665"/>
                  </a:lnTo>
                  <a:lnTo>
                    <a:pt x="6523" y="4593"/>
                  </a:lnTo>
                  <a:lnTo>
                    <a:pt x="6344" y="4504"/>
                  </a:lnTo>
                  <a:lnTo>
                    <a:pt x="6201" y="4414"/>
                  </a:lnTo>
                  <a:lnTo>
                    <a:pt x="6041" y="4307"/>
                  </a:lnTo>
                  <a:lnTo>
                    <a:pt x="5916" y="4182"/>
                  </a:lnTo>
                  <a:lnTo>
                    <a:pt x="5773" y="4057"/>
                  </a:lnTo>
                  <a:lnTo>
                    <a:pt x="5665" y="3914"/>
                  </a:lnTo>
                  <a:lnTo>
                    <a:pt x="5558" y="3771"/>
                  </a:lnTo>
                  <a:lnTo>
                    <a:pt x="5487" y="3610"/>
                  </a:lnTo>
                  <a:lnTo>
                    <a:pt x="5415" y="3449"/>
                  </a:lnTo>
                  <a:lnTo>
                    <a:pt x="5362" y="3271"/>
                  </a:lnTo>
                  <a:lnTo>
                    <a:pt x="5326" y="3092"/>
                  </a:lnTo>
                  <a:lnTo>
                    <a:pt x="5308" y="2896"/>
                  </a:lnTo>
                  <a:lnTo>
                    <a:pt x="5183" y="3128"/>
                  </a:lnTo>
                  <a:lnTo>
                    <a:pt x="5076" y="3360"/>
                  </a:lnTo>
                  <a:lnTo>
                    <a:pt x="4861" y="3843"/>
                  </a:lnTo>
                  <a:lnTo>
                    <a:pt x="4897" y="4003"/>
                  </a:lnTo>
                  <a:lnTo>
                    <a:pt x="4969" y="4146"/>
                  </a:lnTo>
                  <a:lnTo>
                    <a:pt x="5040" y="4289"/>
                  </a:lnTo>
                  <a:lnTo>
                    <a:pt x="5129" y="4414"/>
                  </a:lnTo>
                  <a:lnTo>
                    <a:pt x="5237" y="4557"/>
                  </a:lnTo>
                  <a:lnTo>
                    <a:pt x="5362" y="4682"/>
                  </a:lnTo>
                  <a:lnTo>
                    <a:pt x="5487" y="4790"/>
                  </a:lnTo>
                  <a:lnTo>
                    <a:pt x="5630" y="4897"/>
                  </a:lnTo>
                  <a:lnTo>
                    <a:pt x="5916" y="5093"/>
                  </a:lnTo>
                  <a:lnTo>
                    <a:pt x="6219" y="5254"/>
                  </a:lnTo>
                  <a:lnTo>
                    <a:pt x="6541" y="5361"/>
                  </a:lnTo>
                  <a:lnTo>
                    <a:pt x="6827" y="5451"/>
                  </a:lnTo>
                  <a:lnTo>
                    <a:pt x="7023" y="5469"/>
                  </a:lnTo>
                  <a:lnTo>
                    <a:pt x="7202" y="5487"/>
                  </a:lnTo>
                  <a:lnTo>
                    <a:pt x="7399" y="5504"/>
                  </a:lnTo>
                  <a:lnTo>
                    <a:pt x="7595" y="5504"/>
                  </a:lnTo>
                  <a:lnTo>
                    <a:pt x="7792" y="5487"/>
                  </a:lnTo>
                  <a:lnTo>
                    <a:pt x="7970" y="5451"/>
                  </a:lnTo>
                  <a:lnTo>
                    <a:pt x="8167" y="5415"/>
                  </a:lnTo>
                  <a:lnTo>
                    <a:pt x="8346" y="5361"/>
                  </a:lnTo>
                  <a:lnTo>
                    <a:pt x="8524" y="5308"/>
                  </a:lnTo>
                  <a:lnTo>
                    <a:pt x="8703" y="5236"/>
                  </a:lnTo>
                  <a:lnTo>
                    <a:pt x="8882" y="5147"/>
                  </a:lnTo>
                  <a:lnTo>
                    <a:pt x="9043" y="5058"/>
                  </a:lnTo>
                  <a:lnTo>
                    <a:pt x="9203" y="4968"/>
                  </a:lnTo>
                  <a:lnTo>
                    <a:pt x="9364" y="4861"/>
                  </a:lnTo>
                  <a:lnTo>
                    <a:pt x="9525" y="4736"/>
                  </a:lnTo>
                  <a:lnTo>
                    <a:pt x="9668" y="4611"/>
                  </a:lnTo>
                  <a:lnTo>
                    <a:pt x="9793" y="4486"/>
                  </a:lnTo>
                  <a:lnTo>
                    <a:pt x="9900" y="4361"/>
                  </a:lnTo>
                  <a:lnTo>
                    <a:pt x="10008" y="4236"/>
                  </a:lnTo>
                  <a:lnTo>
                    <a:pt x="10097" y="4093"/>
                  </a:lnTo>
                  <a:lnTo>
                    <a:pt x="10258" y="3807"/>
                  </a:lnTo>
                  <a:lnTo>
                    <a:pt x="10383" y="3503"/>
                  </a:lnTo>
                  <a:lnTo>
                    <a:pt x="10472" y="3181"/>
                  </a:lnTo>
                  <a:lnTo>
                    <a:pt x="10508" y="2860"/>
                  </a:lnTo>
                  <a:lnTo>
                    <a:pt x="10526" y="2538"/>
                  </a:lnTo>
                  <a:lnTo>
                    <a:pt x="10490" y="2234"/>
                  </a:lnTo>
                  <a:lnTo>
                    <a:pt x="10419" y="1913"/>
                  </a:lnTo>
                  <a:lnTo>
                    <a:pt x="10311" y="1609"/>
                  </a:lnTo>
                  <a:lnTo>
                    <a:pt x="10168" y="1323"/>
                  </a:lnTo>
                  <a:lnTo>
                    <a:pt x="9990" y="1055"/>
                  </a:lnTo>
                  <a:lnTo>
                    <a:pt x="9882" y="930"/>
                  </a:lnTo>
                  <a:lnTo>
                    <a:pt x="9775" y="805"/>
                  </a:lnTo>
                  <a:lnTo>
                    <a:pt x="9650" y="698"/>
                  </a:lnTo>
                  <a:lnTo>
                    <a:pt x="9525" y="590"/>
                  </a:lnTo>
                  <a:lnTo>
                    <a:pt x="9382" y="501"/>
                  </a:lnTo>
                  <a:lnTo>
                    <a:pt x="9239" y="394"/>
                  </a:lnTo>
                  <a:lnTo>
                    <a:pt x="9078" y="322"/>
                  </a:lnTo>
                  <a:lnTo>
                    <a:pt x="8918" y="251"/>
                  </a:lnTo>
                  <a:lnTo>
                    <a:pt x="8650" y="144"/>
                  </a:lnTo>
                  <a:lnTo>
                    <a:pt x="8381" y="72"/>
                  </a:lnTo>
                  <a:lnTo>
                    <a:pt x="8113" y="19"/>
                  </a:lnTo>
                  <a:lnTo>
                    <a:pt x="782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3484325" y="2551700"/>
              <a:ext cx="118850" cy="463275"/>
            </a:xfrm>
            <a:custGeom>
              <a:avLst/>
              <a:gdLst/>
              <a:ahLst/>
              <a:cxnLst/>
              <a:rect l="l" t="t" r="r" b="b"/>
              <a:pathLst>
                <a:path w="4754" h="18531" extrusionOk="0">
                  <a:moveTo>
                    <a:pt x="4754" y="1"/>
                  </a:moveTo>
                  <a:lnTo>
                    <a:pt x="4557" y="251"/>
                  </a:lnTo>
                  <a:lnTo>
                    <a:pt x="4325" y="483"/>
                  </a:lnTo>
                  <a:lnTo>
                    <a:pt x="4093" y="680"/>
                  </a:lnTo>
                  <a:lnTo>
                    <a:pt x="3824" y="876"/>
                  </a:lnTo>
                  <a:lnTo>
                    <a:pt x="3664" y="1984"/>
                  </a:lnTo>
                  <a:lnTo>
                    <a:pt x="3467" y="3092"/>
                  </a:lnTo>
                  <a:lnTo>
                    <a:pt x="3074" y="5290"/>
                  </a:lnTo>
                  <a:lnTo>
                    <a:pt x="2627" y="7488"/>
                  </a:lnTo>
                  <a:lnTo>
                    <a:pt x="2145" y="9668"/>
                  </a:lnTo>
                  <a:lnTo>
                    <a:pt x="1644" y="11866"/>
                  </a:lnTo>
                  <a:lnTo>
                    <a:pt x="1108" y="14046"/>
                  </a:lnTo>
                  <a:lnTo>
                    <a:pt x="554" y="16208"/>
                  </a:lnTo>
                  <a:lnTo>
                    <a:pt x="1" y="18370"/>
                  </a:lnTo>
                  <a:lnTo>
                    <a:pt x="322" y="18441"/>
                  </a:lnTo>
                  <a:lnTo>
                    <a:pt x="644" y="18531"/>
                  </a:lnTo>
                  <a:lnTo>
                    <a:pt x="1269" y="16244"/>
                  </a:lnTo>
                  <a:lnTo>
                    <a:pt x="1877" y="13956"/>
                  </a:lnTo>
                  <a:lnTo>
                    <a:pt x="2466" y="11651"/>
                  </a:lnTo>
                  <a:lnTo>
                    <a:pt x="3020" y="9328"/>
                  </a:lnTo>
                  <a:lnTo>
                    <a:pt x="3288" y="8167"/>
                  </a:lnTo>
                  <a:lnTo>
                    <a:pt x="3539" y="7005"/>
                  </a:lnTo>
                  <a:lnTo>
                    <a:pt x="3789" y="5844"/>
                  </a:lnTo>
                  <a:lnTo>
                    <a:pt x="4003" y="4682"/>
                  </a:lnTo>
                  <a:lnTo>
                    <a:pt x="4218" y="3503"/>
                  </a:lnTo>
                  <a:lnTo>
                    <a:pt x="4414" y="2342"/>
                  </a:lnTo>
                  <a:lnTo>
                    <a:pt x="4593" y="1162"/>
                  </a:lnTo>
                  <a:lnTo>
                    <a:pt x="475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3303850" y="2983700"/>
              <a:ext cx="204625" cy="213550"/>
            </a:xfrm>
            <a:custGeom>
              <a:avLst/>
              <a:gdLst/>
              <a:ahLst/>
              <a:cxnLst/>
              <a:rect l="l" t="t" r="r" b="b"/>
              <a:pathLst>
                <a:path w="8185" h="8542" extrusionOk="0">
                  <a:moveTo>
                    <a:pt x="1055" y="0"/>
                  </a:moveTo>
                  <a:lnTo>
                    <a:pt x="948" y="357"/>
                  </a:lnTo>
                  <a:lnTo>
                    <a:pt x="840" y="715"/>
                  </a:lnTo>
                  <a:lnTo>
                    <a:pt x="751" y="1090"/>
                  </a:lnTo>
                  <a:lnTo>
                    <a:pt x="679" y="1465"/>
                  </a:lnTo>
                  <a:lnTo>
                    <a:pt x="554" y="2216"/>
                  </a:lnTo>
                  <a:lnTo>
                    <a:pt x="429" y="2966"/>
                  </a:lnTo>
                  <a:lnTo>
                    <a:pt x="286" y="3699"/>
                  </a:lnTo>
                  <a:lnTo>
                    <a:pt x="143" y="4432"/>
                  </a:lnTo>
                  <a:lnTo>
                    <a:pt x="72" y="4807"/>
                  </a:lnTo>
                  <a:lnTo>
                    <a:pt x="18" y="5164"/>
                  </a:lnTo>
                  <a:lnTo>
                    <a:pt x="0" y="5539"/>
                  </a:lnTo>
                  <a:lnTo>
                    <a:pt x="0" y="5897"/>
                  </a:lnTo>
                  <a:lnTo>
                    <a:pt x="0" y="6111"/>
                  </a:lnTo>
                  <a:lnTo>
                    <a:pt x="54" y="6308"/>
                  </a:lnTo>
                  <a:lnTo>
                    <a:pt x="108" y="6504"/>
                  </a:lnTo>
                  <a:lnTo>
                    <a:pt x="179" y="6683"/>
                  </a:lnTo>
                  <a:lnTo>
                    <a:pt x="286" y="6862"/>
                  </a:lnTo>
                  <a:lnTo>
                    <a:pt x="394" y="7023"/>
                  </a:lnTo>
                  <a:lnTo>
                    <a:pt x="519" y="7183"/>
                  </a:lnTo>
                  <a:lnTo>
                    <a:pt x="662" y="7326"/>
                  </a:lnTo>
                  <a:lnTo>
                    <a:pt x="822" y="7469"/>
                  </a:lnTo>
                  <a:lnTo>
                    <a:pt x="983" y="7594"/>
                  </a:lnTo>
                  <a:lnTo>
                    <a:pt x="1162" y="7719"/>
                  </a:lnTo>
                  <a:lnTo>
                    <a:pt x="1359" y="7845"/>
                  </a:lnTo>
                  <a:lnTo>
                    <a:pt x="1555" y="7952"/>
                  </a:lnTo>
                  <a:lnTo>
                    <a:pt x="1769" y="8041"/>
                  </a:lnTo>
                  <a:lnTo>
                    <a:pt x="2198" y="8220"/>
                  </a:lnTo>
                  <a:lnTo>
                    <a:pt x="2645" y="8345"/>
                  </a:lnTo>
                  <a:lnTo>
                    <a:pt x="3128" y="8452"/>
                  </a:lnTo>
                  <a:lnTo>
                    <a:pt x="3592" y="8524"/>
                  </a:lnTo>
                  <a:lnTo>
                    <a:pt x="4039" y="8541"/>
                  </a:lnTo>
                  <a:lnTo>
                    <a:pt x="4486" y="8524"/>
                  </a:lnTo>
                  <a:lnTo>
                    <a:pt x="4914" y="8488"/>
                  </a:lnTo>
                  <a:lnTo>
                    <a:pt x="5111" y="8434"/>
                  </a:lnTo>
                  <a:lnTo>
                    <a:pt x="5290" y="8398"/>
                  </a:lnTo>
                  <a:lnTo>
                    <a:pt x="5486" y="8327"/>
                  </a:lnTo>
                  <a:lnTo>
                    <a:pt x="5647" y="8273"/>
                  </a:lnTo>
                  <a:lnTo>
                    <a:pt x="5844" y="8113"/>
                  </a:lnTo>
                  <a:lnTo>
                    <a:pt x="6040" y="7934"/>
                  </a:lnTo>
                  <a:lnTo>
                    <a:pt x="6219" y="7755"/>
                  </a:lnTo>
                  <a:lnTo>
                    <a:pt x="6398" y="7559"/>
                  </a:lnTo>
                  <a:lnTo>
                    <a:pt x="6541" y="7344"/>
                  </a:lnTo>
                  <a:lnTo>
                    <a:pt x="6701" y="7112"/>
                  </a:lnTo>
                  <a:lnTo>
                    <a:pt x="6826" y="6880"/>
                  </a:lnTo>
                  <a:lnTo>
                    <a:pt x="6951" y="6629"/>
                  </a:lnTo>
                  <a:lnTo>
                    <a:pt x="7166" y="6129"/>
                  </a:lnTo>
                  <a:lnTo>
                    <a:pt x="7362" y="5629"/>
                  </a:lnTo>
                  <a:lnTo>
                    <a:pt x="7523" y="5111"/>
                  </a:lnTo>
                  <a:lnTo>
                    <a:pt x="7666" y="4628"/>
                  </a:lnTo>
                  <a:lnTo>
                    <a:pt x="7791" y="4163"/>
                  </a:lnTo>
                  <a:lnTo>
                    <a:pt x="7899" y="3699"/>
                  </a:lnTo>
                  <a:lnTo>
                    <a:pt x="8095" y="2770"/>
                  </a:lnTo>
                  <a:lnTo>
                    <a:pt x="8167" y="2412"/>
                  </a:lnTo>
                  <a:lnTo>
                    <a:pt x="8184" y="2251"/>
                  </a:lnTo>
                  <a:lnTo>
                    <a:pt x="8184" y="2109"/>
                  </a:lnTo>
                  <a:lnTo>
                    <a:pt x="8167" y="2055"/>
                  </a:lnTo>
                  <a:lnTo>
                    <a:pt x="8131" y="1983"/>
                  </a:lnTo>
                  <a:lnTo>
                    <a:pt x="8095" y="1930"/>
                  </a:lnTo>
                  <a:lnTo>
                    <a:pt x="8042" y="1858"/>
                  </a:lnTo>
                  <a:lnTo>
                    <a:pt x="7899" y="1751"/>
                  </a:lnTo>
                  <a:lnTo>
                    <a:pt x="7666" y="1626"/>
                  </a:lnTo>
                  <a:lnTo>
                    <a:pt x="7488" y="1555"/>
                  </a:lnTo>
                  <a:lnTo>
                    <a:pt x="7291" y="1519"/>
                  </a:lnTo>
                  <a:lnTo>
                    <a:pt x="6916" y="1483"/>
                  </a:lnTo>
                  <a:lnTo>
                    <a:pt x="6576" y="1465"/>
                  </a:lnTo>
                  <a:lnTo>
                    <a:pt x="6165" y="1447"/>
                  </a:lnTo>
                  <a:lnTo>
                    <a:pt x="5701" y="1465"/>
                  </a:lnTo>
                  <a:lnTo>
                    <a:pt x="5236" y="1501"/>
                  </a:lnTo>
                  <a:lnTo>
                    <a:pt x="5004" y="1537"/>
                  </a:lnTo>
                  <a:lnTo>
                    <a:pt x="4789" y="1590"/>
                  </a:lnTo>
                  <a:lnTo>
                    <a:pt x="4593" y="1644"/>
                  </a:lnTo>
                  <a:lnTo>
                    <a:pt x="4396" y="1715"/>
                  </a:lnTo>
                  <a:lnTo>
                    <a:pt x="4235" y="1823"/>
                  </a:lnTo>
                  <a:lnTo>
                    <a:pt x="4092" y="1930"/>
                  </a:lnTo>
                  <a:lnTo>
                    <a:pt x="3985" y="2055"/>
                  </a:lnTo>
                  <a:lnTo>
                    <a:pt x="3896" y="2198"/>
                  </a:lnTo>
                  <a:lnTo>
                    <a:pt x="3896" y="2216"/>
                  </a:lnTo>
                  <a:lnTo>
                    <a:pt x="3878" y="2466"/>
                  </a:lnTo>
                  <a:lnTo>
                    <a:pt x="3842" y="2716"/>
                  </a:lnTo>
                  <a:lnTo>
                    <a:pt x="3771" y="2948"/>
                  </a:lnTo>
                  <a:lnTo>
                    <a:pt x="3699" y="3199"/>
                  </a:lnTo>
                  <a:lnTo>
                    <a:pt x="3699" y="3306"/>
                  </a:lnTo>
                  <a:lnTo>
                    <a:pt x="3771" y="3342"/>
                  </a:lnTo>
                  <a:lnTo>
                    <a:pt x="3860" y="3431"/>
                  </a:lnTo>
                  <a:lnTo>
                    <a:pt x="3932" y="3502"/>
                  </a:lnTo>
                  <a:lnTo>
                    <a:pt x="4021" y="3574"/>
                  </a:lnTo>
                  <a:lnTo>
                    <a:pt x="4218" y="3663"/>
                  </a:lnTo>
                  <a:lnTo>
                    <a:pt x="4414" y="3770"/>
                  </a:lnTo>
                  <a:lnTo>
                    <a:pt x="4503" y="3824"/>
                  </a:lnTo>
                  <a:lnTo>
                    <a:pt x="4593" y="3895"/>
                  </a:lnTo>
                  <a:lnTo>
                    <a:pt x="4646" y="3985"/>
                  </a:lnTo>
                  <a:lnTo>
                    <a:pt x="4718" y="4074"/>
                  </a:lnTo>
                  <a:lnTo>
                    <a:pt x="4754" y="4163"/>
                  </a:lnTo>
                  <a:lnTo>
                    <a:pt x="4789" y="4253"/>
                  </a:lnTo>
                  <a:lnTo>
                    <a:pt x="4825" y="4432"/>
                  </a:lnTo>
                  <a:lnTo>
                    <a:pt x="4825" y="4628"/>
                  </a:lnTo>
                  <a:lnTo>
                    <a:pt x="4807" y="4825"/>
                  </a:lnTo>
                  <a:lnTo>
                    <a:pt x="4736" y="5021"/>
                  </a:lnTo>
                  <a:lnTo>
                    <a:pt x="4646" y="5200"/>
                  </a:lnTo>
                  <a:lnTo>
                    <a:pt x="4539" y="5361"/>
                  </a:lnTo>
                  <a:lnTo>
                    <a:pt x="4414" y="5486"/>
                  </a:lnTo>
                  <a:lnTo>
                    <a:pt x="4253" y="5593"/>
                  </a:lnTo>
                  <a:lnTo>
                    <a:pt x="4110" y="5664"/>
                  </a:lnTo>
                  <a:lnTo>
                    <a:pt x="4021" y="5682"/>
                  </a:lnTo>
                  <a:lnTo>
                    <a:pt x="3932" y="5700"/>
                  </a:lnTo>
                  <a:lnTo>
                    <a:pt x="3860" y="5700"/>
                  </a:lnTo>
                  <a:lnTo>
                    <a:pt x="3771" y="5682"/>
                  </a:lnTo>
                  <a:lnTo>
                    <a:pt x="3681" y="5664"/>
                  </a:lnTo>
                  <a:lnTo>
                    <a:pt x="3592" y="5611"/>
                  </a:lnTo>
                  <a:lnTo>
                    <a:pt x="3521" y="5557"/>
                  </a:lnTo>
                  <a:lnTo>
                    <a:pt x="3431" y="5504"/>
                  </a:lnTo>
                  <a:lnTo>
                    <a:pt x="3360" y="5414"/>
                  </a:lnTo>
                  <a:lnTo>
                    <a:pt x="3288" y="5307"/>
                  </a:lnTo>
                  <a:lnTo>
                    <a:pt x="3217" y="5200"/>
                  </a:lnTo>
                  <a:lnTo>
                    <a:pt x="3163" y="5093"/>
                  </a:lnTo>
                  <a:lnTo>
                    <a:pt x="3110" y="4968"/>
                  </a:lnTo>
                  <a:lnTo>
                    <a:pt x="3074" y="4843"/>
                  </a:lnTo>
                  <a:lnTo>
                    <a:pt x="3038" y="4610"/>
                  </a:lnTo>
                  <a:lnTo>
                    <a:pt x="3038" y="4360"/>
                  </a:lnTo>
                  <a:lnTo>
                    <a:pt x="3074" y="4110"/>
                  </a:lnTo>
                  <a:lnTo>
                    <a:pt x="3128" y="3860"/>
                  </a:lnTo>
                  <a:lnTo>
                    <a:pt x="3253" y="3377"/>
                  </a:lnTo>
                  <a:lnTo>
                    <a:pt x="3253" y="3359"/>
                  </a:lnTo>
                  <a:lnTo>
                    <a:pt x="3324" y="3091"/>
                  </a:lnTo>
                  <a:lnTo>
                    <a:pt x="3360" y="2788"/>
                  </a:lnTo>
                  <a:lnTo>
                    <a:pt x="3413" y="2502"/>
                  </a:lnTo>
                  <a:lnTo>
                    <a:pt x="3467" y="2234"/>
                  </a:lnTo>
                  <a:lnTo>
                    <a:pt x="3467" y="2037"/>
                  </a:lnTo>
                  <a:lnTo>
                    <a:pt x="3431" y="1858"/>
                  </a:lnTo>
                  <a:lnTo>
                    <a:pt x="3396" y="1680"/>
                  </a:lnTo>
                  <a:lnTo>
                    <a:pt x="3324" y="1501"/>
                  </a:lnTo>
                  <a:lnTo>
                    <a:pt x="3235" y="1322"/>
                  </a:lnTo>
                  <a:lnTo>
                    <a:pt x="3128" y="1161"/>
                  </a:lnTo>
                  <a:lnTo>
                    <a:pt x="2985" y="983"/>
                  </a:lnTo>
                  <a:lnTo>
                    <a:pt x="2806" y="822"/>
                  </a:lnTo>
                  <a:lnTo>
                    <a:pt x="2574" y="643"/>
                  </a:lnTo>
                  <a:lnTo>
                    <a:pt x="2306" y="482"/>
                  </a:lnTo>
                  <a:lnTo>
                    <a:pt x="2288" y="482"/>
                  </a:lnTo>
                  <a:lnTo>
                    <a:pt x="2002" y="340"/>
                  </a:lnTo>
                  <a:lnTo>
                    <a:pt x="1698" y="214"/>
                  </a:lnTo>
                  <a:lnTo>
                    <a:pt x="1376" y="89"/>
                  </a:lnTo>
                  <a:lnTo>
                    <a:pt x="10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" name="Google Shape;68;p2"/>
          <p:cNvGrpSpPr/>
          <p:nvPr/>
        </p:nvGrpSpPr>
        <p:grpSpPr>
          <a:xfrm rot="-1110337">
            <a:off x="4419952" y="308800"/>
            <a:ext cx="323453" cy="774206"/>
            <a:chOff x="3293575" y="2432875"/>
            <a:chExt cx="323450" cy="774200"/>
          </a:xfrm>
        </p:grpSpPr>
        <p:sp>
          <p:nvSpPr>
            <p:cNvPr id="69" name="Google Shape;69;p2"/>
            <p:cNvSpPr/>
            <p:nvPr/>
          </p:nvSpPr>
          <p:spPr>
            <a:xfrm>
              <a:off x="3293575" y="2432875"/>
              <a:ext cx="323450" cy="774200"/>
            </a:xfrm>
            <a:custGeom>
              <a:avLst/>
              <a:gdLst/>
              <a:ahLst/>
              <a:cxnLst/>
              <a:rect l="l" t="t" r="r" b="b"/>
              <a:pathLst>
                <a:path w="12938" h="30968" extrusionOk="0">
                  <a:moveTo>
                    <a:pt x="9578" y="1680"/>
                  </a:moveTo>
                  <a:lnTo>
                    <a:pt x="9793" y="1698"/>
                  </a:lnTo>
                  <a:lnTo>
                    <a:pt x="9989" y="1734"/>
                  </a:lnTo>
                  <a:lnTo>
                    <a:pt x="10168" y="1805"/>
                  </a:lnTo>
                  <a:lnTo>
                    <a:pt x="10364" y="1895"/>
                  </a:lnTo>
                  <a:lnTo>
                    <a:pt x="10525" y="2020"/>
                  </a:lnTo>
                  <a:lnTo>
                    <a:pt x="10686" y="2181"/>
                  </a:lnTo>
                  <a:lnTo>
                    <a:pt x="10847" y="2377"/>
                  </a:lnTo>
                  <a:lnTo>
                    <a:pt x="10936" y="2520"/>
                  </a:lnTo>
                  <a:lnTo>
                    <a:pt x="10990" y="2663"/>
                  </a:lnTo>
                  <a:lnTo>
                    <a:pt x="11044" y="2806"/>
                  </a:lnTo>
                  <a:lnTo>
                    <a:pt x="11097" y="2949"/>
                  </a:lnTo>
                  <a:lnTo>
                    <a:pt x="11115" y="3074"/>
                  </a:lnTo>
                  <a:lnTo>
                    <a:pt x="11115" y="3217"/>
                  </a:lnTo>
                  <a:lnTo>
                    <a:pt x="11115" y="3342"/>
                  </a:lnTo>
                  <a:lnTo>
                    <a:pt x="11097" y="3467"/>
                  </a:lnTo>
                  <a:lnTo>
                    <a:pt x="11079" y="3592"/>
                  </a:lnTo>
                  <a:lnTo>
                    <a:pt x="11026" y="3717"/>
                  </a:lnTo>
                  <a:lnTo>
                    <a:pt x="10972" y="3842"/>
                  </a:lnTo>
                  <a:lnTo>
                    <a:pt x="10918" y="3950"/>
                  </a:lnTo>
                  <a:lnTo>
                    <a:pt x="10758" y="4164"/>
                  </a:lnTo>
                  <a:lnTo>
                    <a:pt x="10579" y="4361"/>
                  </a:lnTo>
                  <a:lnTo>
                    <a:pt x="10364" y="4521"/>
                  </a:lnTo>
                  <a:lnTo>
                    <a:pt x="10132" y="4646"/>
                  </a:lnTo>
                  <a:lnTo>
                    <a:pt x="9882" y="4736"/>
                  </a:lnTo>
                  <a:lnTo>
                    <a:pt x="9614" y="4807"/>
                  </a:lnTo>
                  <a:lnTo>
                    <a:pt x="9471" y="4807"/>
                  </a:lnTo>
                  <a:lnTo>
                    <a:pt x="9346" y="4825"/>
                  </a:lnTo>
                  <a:lnTo>
                    <a:pt x="9203" y="4807"/>
                  </a:lnTo>
                  <a:lnTo>
                    <a:pt x="9060" y="4789"/>
                  </a:lnTo>
                  <a:lnTo>
                    <a:pt x="8935" y="4754"/>
                  </a:lnTo>
                  <a:lnTo>
                    <a:pt x="8792" y="4718"/>
                  </a:lnTo>
                  <a:lnTo>
                    <a:pt x="8649" y="4664"/>
                  </a:lnTo>
                  <a:lnTo>
                    <a:pt x="8524" y="4593"/>
                  </a:lnTo>
                  <a:lnTo>
                    <a:pt x="8381" y="4503"/>
                  </a:lnTo>
                  <a:lnTo>
                    <a:pt x="8256" y="4414"/>
                  </a:lnTo>
                  <a:lnTo>
                    <a:pt x="8149" y="4307"/>
                  </a:lnTo>
                  <a:lnTo>
                    <a:pt x="8042" y="4182"/>
                  </a:lnTo>
                  <a:lnTo>
                    <a:pt x="7952" y="4057"/>
                  </a:lnTo>
                  <a:lnTo>
                    <a:pt x="7881" y="3932"/>
                  </a:lnTo>
                  <a:lnTo>
                    <a:pt x="7809" y="3807"/>
                  </a:lnTo>
                  <a:lnTo>
                    <a:pt x="7756" y="3664"/>
                  </a:lnTo>
                  <a:lnTo>
                    <a:pt x="7720" y="3521"/>
                  </a:lnTo>
                  <a:lnTo>
                    <a:pt x="7702" y="3378"/>
                  </a:lnTo>
                  <a:lnTo>
                    <a:pt x="7702" y="3235"/>
                  </a:lnTo>
                  <a:lnTo>
                    <a:pt x="7702" y="3092"/>
                  </a:lnTo>
                  <a:lnTo>
                    <a:pt x="7720" y="2931"/>
                  </a:lnTo>
                  <a:lnTo>
                    <a:pt x="7756" y="2788"/>
                  </a:lnTo>
                  <a:lnTo>
                    <a:pt x="7809" y="2627"/>
                  </a:lnTo>
                  <a:lnTo>
                    <a:pt x="7881" y="2484"/>
                  </a:lnTo>
                  <a:lnTo>
                    <a:pt x="7881" y="2466"/>
                  </a:lnTo>
                  <a:lnTo>
                    <a:pt x="8042" y="2323"/>
                  </a:lnTo>
                  <a:lnTo>
                    <a:pt x="8202" y="2198"/>
                  </a:lnTo>
                  <a:lnTo>
                    <a:pt x="8381" y="2073"/>
                  </a:lnTo>
                  <a:lnTo>
                    <a:pt x="8578" y="1966"/>
                  </a:lnTo>
                  <a:lnTo>
                    <a:pt x="8774" y="1859"/>
                  </a:lnTo>
                  <a:lnTo>
                    <a:pt x="8971" y="1787"/>
                  </a:lnTo>
                  <a:lnTo>
                    <a:pt x="9167" y="1734"/>
                  </a:lnTo>
                  <a:lnTo>
                    <a:pt x="9382" y="1698"/>
                  </a:lnTo>
                  <a:lnTo>
                    <a:pt x="9578" y="1680"/>
                  </a:lnTo>
                  <a:close/>
                  <a:moveTo>
                    <a:pt x="9811" y="376"/>
                  </a:moveTo>
                  <a:lnTo>
                    <a:pt x="10096" y="394"/>
                  </a:lnTo>
                  <a:lnTo>
                    <a:pt x="10364" y="447"/>
                  </a:lnTo>
                  <a:lnTo>
                    <a:pt x="10633" y="519"/>
                  </a:lnTo>
                  <a:lnTo>
                    <a:pt x="10901" y="626"/>
                  </a:lnTo>
                  <a:lnTo>
                    <a:pt x="11061" y="697"/>
                  </a:lnTo>
                  <a:lnTo>
                    <a:pt x="11222" y="769"/>
                  </a:lnTo>
                  <a:lnTo>
                    <a:pt x="11365" y="876"/>
                  </a:lnTo>
                  <a:lnTo>
                    <a:pt x="11508" y="965"/>
                  </a:lnTo>
                  <a:lnTo>
                    <a:pt x="11633" y="1073"/>
                  </a:lnTo>
                  <a:lnTo>
                    <a:pt x="11758" y="1180"/>
                  </a:lnTo>
                  <a:lnTo>
                    <a:pt x="11865" y="1305"/>
                  </a:lnTo>
                  <a:lnTo>
                    <a:pt x="11973" y="1430"/>
                  </a:lnTo>
                  <a:lnTo>
                    <a:pt x="12151" y="1698"/>
                  </a:lnTo>
                  <a:lnTo>
                    <a:pt x="12294" y="1984"/>
                  </a:lnTo>
                  <a:lnTo>
                    <a:pt x="12402" y="2288"/>
                  </a:lnTo>
                  <a:lnTo>
                    <a:pt x="12473" y="2609"/>
                  </a:lnTo>
                  <a:lnTo>
                    <a:pt x="12509" y="2913"/>
                  </a:lnTo>
                  <a:lnTo>
                    <a:pt x="12491" y="3235"/>
                  </a:lnTo>
                  <a:lnTo>
                    <a:pt x="12455" y="3556"/>
                  </a:lnTo>
                  <a:lnTo>
                    <a:pt x="12366" y="3878"/>
                  </a:lnTo>
                  <a:lnTo>
                    <a:pt x="12241" y="4182"/>
                  </a:lnTo>
                  <a:lnTo>
                    <a:pt x="12080" y="4468"/>
                  </a:lnTo>
                  <a:lnTo>
                    <a:pt x="11991" y="4611"/>
                  </a:lnTo>
                  <a:lnTo>
                    <a:pt x="11883" y="4736"/>
                  </a:lnTo>
                  <a:lnTo>
                    <a:pt x="11776" y="4861"/>
                  </a:lnTo>
                  <a:lnTo>
                    <a:pt x="11651" y="4986"/>
                  </a:lnTo>
                  <a:lnTo>
                    <a:pt x="11508" y="5111"/>
                  </a:lnTo>
                  <a:lnTo>
                    <a:pt x="11347" y="5236"/>
                  </a:lnTo>
                  <a:lnTo>
                    <a:pt x="11186" y="5343"/>
                  </a:lnTo>
                  <a:lnTo>
                    <a:pt x="11026" y="5433"/>
                  </a:lnTo>
                  <a:lnTo>
                    <a:pt x="10865" y="5522"/>
                  </a:lnTo>
                  <a:lnTo>
                    <a:pt x="10686" y="5611"/>
                  </a:lnTo>
                  <a:lnTo>
                    <a:pt x="10507" y="5683"/>
                  </a:lnTo>
                  <a:lnTo>
                    <a:pt x="10329" y="5736"/>
                  </a:lnTo>
                  <a:lnTo>
                    <a:pt x="10150" y="5790"/>
                  </a:lnTo>
                  <a:lnTo>
                    <a:pt x="9953" y="5826"/>
                  </a:lnTo>
                  <a:lnTo>
                    <a:pt x="9775" y="5862"/>
                  </a:lnTo>
                  <a:lnTo>
                    <a:pt x="9578" y="5879"/>
                  </a:lnTo>
                  <a:lnTo>
                    <a:pt x="9382" y="5879"/>
                  </a:lnTo>
                  <a:lnTo>
                    <a:pt x="9185" y="5862"/>
                  </a:lnTo>
                  <a:lnTo>
                    <a:pt x="9006" y="5844"/>
                  </a:lnTo>
                  <a:lnTo>
                    <a:pt x="8810" y="5826"/>
                  </a:lnTo>
                  <a:lnTo>
                    <a:pt x="8524" y="5736"/>
                  </a:lnTo>
                  <a:lnTo>
                    <a:pt x="8202" y="5629"/>
                  </a:lnTo>
                  <a:lnTo>
                    <a:pt x="7899" y="5468"/>
                  </a:lnTo>
                  <a:lnTo>
                    <a:pt x="7613" y="5272"/>
                  </a:lnTo>
                  <a:lnTo>
                    <a:pt x="7470" y="5165"/>
                  </a:lnTo>
                  <a:lnTo>
                    <a:pt x="7345" y="5057"/>
                  </a:lnTo>
                  <a:lnTo>
                    <a:pt x="7220" y="4932"/>
                  </a:lnTo>
                  <a:lnTo>
                    <a:pt x="7112" y="4789"/>
                  </a:lnTo>
                  <a:lnTo>
                    <a:pt x="7023" y="4664"/>
                  </a:lnTo>
                  <a:lnTo>
                    <a:pt x="6952" y="4521"/>
                  </a:lnTo>
                  <a:lnTo>
                    <a:pt x="6880" y="4378"/>
                  </a:lnTo>
                  <a:lnTo>
                    <a:pt x="6844" y="4218"/>
                  </a:lnTo>
                  <a:lnTo>
                    <a:pt x="7059" y="3735"/>
                  </a:lnTo>
                  <a:lnTo>
                    <a:pt x="7166" y="3503"/>
                  </a:lnTo>
                  <a:lnTo>
                    <a:pt x="7291" y="3271"/>
                  </a:lnTo>
                  <a:lnTo>
                    <a:pt x="7309" y="3467"/>
                  </a:lnTo>
                  <a:lnTo>
                    <a:pt x="7345" y="3646"/>
                  </a:lnTo>
                  <a:lnTo>
                    <a:pt x="7398" y="3824"/>
                  </a:lnTo>
                  <a:lnTo>
                    <a:pt x="7470" y="3985"/>
                  </a:lnTo>
                  <a:lnTo>
                    <a:pt x="7541" y="4146"/>
                  </a:lnTo>
                  <a:lnTo>
                    <a:pt x="7648" y="4289"/>
                  </a:lnTo>
                  <a:lnTo>
                    <a:pt x="7756" y="4432"/>
                  </a:lnTo>
                  <a:lnTo>
                    <a:pt x="7899" y="4557"/>
                  </a:lnTo>
                  <a:lnTo>
                    <a:pt x="8024" y="4682"/>
                  </a:lnTo>
                  <a:lnTo>
                    <a:pt x="8184" y="4789"/>
                  </a:lnTo>
                  <a:lnTo>
                    <a:pt x="8327" y="4879"/>
                  </a:lnTo>
                  <a:lnTo>
                    <a:pt x="8506" y="4968"/>
                  </a:lnTo>
                  <a:lnTo>
                    <a:pt x="8667" y="5040"/>
                  </a:lnTo>
                  <a:lnTo>
                    <a:pt x="8846" y="5093"/>
                  </a:lnTo>
                  <a:lnTo>
                    <a:pt x="9024" y="5129"/>
                  </a:lnTo>
                  <a:lnTo>
                    <a:pt x="9203" y="5165"/>
                  </a:lnTo>
                  <a:lnTo>
                    <a:pt x="9400" y="5183"/>
                  </a:lnTo>
                  <a:lnTo>
                    <a:pt x="9578" y="5200"/>
                  </a:lnTo>
                  <a:lnTo>
                    <a:pt x="9757" y="5183"/>
                  </a:lnTo>
                  <a:lnTo>
                    <a:pt x="9936" y="5165"/>
                  </a:lnTo>
                  <a:lnTo>
                    <a:pt x="10114" y="5111"/>
                  </a:lnTo>
                  <a:lnTo>
                    <a:pt x="10275" y="5057"/>
                  </a:lnTo>
                  <a:lnTo>
                    <a:pt x="10454" y="4986"/>
                  </a:lnTo>
                  <a:lnTo>
                    <a:pt x="10597" y="4897"/>
                  </a:lnTo>
                  <a:lnTo>
                    <a:pt x="10758" y="4807"/>
                  </a:lnTo>
                  <a:lnTo>
                    <a:pt x="10883" y="4682"/>
                  </a:lnTo>
                  <a:lnTo>
                    <a:pt x="11026" y="4539"/>
                  </a:lnTo>
                  <a:lnTo>
                    <a:pt x="11133" y="4378"/>
                  </a:lnTo>
                  <a:lnTo>
                    <a:pt x="11240" y="4200"/>
                  </a:lnTo>
                  <a:lnTo>
                    <a:pt x="11312" y="4003"/>
                  </a:lnTo>
                  <a:lnTo>
                    <a:pt x="11383" y="3789"/>
                  </a:lnTo>
                  <a:lnTo>
                    <a:pt x="11437" y="3556"/>
                  </a:lnTo>
                  <a:lnTo>
                    <a:pt x="11472" y="3324"/>
                  </a:lnTo>
                  <a:lnTo>
                    <a:pt x="11472" y="3074"/>
                  </a:lnTo>
                  <a:lnTo>
                    <a:pt x="11437" y="2842"/>
                  </a:lnTo>
                  <a:lnTo>
                    <a:pt x="11365" y="2627"/>
                  </a:lnTo>
                  <a:lnTo>
                    <a:pt x="11294" y="2413"/>
                  </a:lnTo>
                  <a:lnTo>
                    <a:pt x="11186" y="2216"/>
                  </a:lnTo>
                  <a:lnTo>
                    <a:pt x="11044" y="2038"/>
                  </a:lnTo>
                  <a:lnTo>
                    <a:pt x="10901" y="1877"/>
                  </a:lnTo>
                  <a:lnTo>
                    <a:pt x="10740" y="1734"/>
                  </a:lnTo>
                  <a:lnTo>
                    <a:pt x="10543" y="1591"/>
                  </a:lnTo>
                  <a:lnTo>
                    <a:pt x="10347" y="1484"/>
                  </a:lnTo>
                  <a:lnTo>
                    <a:pt x="10132" y="1394"/>
                  </a:lnTo>
                  <a:lnTo>
                    <a:pt x="9918" y="1341"/>
                  </a:lnTo>
                  <a:lnTo>
                    <a:pt x="9685" y="1305"/>
                  </a:lnTo>
                  <a:lnTo>
                    <a:pt x="9453" y="1287"/>
                  </a:lnTo>
                  <a:lnTo>
                    <a:pt x="9203" y="1287"/>
                  </a:lnTo>
                  <a:lnTo>
                    <a:pt x="8899" y="1341"/>
                  </a:lnTo>
                  <a:lnTo>
                    <a:pt x="8613" y="1430"/>
                  </a:lnTo>
                  <a:lnTo>
                    <a:pt x="8345" y="1555"/>
                  </a:lnTo>
                  <a:lnTo>
                    <a:pt x="8113" y="1716"/>
                  </a:lnTo>
                  <a:lnTo>
                    <a:pt x="7881" y="1895"/>
                  </a:lnTo>
                  <a:lnTo>
                    <a:pt x="7666" y="2109"/>
                  </a:lnTo>
                  <a:lnTo>
                    <a:pt x="7470" y="2323"/>
                  </a:lnTo>
                  <a:lnTo>
                    <a:pt x="7291" y="2574"/>
                  </a:lnTo>
                  <a:lnTo>
                    <a:pt x="7112" y="2824"/>
                  </a:lnTo>
                  <a:lnTo>
                    <a:pt x="6969" y="3092"/>
                  </a:lnTo>
                  <a:lnTo>
                    <a:pt x="6809" y="3360"/>
                  </a:lnTo>
                  <a:lnTo>
                    <a:pt x="6683" y="3646"/>
                  </a:lnTo>
                  <a:lnTo>
                    <a:pt x="6433" y="4200"/>
                  </a:lnTo>
                  <a:lnTo>
                    <a:pt x="6219" y="4718"/>
                  </a:lnTo>
                  <a:lnTo>
                    <a:pt x="6004" y="5308"/>
                  </a:lnTo>
                  <a:lnTo>
                    <a:pt x="5826" y="5897"/>
                  </a:lnTo>
                  <a:lnTo>
                    <a:pt x="5683" y="6487"/>
                  </a:lnTo>
                  <a:lnTo>
                    <a:pt x="5558" y="7112"/>
                  </a:lnTo>
                  <a:lnTo>
                    <a:pt x="5325" y="8327"/>
                  </a:lnTo>
                  <a:lnTo>
                    <a:pt x="5111" y="9543"/>
                  </a:lnTo>
                  <a:lnTo>
                    <a:pt x="3628" y="17119"/>
                  </a:lnTo>
                  <a:lnTo>
                    <a:pt x="2663" y="22069"/>
                  </a:lnTo>
                  <a:lnTo>
                    <a:pt x="2323" y="21926"/>
                  </a:lnTo>
                  <a:lnTo>
                    <a:pt x="1984" y="21801"/>
                  </a:lnTo>
                  <a:lnTo>
                    <a:pt x="2020" y="21747"/>
                  </a:lnTo>
                  <a:lnTo>
                    <a:pt x="2038" y="21693"/>
                  </a:lnTo>
                  <a:lnTo>
                    <a:pt x="2413" y="19424"/>
                  </a:lnTo>
                  <a:lnTo>
                    <a:pt x="2824" y="17155"/>
                  </a:lnTo>
                  <a:lnTo>
                    <a:pt x="3253" y="14903"/>
                  </a:lnTo>
                  <a:lnTo>
                    <a:pt x="3699" y="12634"/>
                  </a:lnTo>
                  <a:lnTo>
                    <a:pt x="4075" y="10829"/>
                  </a:lnTo>
                  <a:lnTo>
                    <a:pt x="4468" y="9024"/>
                  </a:lnTo>
                  <a:lnTo>
                    <a:pt x="4897" y="7220"/>
                  </a:lnTo>
                  <a:lnTo>
                    <a:pt x="5325" y="5433"/>
                  </a:lnTo>
                  <a:lnTo>
                    <a:pt x="5468" y="4914"/>
                  </a:lnTo>
                  <a:lnTo>
                    <a:pt x="5611" y="4414"/>
                  </a:lnTo>
                  <a:lnTo>
                    <a:pt x="5772" y="3932"/>
                  </a:lnTo>
                  <a:lnTo>
                    <a:pt x="5951" y="3449"/>
                  </a:lnTo>
                  <a:lnTo>
                    <a:pt x="6147" y="2985"/>
                  </a:lnTo>
                  <a:lnTo>
                    <a:pt x="6380" y="2538"/>
                  </a:lnTo>
                  <a:lnTo>
                    <a:pt x="6523" y="2323"/>
                  </a:lnTo>
                  <a:lnTo>
                    <a:pt x="6666" y="2091"/>
                  </a:lnTo>
                  <a:lnTo>
                    <a:pt x="6809" y="1877"/>
                  </a:lnTo>
                  <a:lnTo>
                    <a:pt x="6987" y="1662"/>
                  </a:lnTo>
                  <a:lnTo>
                    <a:pt x="7166" y="1466"/>
                  </a:lnTo>
                  <a:lnTo>
                    <a:pt x="7362" y="1269"/>
                  </a:lnTo>
                  <a:lnTo>
                    <a:pt x="7577" y="1091"/>
                  </a:lnTo>
                  <a:lnTo>
                    <a:pt x="7791" y="930"/>
                  </a:lnTo>
                  <a:lnTo>
                    <a:pt x="8024" y="805"/>
                  </a:lnTo>
                  <a:lnTo>
                    <a:pt x="8256" y="680"/>
                  </a:lnTo>
                  <a:lnTo>
                    <a:pt x="8506" y="572"/>
                  </a:lnTo>
                  <a:lnTo>
                    <a:pt x="8756" y="501"/>
                  </a:lnTo>
                  <a:lnTo>
                    <a:pt x="9024" y="429"/>
                  </a:lnTo>
                  <a:lnTo>
                    <a:pt x="9274" y="394"/>
                  </a:lnTo>
                  <a:lnTo>
                    <a:pt x="9543" y="376"/>
                  </a:lnTo>
                  <a:close/>
                  <a:moveTo>
                    <a:pt x="12384" y="4754"/>
                  </a:moveTo>
                  <a:lnTo>
                    <a:pt x="12223" y="5915"/>
                  </a:lnTo>
                  <a:lnTo>
                    <a:pt x="12044" y="7095"/>
                  </a:lnTo>
                  <a:lnTo>
                    <a:pt x="11848" y="8256"/>
                  </a:lnTo>
                  <a:lnTo>
                    <a:pt x="11633" y="9435"/>
                  </a:lnTo>
                  <a:lnTo>
                    <a:pt x="11419" y="10597"/>
                  </a:lnTo>
                  <a:lnTo>
                    <a:pt x="11169" y="11758"/>
                  </a:lnTo>
                  <a:lnTo>
                    <a:pt x="10918" y="12920"/>
                  </a:lnTo>
                  <a:lnTo>
                    <a:pt x="10650" y="14081"/>
                  </a:lnTo>
                  <a:lnTo>
                    <a:pt x="10096" y="16404"/>
                  </a:lnTo>
                  <a:lnTo>
                    <a:pt x="9507" y="18709"/>
                  </a:lnTo>
                  <a:lnTo>
                    <a:pt x="8899" y="20997"/>
                  </a:lnTo>
                  <a:lnTo>
                    <a:pt x="8274" y="23284"/>
                  </a:lnTo>
                  <a:lnTo>
                    <a:pt x="7952" y="23194"/>
                  </a:lnTo>
                  <a:lnTo>
                    <a:pt x="7631" y="23123"/>
                  </a:lnTo>
                  <a:lnTo>
                    <a:pt x="8184" y="20961"/>
                  </a:lnTo>
                  <a:lnTo>
                    <a:pt x="8738" y="18799"/>
                  </a:lnTo>
                  <a:lnTo>
                    <a:pt x="9274" y="16619"/>
                  </a:lnTo>
                  <a:lnTo>
                    <a:pt x="9775" y="14421"/>
                  </a:lnTo>
                  <a:lnTo>
                    <a:pt x="10257" y="12241"/>
                  </a:lnTo>
                  <a:lnTo>
                    <a:pt x="10704" y="10043"/>
                  </a:lnTo>
                  <a:lnTo>
                    <a:pt x="11097" y="7845"/>
                  </a:lnTo>
                  <a:lnTo>
                    <a:pt x="11294" y="6737"/>
                  </a:lnTo>
                  <a:lnTo>
                    <a:pt x="11454" y="5629"/>
                  </a:lnTo>
                  <a:lnTo>
                    <a:pt x="11723" y="5433"/>
                  </a:lnTo>
                  <a:lnTo>
                    <a:pt x="11955" y="5236"/>
                  </a:lnTo>
                  <a:lnTo>
                    <a:pt x="12187" y="5004"/>
                  </a:lnTo>
                  <a:lnTo>
                    <a:pt x="12384" y="4754"/>
                  </a:lnTo>
                  <a:close/>
                  <a:moveTo>
                    <a:pt x="6630" y="4736"/>
                  </a:moveTo>
                  <a:lnTo>
                    <a:pt x="6719" y="4879"/>
                  </a:lnTo>
                  <a:lnTo>
                    <a:pt x="6809" y="5004"/>
                  </a:lnTo>
                  <a:lnTo>
                    <a:pt x="6916" y="5147"/>
                  </a:lnTo>
                  <a:lnTo>
                    <a:pt x="7023" y="5272"/>
                  </a:lnTo>
                  <a:lnTo>
                    <a:pt x="7273" y="5504"/>
                  </a:lnTo>
                  <a:lnTo>
                    <a:pt x="7541" y="5701"/>
                  </a:lnTo>
                  <a:lnTo>
                    <a:pt x="7845" y="5879"/>
                  </a:lnTo>
                  <a:lnTo>
                    <a:pt x="8149" y="6022"/>
                  </a:lnTo>
                  <a:lnTo>
                    <a:pt x="8453" y="6130"/>
                  </a:lnTo>
                  <a:lnTo>
                    <a:pt x="8756" y="6201"/>
                  </a:lnTo>
                  <a:lnTo>
                    <a:pt x="9042" y="6255"/>
                  </a:lnTo>
                  <a:lnTo>
                    <a:pt x="9632" y="6255"/>
                  </a:lnTo>
                  <a:lnTo>
                    <a:pt x="9918" y="6219"/>
                  </a:lnTo>
                  <a:lnTo>
                    <a:pt x="10204" y="6165"/>
                  </a:lnTo>
                  <a:lnTo>
                    <a:pt x="10490" y="6094"/>
                  </a:lnTo>
                  <a:lnTo>
                    <a:pt x="10758" y="5987"/>
                  </a:lnTo>
                  <a:lnTo>
                    <a:pt x="11026" y="5879"/>
                  </a:lnTo>
                  <a:lnTo>
                    <a:pt x="11026" y="5879"/>
                  </a:lnTo>
                  <a:lnTo>
                    <a:pt x="10847" y="6969"/>
                  </a:lnTo>
                  <a:lnTo>
                    <a:pt x="10668" y="8042"/>
                  </a:lnTo>
                  <a:lnTo>
                    <a:pt x="10257" y="10204"/>
                  </a:lnTo>
                  <a:lnTo>
                    <a:pt x="9828" y="12366"/>
                  </a:lnTo>
                  <a:lnTo>
                    <a:pt x="9364" y="14528"/>
                  </a:lnTo>
                  <a:lnTo>
                    <a:pt x="8863" y="16672"/>
                  </a:lnTo>
                  <a:lnTo>
                    <a:pt x="8345" y="18817"/>
                  </a:lnTo>
                  <a:lnTo>
                    <a:pt x="7791" y="20943"/>
                  </a:lnTo>
                  <a:lnTo>
                    <a:pt x="7237" y="23087"/>
                  </a:lnTo>
                  <a:lnTo>
                    <a:pt x="6862" y="23052"/>
                  </a:lnTo>
                  <a:lnTo>
                    <a:pt x="6469" y="23052"/>
                  </a:lnTo>
                  <a:lnTo>
                    <a:pt x="6094" y="23069"/>
                  </a:lnTo>
                  <a:lnTo>
                    <a:pt x="5719" y="23123"/>
                  </a:lnTo>
                  <a:lnTo>
                    <a:pt x="5361" y="23177"/>
                  </a:lnTo>
                  <a:lnTo>
                    <a:pt x="5004" y="23266"/>
                  </a:lnTo>
                  <a:lnTo>
                    <a:pt x="4700" y="23391"/>
                  </a:lnTo>
                  <a:lnTo>
                    <a:pt x="4414" y="23534"/>
                  </a:lnTo>
                  <a:lnTo>
                    <a:pt x="4307" y="23588"/>
                  </a:lnTo>
                  <a:lnTo>
                    <a:pt x="4218" y="23659"/>
                  </a:lnTo>
                  <a:lnTo>
                    <a:pt x="4146" y="23427"/>
                  </a:lnTo>
                  <a:lnTo>
                    <a:pt x="4039" y="23212"/>
                  </a:lnTo>
                  <a:lnTo>
                    <a:pt x="3914" y="23034"/>
                  </a:lnTo>
                  <a:lnTo>
                    <a:pt x="3771" y="22837"/>
                  </a:lnTo>
                  <a:lnTo>
                    <a:pt x="3610" y="22676"/>
                  </a:lnTo>
                  <a:lnTo>
                    <a:pt x="3431" y="22533"/>
                  </a:lnTo>
                  <a:lnTo>
                    <a:pt x="3235" y="22390"/>
                  </a:lnTo>
                  <a:lnTo>
                    <a:pt x="3038" y="22265"/>
                  </a:lnTo>
                  <a:lnTo>
                    <a:pt x="4629" y="14010"/>
                  </a:lnTo>
                  <a:lnTo>
                    <a:pt x="5701" y="8542"/>
                  </a:lnTo>
                  <a:lnTo>
                    <a:pt x="5862" y="7613"/>
                  </a:lnTo>
                  <a:lnTo>
                    <a:pt x="6040" y="6684"/>
                  </a:lnTo>
                  <a:lnTo>
                    <a:pt x="6147" y="6219"/>
                  </a:lnTo>
                  <a:lnTo>
                    <a:pt x="6272" y="5772"/>
                  </a:lnTo>
                  <a:lnTo>
                    <a:pt x="6415" y="5325"/>
                  </a:lnTo>
                  <a:lnTo>
                    <a:pt x="6576" y="4879"/>
                  </a:lnTo>
                  <a:lnTo>
                    <a:pt x="6630" y="4736"/>
                  </a:lnTo>
                  <a:close/>
                  <a:moveTo>
                    <a:pt x="3967" y="25714"/>
                  </a:moveTo>
                  <a:lnTo>
                    <a:pt x="4307" y="25911"/>
                  </a:lnTo>
                  <a:lnTo>
                    <a:pt x="4468" y="26036"/>
                  </a:lnTo>
                  <a:lnTo>
                    <a:pt x="4629" y="26161"/>
                  </a:lnTo>
                  <a:lnTo>
                    <a:pt x="4736" y="26286"/>
                  </a:lnTo>
                  <a:lnTo>
                    <a:pt x="4789" y="26357"/>
                  </a:lnTo>
                  <a:lnTo>
                    <a:pt x="4825" y="26447"/>
                  </a:lnTo>
                  <a:lnTo>
                    <a:pt x="4861" y="26518"/>
                  </a:lnTo>
                  <a:lnTo>
                    <a:pt x="4861" y="26607"/>
                  </a:lnTo>
                  <a:lnTo>
                    <a:pt x="4861" y="26679"/>
                  </a:lnTo>
                  <a:lnTo>
                    <a:pt x="4825" y="26768"/>
                  </a:lnTo>
                  <a:lnTo>
                    <a:pt x="4539" y="26911"/>
                  </a:lnTo>
                  <a:lnTo>
                    <a:pt x="4307" y="26983"/>
                  </a:lnTo>
                  <a:lnTo>
                    <a:pt x="4200" y="27001"/>
                  </a:lnTo>
                  <a:lnTo>
                    <a:pt x="4039" y="27001"/>
                  </a:lnTo>
                  <a:lnTo>
                    <a:pt x="3967" y="26965"/>
                  </a:lnTo>
                  <a:lnTo>
                    <a:pt x="3914" y="26929"/>
                  </a:lnTo>
                  <a:lnTo>
                    <a:pt x="3878" y="26858"/>
                  </a:lnTo>
                  <a:lnTo>
                    <a:pt x="3842" y="26786"/>
                  </a:lnTo>
                  <a:lnTo>
                    <a:pt x="3824" y="26715"/>
                  </a:lnTo>
                  <a:lnTo>
                    <a:pt x="3807" y="26607"/>
                  </a:lnTo>
                  <a:lnTo>
                    <a:pt x="3824" y="26482"/>
                  </a:lnTo>
                  <a:lnTo>
                    <a:pt x="3860" y="26214"/>
                  </a:lnTo>
                  <a:lnTo>
                    <a:pt x="3914" y="25964"/>
                  </a:lnTo>
                  <a:lnTo>
                    <a:pt x="3967" y="25714"/>
                  </a:lnTo>
                  <a:close/>
                  <a:moveTo>
                    <a:pt x="1466" y="22033"/>
                  </a:moveTo>
                  <a:lnTo>
                    <a:pt x="1787" y="22122"/>
                  </a:lnTo>
                  <a:lnTo>
                    <a:pt x="2109" y="22247"/>
                  </a:lnTo>
                  <a:lnTo>
                    <a:pt x="2413" y="22373"/>
                  </a:lnTo>
                  <a:lnTo>
                    <a:pt x="2699" y="22515"/>
                  </a:lnTo>
                  <a:lnTo>
                    <a:pt x="2717" y="22515"/>
                  </a:lnTo>
                  <a:lnTo>
                    <a:pt x="2985" y="22676"/>
                  </a:lnTo>
                  <a:lnTo>
                    <a:pt x="3217" y="22855"/>
                  </a:lnTo>
                  <a:lnTo>
                    <a:pt x="3396" y="23016"/>
                  </a:lnTo>
                  <a:lnTo>
                    <a:pt x="3539" y="23194"/>
                  </a:lnTo>
                  <a:lnTo>
                    <a:pt x="3646" y="23355"/>
                  </a:lnTo>
                  <a:lnTo>
                    <a:pt x="3735" y="23534"/>
                  </a:lnTo>
                  <a:lnTo>
                    <a:pt x="3807" y="23713"/>
                  </a:lnTo>
                  <a:lnTo>
                    <a:pt x="3842" y="23891"/>
                  </a:lnTo>
                  <a:lnTo>
                    <a:pt x="3878" y="24070"/>
                  </a:lnTo>
                  <a:lnTo>
                    <a:pt x="3878" y="24267"/>
                  </a:lnTo>
                  <a:lnTo>
                    <a:pt x="3824" y="24535"/>
                  </a:lnTo>
                  <a:lnTo>
                    <a:pt x="3771" y="24821"/>
                  </a:lnTo>
                  <a:lnTo>
                    <a:pt x="3735" y="25124"/>
                  </a:lnTo>
                  <a:lnTo>
                    <a:pt x="3664" y="25392"/>
                  </a:lnTo>
                  <a:lnTo>
                    <a:pt x="3664" y="25410"/>
                  </a:lnTo>
                  <a:lnTo>
                    <a:pt x="3539" y="25893"/>
                  </a:lnTo>
                  <a:lnTo>
                    <a:pt x="3485" y="26143"/>
                  </a:lnTo>
                  <a:lnTo>
                    <a:pt x="3449" y="26393"/>
                  </a:lnTo>
                  <a:lnTo>
                    <a:pt x="3449" y="26643"/>
                  </a:lnTo>
                  <a:lnTo>
                    <a:pt x="3485" y="26876"/>
                  </a:lnTo>
                  <a:lnTo>
                    <a:pt x="3521" y="27001"/>
                  </a:lnTo>
                  <a:lnTo>
                    <a:pt x="3574" y="27126"/>
                  </a:lnTo>
                  <a:lnTo>
                    <a:pt x="3628" y="27233"/>
                  </a:lnTo>
                  <a:lnTo>
                    <a:pt x="3699" y="27340"/>
                  </a:lnTo>
                  <a:lnTo>
                    <a:pt x="3771" y="27447"/>
                  </a:lnTo>
                  <a:lnTo>
                    <a:pt x="3842" y="27537"/>
                  </a:lnTo>
                  <a:lnTo>
                    <a:pt x="3932" y="27590"/>
                  </a:lnTo>
                  <a:lnTo>
                    <a:pt x="4003" y="27644"/>
                  </a:lnTo>
                  <a:lnTo>
                    <a:pt x="4092" y="27697"/>
                  </a:lnTo>
                  <a:lnTo>
                    <a:pt x="4182" y="27715"/>
                  </a:lnTo>
                  <a:lnTo>
                    <a:pt x="4271" y="27733"/>
                  </a:lnTo>
                  <a:lnTo>
                    <a:pt x="4343" y="27733"/>
                  </a:lnTo>
                  <a:lnTo>
                    <a:pt x="4432" y="27715"/>
                  </a:lnTo>
                  <a:lnTo>
                    <a:pt x="4521" y="27697"/>
                  </a:lnTo>
                  <a:lnTo>
                    <a:pt x="4664" y="27626"/>
                  </a:lnTo>
                  <a:lnTo>
                    <a:pt x="4825" y="27519"/>
                  </a:lnTo>
                  <a:lnTo>
                    <a:pt x="4950" y="27394"/>
                  </a:lnTo>
                  <a:lnTo>
                    <a:pt x="5057" y="27233"/>
                  </a:lnTo>
                  <a:lnTo>
                    <a:pt x="5147" y="27054"/>
                  </a:lnTo>
                  <a:lnTo>
                    <a:pt x="5218" y="26858"/>
                  </a:lnTo>
                  <a:lnTo>
                    <a:pt x="5236" y="26661"/>
                  </a:lnTo>
                  <a:lnTo>
                    <a:pt x="5236" y="26465"/>
                  </a:lnTo>
                  <a:lnTo>
                    <a:pt x="5200" y="26286"/>
                  </a:lnTo>
                  <a:lnTo>
                    <a:pt x="5165" y="26196"/>
                  </a:lnTo>
                  <a:lnTo>
                    <a:pt x="5129" y="26107"/>
                  </a:lnTo>
                  <a:lnTo>
                    <a:pt x="5057" y="26018"/>
                  </a:lnTo>
                  <a:lnTo>
                    <a:pt x="5004" y="25928"/>
                  </a:lnTo>
                  <a:lnTo>
                    <a:pt x="4914" y="25857"/>
                  </a:lnTo>
                  <a:lnTo>
                    <a:pt x="4825" y="25803"/>
                  </a:lnTo>
                  <a:lnTo>
                    <a:pt x="4629" y="25696"/>
                  </a:lnTo>
                  <a:lnTo>
                    <a:pt x="4432" y="25607"/>
                  </a:lnTo>
                  <a:lnTo>
                    <a:pt x="4343" y="25535"/>
                  </a:lnTo>
                  <a:lnTo>
                    <a:pt x="4271" y="25464"/>
                  </a:lnTo>
                  <a:lnTo>
                    <a:pt x="4182" y="25375"/>
                  </a:lnTo>
                  <a:lnTo>
                    <a:pt x="4110" y="25339"/>
                  </a:lnTo>
                  <a:lnTo>
                    <a:pt x="4110" y="25232"/>
                  </a:lnTo>
                  <a:lnTo>
                    <a:pt x="4182" y="24981"/>
                  </a:lnTo>
                  <a:lnTo>
                    <a:pt x="4253" y="24749"/>
                  </a:lnTo>
                  <a:lnTo>
                    <a:pt x="4289" y="24499"/>
                  </a:lnTo>
                  <a:lnTo>
                    <a:pt x="4307" y="24249"/>
                  </a:lnTo>
                  <a:lnTo>
                    <a:pt x="4307" y="24231"/>
                  </a:lnTo>
                  <a:lnTo>
                    <a:pt x="4396" y="24088"/>
                  </a:lnTo>
                  <a:lnTo>
                    <a:pt x="4503" y="23963"/>
                  </a:lnTo>
                  <a:lnTo>
                    <a:pt x="4646" y="23856"/>
                  </a:lnTo>
                  <a:lnTo>
                    <a:pt x="4807" y="23748"/>
                  </a:lnTo>
                  <a:lnTo>
                    <a:pt x="5004" y="23677"/>
                  </a:lnTo>
                  <a:lnTo>
                    <a:pt x="5200" y="23623"/>
                  </a:lnTo>
                  <a:lnTo>
                    <a:pt x="5415" y="23570"/>
                  </a:lnTo>
                  <a:lnTo>
                    <a:pt x="5647" y="23534"/>
                  </a:lnTo>
                  <a:lnTo>
                    <a:pt x="6112" y="23498"/>
                  </a:lnTo>
                  <a:lnTo>
                    <a:pt x="6576" y="23480"/>
                  </a:lnTo>
                  <a:lnTo>
                    <a:pt x="6987" y="23498"/>
                  </a:lnTo>
                  <a:lnTo>
                    <a:pt x="7327" y="23516"/>
                  </a:lnTo>
                  <a:lnTo>
                    <a:pt x="7702" y="23552"/>
                  </a:lnTo>
                  <a:lnTo>
                    <a:pt x="7899" y="23588"/>
                  </a:lnTo>
                  <a:lnTo>
                    <a:pt x="8077" y="23659"/>
                  </a:lnTo>
                  <a:lnTo>
                    <a:pt x="8310" y="23784"/>
                  </a:lnTo>
                  <a:lnTo>
                    <a:pt x="8453" y="23891"/>
                  </a:lnTo>
                  <a:lnTo>
                    <a:pt x="8506" y="23963"/>
                  </a:lnTo>
                  <a:lnTo>
                    <a:pt x="8542" y="24016"/>
                  </a:lnTo>
                  <a:lnTo>
                    <a:pt x="8578" y="24088"/>
                  </a:lnTo>
                  <a:lnTo>
                    <a:pt x="8595" y="24142"/>
                  </a:lnTo>
                  <a:lnTo>
                    <a:pt x="8595" y="24284"/>
                  </a:lnTo>
                  <a:lnTo>
                    <a:pt x="8578" y="24445"/>
                  </a:lnTo>
                  <a:lnTo>
                    <a:pt x="8506" y="24803"/>
                  </a:lnTo>
                  <a:lnTo>
                    <a:pt x="8310" y="25732"/>
                  </a:lnTo>
                  <a:lnTo>
                    <a:pt x="8202" y="26196"/>
                  </a:lnTo>
                  <a:lnTo>
                    <a:pt x="8077" y="26661"/>
                  </a:lnTo>
                  <a:lnTo>
                    <a:pt x="7934" y="27144"/>
                  </a:lnTo>
                  <a:lnTo>
                    <a:pt x="7773" y="27662"/>
                  </a:lnTo>
                  <a:lnTo>
                    <a:pt x="7577" y="28162"/>
                  </a:lnTo>
                  <a:lnTo>
                    <a:pt x="7362" y="28662"/>
                  </a:lnTo>
                  <a:lnTo>
                    <a:pt x="7237" y="28913"/>
                  </a:lnTo>
                  <a:lnTo>
                    <a:pt x="7112" y="29145"/>
                  </a:lnTo>
                  <a:lnTo>
                    <a:pt x="6952" y="29377"/>
                  </a:lnTo>
                  <a:lnTo>
                    <a:pt x="6809" y="29592"/>
                  </a:lnTo>
                  <a:lnTo>
                    <a:pt x="6630" y="29788"/>
                  </a:lnTo>
                  <a:lnTo>
                    <a:pt x="6451" y="29967"/>
                  </a:lnTo>
                  <a:lnTo>
                    <a:pt x="6255" y="30146"/>
                  </a:lnTo>
                  <a:lnTo>
                    <a:pt x="6058" y="30306"/>
                  </a:lnTo>
                  <a:lnTo>
                    <a:pt x="5897" y="30360"/>
                  </a:lnTo>
                  <a:lnTo>
                    <a:pt x="5701" y="30431"/>
                  </a:lnTo>
                  <a:lnTo>
                    <a:pt x="5522" y="30467"/>
                  </a:lnTo>
                  <a:lnTo>
                    <a:pt x="5325" y="30521"/>
                  </a:lnTo>
                  <a:lnTo>
                    <a:pt x="4897" y="30557"/>
                  </a:lnTo>
                  <a:lnTo>
                    <a:pt x="4450" y="30574"/>
                  </a:lnTo>
                  <a:lnTo>
                    <a:pt x="4003" y="30557"/>
                  </a:lnTo>
                  <a:lnTo>
                    <a:pt x="3539" y="30485"/>
                  </a:lnTo>
                  <a:lnTo>
                    <a:pt x="3056" y="30378"/>
                  </a:lnTo>
                  <a:lnTo>
                    <a:pt x="2609" y="30253"/>
                  </a:lnTo>
                  <a:lnTo>
                    <a:pt x="2180" y="30074"/>
                  </a:lnTo>
                  <a:lnTo>
                    <a:pt x="1966" y="29985"/>
                  </a:lnTo>
                  <a:lnTo>
                    <a:pt x="1770" y="29878"/>
                  </a:lnTo>
                  <a:lnTo>
                    <a:pt x="1573" y="29752"/>
                  </a:lnTo>
                  <a:lnTo>
                    <a:pt x="1394" y="29627"/>
                  </a:lnTo>
                  <a:lnTo>
                    <a:pt x="1233" y="29502"/>
                  </a:lnTo>
                  <a:lnTo>
                    <a:pt x="1073" y="29359"/>
                  </a:lnTo>
                  <a:lnTo>
                    <a:pt x="930" y="29216"/>
                  </a:lnTo>
                  <a:lnTo>
                    <a:pt x="805" y="29056"/>
                  </a:lnTo>
                  <a:lnTo>
                    <a:pt x="697" y="28895"/>
                  </a:lnTo>
                  <a:lnTo>
                    <a:pt x="590" y="28716"/>
                  </a:lnTo>
                  <a:lnTo>
                    <a:pt x="519" y="28537"/>
                  </a:lnTo>
                  <a:lnTo>
                    <a:pt x="465" y="28341"/>
                  </a:lnTo>
                  <a:lnTo>
                    <a:pt x="411" y="28144"/>
                  </a:lnTo>
                  <a:lnTo>
                    <a:pt x="411" y="27930"/>
                  </a:lnTo>
                  <a:lnTo>
                    <a:pt x="411" y="27572"/>
                  </a:lnTo>
                  <a:lnTo>
                    <a:pt x="429" y="27197"/>
                  </a:lnTo>
                  <a:lnTo>
                    <a:pt x="483" y="26840"/>
                  </a:lnTo>
                  <a:lnTo>
                    <a:pt x="554" y="26465"/>
                  </a:lnTo>
                  <a:lnTo>
                    <a:pt x="697" y="25732"/>
                  </a:lnTo>
                  <a:lnTo>
                    <a:pt x="840" y="24999"/>
                  </a:lnTo>
                  <a:lnTo>
                    <a:pt x="965" y="24249"/>
                  </a:lnTo>
                  <a:lnTo>
                    <a:pt x="1090" y="23498"/>
                  </a:lnTo>
                  <a:lnTo>
                    <a:pt x="1162" y="23123"/>
                  </a:lnTo>
                  <a:lnTo>
                    <a:pt x="1251" y="22748"/>
                  </a:lnTo>
                  <a:lnTo>
                    <a:pt x="1359" y="22390"/>
                  </a:lnTo>
                  <a:lnTo>
                    <a:pt x="1466" y="22033"/>
                  </a:lnTo>
                  <a:close/>
                  <a:moveTo>
                    <a:pt x="9435" y="1"/>
                  </a:moveTo>
                  <a:lnTo>
                    <a:pt x="9203" y="18"/>
                  </a:lnTo>
                  <a:lnTo>
                    <a:pt x="8917" y="54"/>
                  </a:lnTo>
                  <a:lnTo>
                    <a:pt x="8631" y="108"/>
                  </a:lnTo>
                  <a:lnTo>
                    <a:pt x="8381" y="179"/>
                  </a:lnTo>
                  <a:lnTo>
                    <a:pt x="8131" y="286"/>
                  </a:lnTo>
                  <a:lnTo>
                    <a:pt x="7899" y="394"/>
                  </a:lnTo>
                  <a:lnTo>
                    <a:pt x="7666" y="501"/>
                  </a:lnTo>
                  <a:lnTo>
                    <a:pt x="7452" y="644"/>
                  </a:lnTo>
                  <a:lnTo>
                    <a:pt x="7255" y="787"/>
                  </a:lnTo>
                  <a:lnTo>
                    <a:pt x="7059" y="948"/>
                  </a:lnTo>
                  <a:lnTo>
                    <a:pt x="6880" y="1126"/>
                  </a:lnTo>
                  <a:lnTo>
                    <a:pt x="6719" y="1323"/>
                  </a:lnTo>
                  <a:lnTo>
                    <a:pt x="6558" y="1519"/>
                  </a:lnTo>
                  <a:lnTo>
                    <a:pt x="6398" y="1716"/>
                  </a:lnTo>
                  <a:lnTo>
                    <a:pt x="6255" y="1930"/>
                  </a:lnTo>
                  <a:lnTo>
                    <a:pt x="6004" y="2395"/>
                  </a:lnTo>
                  <a:lnTo>
                    <a:pt x="5772" y="2860"/>
                  </a:lnTo>
                  <a:lnTo>
                    <a:pt x="5558" y="3360"/>
                  </a:lnTo>
                  <a:lnTo>
                    <a:pt x="5379" y="3878"/>
                  </a:lnTo>
                  <a:lnTo>
                    <a:pt x="5218" y="4396"/>
                  </a:lnTo>
                  <a:lnTo>
                    <a:pt x="5057" y="4914"/>
                  </a:lnTo>
                  <a:lnTo>
                    <a:pt x="4932" y="5433"/>
                  </a:lnTo>
                  <a:lnTo>
                    <a:pt x="4682" y="6415"/>
                  </a:lnTo>
                  <a:lnTo>
                    <a:pt x="4396" y="7595"/>
                  </a:lnTo>
                  <a:lnTo>
                    <a:pt x="4128" y="8774"/>
                  </a:lnTo>
                  <a:lnTo>
                    <a:pt x="3610" y="11169"/>
                  </a:lnTo>
                  <a:lnTo>
                    <a:pt x="3128" y="13545"/>
                  </a:lnTo>
                  <a:lnTo>
                    <a:pt x="2663" y="15940"/>
                  </a:lnTo>
                  <a:lnTo>
                    <a:pt x="2145" y="18781"/>
                  </a:lnTo>
                  <a:lnTo>
                    <a:pt x="1895" y="20210"/>
                  </a:lnTo>
                  <a:lnTo>
                    <a:pt x="1644" y="21640"/>
                  </a:lnTo>
                  <a:lnTo>
                    <a:pt x="1644" y="21693"/>
                  </a:lnTo>
                  <a:lnTo>
                    <a:pt x="1430" y="21622"/>
                  </a:lnTo>
                  <a:lnTo>
                    <a:pt x="1359" y="21604"/>
                  </a:lnTo>
                  <a:lnTo>
                    <a:pt x="1287" y="21604"/>
                  </a:lnTo>
                  <a:lnTo>
                    <a:pt x="1216" y="21658"/>
                  </a:lnTo>
                  <a:lnTo>
                    <a:pt x="1180" y="21711"/>
                  </a:lnTo>
                  <a:lnTo>
                    <a:pt x="1001" y="22212"/>
                  </a:lnTo>
                  <a:lnTo>
                    <a:pt x="858" y="22712"/>
                  </a:lnTo>
                  <a:lnTo>
                    <a:pt x="733" y="23230"/>
                  </a:lnTo>
                  <a:lnTo>
                    <a:pt x="626" y="23766"/>
                  </a:lnTo>
                  <a:lnTo>
                    <a:pt x="465" y="24821"/>
                  </a:lnTo>
                  <a:lnTo>
                    <a:pt x="304" y="25857"/>
                  </a:lnTo>
                  <a:lnTo>
                    <a:pt x="143" y="26661"/>
                  </a:lnTo>
                  <a:lnTo>
                    <a:pt x="72" y="27072"/>
                  </a:lnTo>
                  <a:lnTo>
                    <a:pt x="18" y="27483"/>
                  </a:lnTo>
                  <a:lnTo>
                    <a:pt x="0" y="27680"/>
                  </a:lnTo>
                  <a:lnTo>
                    <a:pt x="0" y="27894"/>
                  </a:lnTo>
                  <a:lnTo>
                    <a:pt x="0" y="28091"/>
                  </a:lnTo>
                  <a:lnTo>
                    <a:pt x="36" y="28305"/>
                  </a:lnTo>
                  <a:lnTo>
                    <a:pt x="72" y="28502"/>
                  </a:lnTo>
                  <a:lnTo>
                    <a:pt x="126" y="28680"/>
                  </a:lnTo>
                  <a:lnTo>
                    <a:pt x="215" y="28877"/>
                  </a:lnTo>
                  <a:lnTo>
                    <a:pt x="304" y="29056"/>
                  </a:lnTo>
                  <a:lnTo>
                    <a:pt x="411" y="29216"/>
                  </a:lnTo>
                  <a:lnTo>
                    <a:pt x="519" y="29359"/>
                  </a:lnTo>
                  <a:lnTo>
                    <a:pt x="644" y="29502"/>
                  </a:lnTo>
                  <a:lnTo>
                    <a:pt x="787" y="29645"/>
                  </a:lnTo>
                  <a:lnTo>
                    <a:pt x="930" y="29770"/>
                  </a:lnTo>
                  <a:lnTo>
                    <a:pt x="1090" y="29895"/>
                  </a:lnTo>
                  <a:lnTo>
                    <a:pt x="1412" y="30128"/>
                  </a:lnTo>
                  <a:lnTo>
                    <a:pt x="1787" y="30324"/>
                  </a:lnTo>
                  <a:lnTo>
                    <a:pt x="2180" y="30503"/>
                  </a:lnTo>
                  <a:lnTo>
                    <a:pt x="2574" y="30664"/>
                  </a:lnTo>
                  <a:lnTo>
                    <a:pt x="3002" y="30789"/>
                  </a:lnTo>
                  <a:lnTo>
                    <a:pt x="3431" y="30878"/>
                  </a:lnTo>
                  <a:lnTo>
                    <a:pt x="3860" y="30932"/>
                  </a:lnTo>
                  <a:lnTo>
                    <a:pt x="4289" y="30968"/>
                  </a:lnTo>
                  <a:lnTo>
                    <a:pt x="4718" y="30968"/>
                  </a:lnTo>
                  <a:lnTo>
                    <a:pt x="5129" y="30950"/>
                  </a:lnTo>
                  <a:lnTo>
                    <a:pt x="5522" y="30878"/>
                  </a:lnTo>
                  <a:lnTo>
                    <a:pt x="5879" y="30789"/>
                  </a:lnTo>
                  <a:lnTo>
                    <a:pt x="6058" y="30717"/>
                  </a:lnTo>
                  <a:lnTo>
                    <a:pt x="6219" y="30646"/>
                  </a:lnTo>
                  <a:lnTo>
                    <a:pt x="6237" y="30646"/>
                  </a:lnTo>
                  <a:lnTo>
                    <a:pt x="6272" y="30628"/>
                  </a:lnTo>
                  <a:lnTo>
                    <a:pt x="6487" y="30467"/>
                  </a:lnTo>
                  <a:lnTo>
                    <a:pt x="6701" y="30288"/>
                  </a:lnTo>
                  <a:lnTo>
                    <a:pt x="6898" y="30074"/>
                  </a:lnTo>
                  <a:lnTo>
                    <a:pt x="7077" y="29860"/>
                  </a:lnTo>
                  <a:lnTo>
                    <a:pt x="7255" y="29645"/>
                  </a:lnTo>
                  <a:lnTo>
                    <a:pt x="7398" y="29395"/>
                  </a:lnTo>
                  <a:lnTo>
                    <a:pt x="7559" y="29145"/>
                  </a:lnTo>
                  <a:lnTo>
                    <a:pt x="7684" y="28895"/>
                  </a:lnTo>
                  <a:lnTo>
                    <a:pt x="7809" y="28627"/>
                  </a:lnTo>
                  <a:lnTo>
                    <a:pt x="7934" y="28359"/>
                  </a:lnTo>
                  <a:lnTo>
                    <a:pt x="8131" y="27805"/>
                  </a:lnTo>
                  <a:lnTo>
                    <a:pt x="8310" y="27269"/>
                  </a:lnTo>
                  <a:lnTo>
                    <a:pt x="8470" y="26750"/>
                  </a:lnTo>
                  <a:lnTo>
                    <a:pt x="8649" y="26107"/>
                  </a:lnTo>
                  <a:lnTo>
                    <a:pt x="8810" y="25446"/>
                  </a:lnTo>
                  <a:lnTo>
                    <a:pt x="8899" y="25106"/>
                  </a:lnTo>
                  <a:lnTo>
                    <a:pt x="8953" y="24767"/>
                  </a:lnTo>
                  <a:lnTo>
                    <a:pt x="8989" y="24445"/>
                  </a:lnTo>
                  <a:lnTo>
                    <a:pt x="9006" y="24124"/>
                  </a:lnTo>
                  <a:lnTo>
                    <a:pt x="9006" y="23981"/>
                  </a:lnTo>
                  <a:lnTo>
                    <a:pt x="8989" y="23874"/>
                  </a:lnTo>
                  <a:lnTo>
                    <a:pt x="8971" y="23784"/>
                  </a:lnTo>
                  <a:lnTo>
                    <a:pt x="8917" y="23695"/>
                  </a:lnTo>
                  <a:lnTo>
                    <a:pt x="8881" y="23623"/>
                  </a:lnTo>
                  <a:lnTo>
                    <a:pt x="8810" y="23552"/>
                  </a:lnTo>
                  <a:lnTo>
                    <a:pt x="8721" y="23480"/>
                  </a:lnTo>
                  <a:lnTo>
                    <a:pt x="8631" y="23427"/>
                  </a:lnTo>
                  <a:lnTo>
                    <a:pt x="9310" y="20979"/>
                  </a:lnTo>
                  <a:lnTo>
                    <a:pt x="9953" y="18495"/>
                  </a:lnTo>
                  <a:lnTo>
                    <a:pt x="10597" y="16011"/>
                  </a:lnTo>
                  <a:lnTo>
                    <a:pt x="10901" y="14760"/>
                  </a:lnTo>
                  <a:lnTo>
                    <a:pt x="11186" y="13509"/>
                  </a:lnTo>
                  <a:lnTo>
                    <a:pt x="11472" y="12241"/>
                  </a:lnTo>
                  <a:lnTo>
                    <a:pt x="11740" y="10990"/>
                  </a:lnTo>
                  <a:lnTo>
                    <a:pt x="11991" y="9739"/>
                  </a:lnTo>
                  <a:lnTo>
                    <a:pt x="12223" y="8470"/>
                  </a:lnTo>
                  <a:lnTo>
                    <a:pt x="12437" y="7220"/>
                  </a:lnTo>
                  <a:lnTo>
                    <a:pt x="12634" y="5951"/>
                  </a:lnTo>
                  <a:lnTo>
                    <a:pt x="12795" y="4682"/>
                  </a:lnTo>
                  <a:lnTo>
                    <a:pt x="12938" y="3413"/>
                  </a:lnTo>
                  <a:lnTo>
                    <a:pt x="12938" y="3360"/>
                  </a:lnTo>
                  <a:lnTo>
                    <a:pt x="12920" y="3306"/>
                  </a:lnTo>
                  <a:lnTo>
                    <a:pt x="12938" y="3056"/>
                  </a:lnTo>
                  <a:lnTo>
                    <a:pt x="12920" y="2824"/>
                  </a:lnTo>
                  <a:lnTo>
                    <a:pt x="12884" y="2574"/>
                  </a:lnTo>
                  <a:lnTo>
                    <a:pt x="12830" y="2323"/>
                  </a:lnTo>
                  <a:lnTo>
                    <a:pt x="12741" y="2091"/>
                  </a:lnTo>
                  <a:lnTo>
                    <a:pt x="12652" y="1859"/>
                  </a:lnTo>
                  <a:lnTo>
                    <a:pt x="12544" y="1627"/>
                  </a:lnTo>
                  <a:lnTo>
                    <a:pt x="12402" y="1412"/>
                  </a:lnTo>
                  <a:lnTo>
                    <a:pt x="12259" y="1216"/>
                  </a:lnTo>
                  <a:lnTo>
                    <a:pt x="12116" y="1037"/>
                  </a:lnTo>
                  <a:lnTo>
                    <a:pt x="11955" y="876"/>
                  </a:lnTo>
                  <a:lnTo>
                    <a:pt x="11776" y="715"/>
                  </a:lnTo>
                  <a:lnTo>
                    <a:pt x="11597" y="572"/>
                  </a:lnTo>
                  <a:lnTo>
                    <a:pt x="11419" y="465"/>
                  </a:lnTo>
                  <a:lnTo>
                    <a:pt x="11222" y="358"/>
                  </a:lnTo>
                  <a:lnTo>
                    <a:pt x="11008" y="269"/>
                  </a:lnTo>
                  <a:lnTo>
                    <a:pt x="10793" y="179"/>
                  </a:lnTo>
                  <a:lnTo>
                    <a:pt x="10579" y="126"/>
                  </a:lnTo>
                  <a:lnTo>
                    <a:pt x="10364" y="72"/>
                  </a:lnTo>
                  <a:lnTo>
                    <a:pt x="10132" y="36"/>
                  </a:lnTo>
                  <a:lnTo>
                    <a:pt x="990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3343150" y="2442250"/>
              <a:ext cx="263150" cy="542350"/>
            </a:xfrm>
            <a:custGeom>
              <a:avLst/>
              <a:gdLst/>
              <a:ahLst/>
              <a:cxnLst/>
              <a:rect l="l" t="t" r="r" b="b"/>
              <a:pathLst>
                <a:path w="10526" h="21694" extrusionOk="0">
                  <a:moveTo>
                    <a:pt x="7560" y="1"/>
                  </a:moveTo>
                  <a:lnTo>
                    <a:pt x="7291" y="19"/>
                  </a:lnTo>
                  <a:lnTo>
                    <a:pt x="7041" y="54"/>
                  </a:lnTo>
                  <a:lnTo>
                    <a:pt x="6773" y="126"/>
                  </a:lnTo>
                  <a:lnTo>
                    <a:pt x="6523" y="197"/>
                  </a:lnTo>
                  <a:lnTo>
                    <a:pt x="6273" y="305"/>
                  </a:lnTo>
                  <a:lnTo>
                    <a:pt x="6041" y="430"/>
                  </a:lnTo>
                  <a:lnTo>
                    <a:pt x="5808" y="555"/>
                  </a:lnTo>
                  <a:lnTo>
                    <a:pt x="5594" y="716"/>
                  </a:lnTo>
                  <a:lnTo>
                    <a:pt x="5379" y="894"/>
                  </a:lnTo>
                  <a:lnTo>
                    <a:pt x="5183" y="1091"/>
                  </a:lnTo>
                  <a:lnTo>
                    <a:pt x="5004" y="1287"/>
                  </a:lnTo>
                  <a:lnTo>
                    <a:pt x="4826" y="1502"/>
                  </a:lnTo>
                  <a:lnTo>
                    <a:pt x="4683" y="1716"/>
                  </a:lnTo>
                  <a:lnTo>
                    <a:pt x="4540" y="1948"/>
                  </a:lnTo>
                  <a:lnTo>
                    <a:pt x="4397" y="2163"/>
                  </a:lnTo>
                  <a:lnTo>
                    <a:pt x="4164" y="2610"/>
                  </a:lnTo>
                  <a:lnTo>
                    <a:pt x="3968" y="3074"/>
                  </a:lnTo>
                  <a:lnTo>
                    <a:pt x="3789" y="3557"/>
                  </a:lnTo>
                  <a:lnTo>
                    <a:pt x="3628" y="4039"/>
                  </a:lnTo>
                  <a:lnTo>
                    <a:pt x="3485" y="4539"/>
                  </a:lnTo>
                  <a:lnTo>
                    <a:pt x="3342" y="5058"/>
                  </a:lnTo>
                  <a:lnTo>
                    <a:pt x="2914" y="6845"/>
                  </a:lnTo>
                  <a:lnTo>
                    <a:pt x="2485" y="8649"/>
                  </a:lnTo>
                  <a:lnTo>
                    <a:pt x="2092" y="10454"/>
                  </a:lnTo>
                  <a:lnTo>
                    <a:pt x="1716" y="12259"/>
                  </a:lnTo>
                  <a:lnTo>
                    <a:pt x="1270" y="14528"/>
                  </a:lnTo>
                  <a:lnTo>
                    <a:pt x="841" y="16780"/>
                  </a:lnTo>
                  <a:lnTo>
                    <a:pt x="430" y="19049"/>
                  </a:lnTo>
                  <a:lnTo>
                    <a:pt x="55" y="21318"/>
                  </a:lnTo>
                  <a:lnTo>
                    <a:pt x="37" y="21372"/>
                  </a:lnTo>
                  <a:lnTo>
                    <a:pt x="1" y="21426"/>
                  </a:lnTo>
                  <a:lnTo>
                    <a:pt x="340" y="21551"/>
                  </a:lnTo>
                  <a:lnTo>
                    <a:pt x="680" y="21694"/>
                  </a:lnTo>
                  <a:lnTo>
                    <a:pt x="1645" y="16744"/>
                  </a:lnTo>
                  <a:lnTo>
                    <a:pt x="3128" y="9168"/>
                  </a:lnTo>
                  <a:lnTo>
                    <a:pt x="3342" y="7952"/>
                  </a:lnTo>
                  <a:lnTo>
                    <a:pt x="3575" y="6737"/>
                  </a:lnTo>
                  <a:lnTo>
                    <a:pt x="3700" y="6112"/>
                  </a:lnTo>
                  <a:lnTo>
                    <a:pt x="3843" y="5522"/>
                  </a:lnTo>
                  <a:lnTo>
                    <a:pt x="4021" y="4933"/>
                  </a:lnTo>
                  <a:lnTo>
                    <a:pt x="4236" y="4343"/>
                  </a:lnTo>
                  <a:lnTo>
                    <a:pt x="4450" y="3825"/>
                  </a:lnTo>
                  <a:lnTo>
                    <a:pt x="4700" y="3271"/>
                  </a:lnTo>
                  <a:lnTo>
                    <a:pt x="4826" y="2985"/>
                  </a:lnTo>
                  <a:lnTo>
                    <a:pt x="4986" y="2717"/>
                  </a:lnTo>
                  <a:lnTo>
                    <a:pt x="5129" y="2449"/>
                  </a:lnTo>
                  <a:lnTo>
                    <a:pt x="5308" y="2199"/>
                  </a:lnTo>
                  <a:lnTo>
                    <a:pt x="5487" y="1948"/>
                  </a:lnTo>
                  <a:lnTo>
                    <a:pt x="5683" y="1734"/>
                  </a:lnTo>
                  <a:lnTo>
                    <a:pt x="5898" y="1520"/>
                  </a:lnTo>
                  <a:lnTo>
                    <a:pt x="6130" y="1341"/>
                  </a:lnTo>
                  <a:lnTo>
                    <a:pt x="6362" y="1180"/>
                  </a:lnTo>
                  <a:lnTo>
                    <a:pt x="6630" y="1055"/>
                  </a:lnTo>
                  <a:lnTo>
                    <a:pt x="6916" y="966"/>
                  </a:lnTo>
                  <a:lnTo>
                    <a:pt x="7220" y="912"/>
                  </a:lnTo>
                  <a:lnTo>
                    <a:pt x="7470" y="912"/>
                  </a:lnTo>
                  <a:lnTo>
                    <a:pt x="7702" y="930"/>
                  </a:lnTo>
                  <a:lnTo>
                    <a:pt x="7935" y="966"/>
                  </a:lnTo>
                  <a:lnTo>
                    <a:pt x="8149" y="1019"/>
                  </a:lnTo>
                  <a:lnTo>
                    <a:pt x="8364" y="1109"/>
                  </a:lnTo>
                  <a:lnTo>
                    <a:pt x="8560" y="1216"/>
                  </a:lnTo>
                  <a:lnTo>
                    <a:pt x="8757" y="1359"/>
                  </a:lnTo>
                  <a:lnTo>
                    <a:pt x="8918" y="1502"/>
                  </a:lnTo>
                  <a:lnTo>
                    <a:pt x="9061" y="1663"/>
                  </a:lnTo>
                  <a:lnTo>
                    <a:pt x="9203" y="1841"/>
                  </a:lnTo>
                  <a:lnTo>
                    <a:pt x="9311" y="2038"/>
                  </a:lnTo>
                  <a:lnTo>
                    <a:pt x="9382" y="2252"/>
                  </a:lnTo>
                  <a:lnTo>
                    <a:pt x="9454" y="2467"/>
                  </a:lnTo>
                  <a:lnTo>
                    <a:pt x="9489" y="2699"/>
                  </a:lnTo>
                  <a:lnTo>
                    <a:pt x="9489" y="2949"/>
                  </a:lnTo>
                  <a:lnTo>
                    <a:pt x="9454" y="3181"/>
                  </a:lnTo>
                  <a:lnTo>
                    <a:pt x="9400" y="3414"/>
                  </a:lnTo>
                  <a:lnTo>
                    <a:pt x="9329" y="3628"/>
                  </a:lnTo>
                  <a:lnTo>
                    <a:pt x="9257" y="3825"/>
                  </a:lnTo>
                  <a:lnTo>
                    <a:pt x="9150" y="4003"/>
                  </a:lnTo>
                  <a:lnTo>
                    <a:pt x="9043" y="4164"/>
                  </a:lnTo>
                  <a:lnTo>
                    <a:pt x="8900" y="4307"/>
                  </a:lnTo>
                  <a:lnTo>
                    <a:pt x="8775" y="4432"/>
                  </a:lnTo>
                  <a:lnTo>
                    <a:pt x="8614" y="4522"/>
                  </a:lnTo>
                  <a:lnTo>
                    <a:pt x="8471" y="4611"/>
                  </a:lnTo>
                  <a:lnTo>
                    <a:pt x="8292" y="4682"/>
                  </a:lnTo>
                  <a:lnTo>
                    <a:pt x="8131" y="4736"/>
                  </a:lnTo>
                  <a:lnTo>
                    <a:pt x="7953" y="4790"/>
                  </a:lnTo>
                  <a:lnTo>
                    <a:pt x="7774" y="4808"/>
                  </a:lnTo>
                  <a:lnTo>
                    <a:pt x="7595" y="4825"/>
                  </a:lnTo>
                  <a:lnTo>
                    <a:pt x="7417" y="4808"/>
                  </a:lnTo>
                  <a:lnTo>
                    <a:pt x="7220" y="4790"/>
                  </a:lnTo>
                  <a:lnTo>
                    <a:pt x="7041" y="4754"/>
                  </a:lnTo>
                  <a:lnTo>
                    <a:pt x="6863" y="4718"/>
                  </a:lnTo>
                  <a:lnTo>
                    <a:pt x="6684" y="4665"/>
                  </a:lnTo>
                  <a:lnTo>
                    <a:pt x="6523" y="4593"/>
                  </a:lnTo>
                  <a:lnTo>
                    <a:pt x="6344" y="4504"/>
                  </a:lnTo>
                  <a:lnTo>
                    <a:pt x="6201" y="4414"/>
                  </a:lnTo>
                  <a:lnTo>
                    <a:pt x="6041" y="4307"/>
                  </a:lnTo>
                  <a:lnTo>
                    <a:pt x="5916" y="4182"/>
                  </a:lnTo>
                  <a:lnTo>
                    <a:pt x="5773" y="4057"/>
                  </a:lnTo>
                  <a:lnTo>
                    <a:pt x="5665" y="3914"/>
                  </a:lnTo>
                  <a:lnTo>
                    <a:pt x="5558" y="3771"/>
                  </a:lnTo>
                  <a:lnTo>
                    <a:pt x="5487" y="3610"/>
                  </a:lnTo>
                  <a:lnTo>
                    <a:pt x="5415" y="3449"/>
                  </a:lnTo>
                  <a:lnTo>
                    <a:pt x="5362" y="3271"/>
                  </a:lnTo>
                  <a:lnTo>
                    <a:pt x="5326" y="3092"/>
                  </a:lnTo>
                  <a:lnTo>
                    <a:pt x="5308" y="2896"/>
                  </a:lnTo>
                  <a:lnTo>
                    <a:pt x="5183" y="3128"/>
                  </a:lnTo>
                  <a:lnTo>
                    <a:pt x="5076" y="3360"/>
                  </a:lnTo>
                  <a:lnTo>
                    <a:pt x="4861" y="3843"/>
                  </a:lnTo>
                  <a:lnTo>
                    <a:pt x="4897" y="4003"/>
                  </a:lnTo>
                  <a:lnTo>
                    <a:pt x="4969" y="4146"/>
                  </a:lnTo>
                  <a:lnTo>
                    <a:pt x="5040" y="4289"/>
                  </a:lnTo>
                  <a:lnTo>
                    <a:pt x="5129" y="4414"/>
                  </a:lnTo>
                  <a:lnTo>
                    <a:pt x="5237" y="4557"/>
                  </a:lnTo>
                  <a:lnTo>
                    <a:pt x="5362" y="4682"/>
                  </a:lnTo>
                  <a:lnTo>
                    <a:pt x="5487" y="4790"/>
                  </a:lnTo>
                  <a:lnTo>
                    <a:pt x="5630" y="4897"/>
                  </a:lnTo>
                  <a:lnTo>
                    <a:pt x="5916" y="5093"/>
                  </a:lnTo>
                  <a:lnTo>
                    <a:pt x="6219" y="5254"/>
                  </a:lnTo>
                  <a:lnTo>
                    <a:pt x="6541" y="5361"/>
                  </a:lnTo>
                  <a:lnTo>
                    <a:pt x="6827" y="5451"/>
                  </a:lnTo>
                  <a:lnTo>
                    <a:pt x="7023" y="5469"/>
                  </a:lnTo>
                  <a:lnTo>
                    <a:pt x="7202" y="5487"/>
                  </a:lnTo>
                  <a:lnTo>
                    <a:pt x="7399" y="5504"/>
                  </a:lnTo>
                  <a:lnTo>
                    <a:pt x="7595" y="5504"/>
                  </a:lnTo>
                  <a:lnTo>
                    <a:pt x="7792" y="5487"/>
                  </a:lnTo>
                  <a:lnTo>
                    <a:pt x="7970" y="5451"/>
                  </a:lnTo>
                  <a:lnTo>
                    <a:pt x="8167" y="5415"/>
                  </a:lnTo>
                  <a:lnTo>
                    <a:pt x="8346" y="5361"/>
                  </a:lnTo>
                  <a:lnTo>
                    <a:pt x="8524" y="5308"/>
                  </a:lnTo>
                  <a:lnTo>
                    <a:pt x="8703" y="5236"/>
                  </a:lnTo>
                  <a:lnTo>
                    <a:pt x="8882" y="5147"/>
                  </a:lnTo>
                  <a:lnTo>
                    <a:pt x="9043" y="5058"/>
                  </a:lnTo>
                  <a:lnTo>
                    <a:pt x="9203" y="4968"/>
                  </a:lnTo>
                  <a:lnTo>
                    <a:pt x="9364" y="4861"/>
                  </a:lnTo>
                  <a:lnTo>
                    <a:pt x="9525" y="4736"/>
                  </a:lnTo>
                  <a:lnTo>
                    <a:pt x="9668" y="4611"/>
                  </a:lnTo>
                  <a:lnTo>
                    <a:pt x="9793" y="4486"/>
                  </a:lnTo>
                  <a:lnTo>
                    <a:pt x="9900" y="4361"/>
                  </a:lnTo>
                  <a:lnTo>
                    <a:pt x="10008" y="4236"/>
                  </a:lnTo>
                  <a:lnTo>
                    <a:pt x="10097" y="4093"/>
                  </a:lnTo>
                  <a:lnTo>
                    <a:pt x="10258" y="3807"/>
                  </a:lnTo>
                  <a:lnTo>
                    <a:pt x="10383" y="3503"/>
                  </a:lnTo>
                  <a:lnTo>
                    <a:pt x="10472" y="3181"/>
                  </a:lnTo>
                  <a:lnTo>
                    <a:pt x="10508" y="2860"/>
                  </a:lnTo>
                  <a:lnTo>
                    <a:pt x="10526" y="2538"/>
                  </a:lnTo>
                  <a:lnTo>
                    <a:pt x="10490" y="2234"/>
                  </a:lnTo>
                  <a:lnTo>
                    <a:pt x="10419" y="1913"/>
                  </a:lnTo>
                  <a:lnTo>
                    <a:pt x="10311" y="1609"/>
                  </a:lnTo>
                  <a:lnTo>
                    <a:pt x="10168" y="1323"/>
                  </a:lnTo>
                  <a:lnTo>
                    <a:pt x="9990" y="1055"/>
                  </a:lnTo>
                  <a:lnTo>
                    <a:pt x="9882" y="930"/>
                  </a:lnTo>
                  <a:lnTo>
                    <a:pt x="9775" y="805"/>
                  </a:lnTo>
                  <a:lnTo>
                    <a:pt x="9650" y="698"/>
                  </a:lnTo>
                  <a:lnTo>
                    <a:pt x="9525" y="590"/>
                  </a:lnTo>
                  <a:lnTo>
                    <a:pt x="9382" y="501"/>
                  </a:lnTo>
                  <a:lnTo>
                    <a:pt x="9239" y="394"/>
                  </a:lnTo>
                  <a:lnTo>
                    <a:pt x="9078" y="322"/>
                  </a:lnTo>
                  <a:lnTo>
                    <a:pt x="8918" y="251"/>
                  </a:lnTo>
                  <a:lnTo>
                    <a:pt x="8650" y="144"/>
                  </a:lnTo>
                  <a:lnTo>
                    <a:pt x="8381" y="72"/>
                  </a:lnTo>
                  <a:lnTo>
                    <a:pt x="8113" y="19"/>
                  </a:lnTo>
                  <a:lnTo>
                    <a:pt x="782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3484325" y="2551700"/>
              <a:ext cx="118850" cy="463275"/>
            </a:xfrm>
            <a:custGeom>
              <a:avLst/>
              <a:gdLst/>
              <a:ahLst/>
              <a:cxnLst/>
              <a:rect l="l" t="t" r="r" b="b"/>
              <a:pathLst>
                <a:path w="4754" h="18531" extrusionOk="0">
                  <a:moveTo>
                    <a:pt x="4754" y="1"/>
                  </a:moveTo>
                  <a:lnTo>
                    <a:pt x="4557" y="251"/>
                  </a:lnTo>
                  <a:lnTo>
                    <a:pt x="4325" y="483"/>
                  </a:lnTo>
                  <a:lnTo>
                    <a:pt x="4093" y="680"/>
                  </a:lnTo>
                  <a:lnTo>
                    <a:pt x="3824" y="876"/>
                  </a:lnTo>
                  <a:lnTo>
                    <a:pt x="3664" y="1984"/>
                  </a:lnTo>
                  <a:lnTo>
                    <a:pt x="3467" y="3092"/>
                  </a:lnTo>
                  <a:lnTo>
                    <a:pt x="3074" y="5290"/>
                  </a:lnTo>
                  <a:lnTo>
                    <a:pt x="2627" y="7488"/>
                  </a:lnTo>
                  <a:lnTo>
                    <a:pt x="2145" y="9668"/>
                  </a:lnTo>
                  <a:lnTo>
                    <a:pt x="1644" y="11866"/>
                  </a:lnTo>
                  <a:lnTo>
                    <a:pt x="1108" y="14046"/>
                  </a:lnTo>
                  <a:lnTo>
                    <a:pt x="554" y="16208"/>
                  </a:lnTo>
                  <a:lnTo>
                    <a:pt x="1" y="18370"/>
                  </a:lnTo>
                  <a:lnTo>
                    <a:pt x="322" y="18441"/>
                  </a:lnTo>
                  <a:lnTo>
                    <a:pt x="644" y="18531"/>
                  </a:lnTo>
                  <a:lnTo>
                    <a:pt x="1269" y="16244"/>
                  </a:lnTo>
                  <a:lnTo>
                    <a:pt x="1877" y="13956"/>
                  </a:lnTo>
                  <a:lnTo>
                    <a:pt x="2466" y="11651"/>
                  </a:lnTo>
                  <a:lnTo>
                    <a:pt x="3020" y="9328"/>
                  </a:lnTo>
                  <a:lnTo>
                    <a:pt x="3288" y="8167"/>
                  </a:lnTo>
                  <a:lnTo>
                    <a:pt x="3539" y="7005"/>
                  </a:lnTo>
                  <a:lnTo>
                    <a:pt x="3789" y="5844"/>
                  </a:lnTo>
                  <a:lnTo>
                    <a:pt x="4003" y="4682"/>
                  </a:lnTo>
                  <a:lnTo>
                    <a:pt x="4218" y="3503"/>
                  </a:lnTo>
                  <a:lnTo>
                    <a:pt x="4414" y="2342"/>
                  </a:lnTo>
                  <a:lnTo>
                    <a:pt x="4593" y="1162"/>
                  </a:lnTo>
                  <a:lnTo>
                    <a:pt x="475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3303850" y="2983700"/>
              <a:ext cx="204625" cy="213550"/>
            </a:xfrm>
            <a:custGeom>
              <a:avLst/>
              <a:gdLst/>
              <a:ahLst/>
              <a:cxnLst/>
              <a:rect l="l" t="t" r="r" b="b"/>
              <a:pathLst>
                <a:path w="8185" h="8542" extrusionOk="0">
                  <a:moveTo>
                    <a:pt x="1055" y="0"/>
                  </a:moveTo>
                  <a:lnTo>
                    <a:pt x="948" y="357"/>
                  </a:lnTo>
                  <a:lnTo>
                    <a:pt x="840" y="715"/>
                  </a:lnTo>
                  <a:lnTo>
                    <a:pt x="751" y="1090"/>
                  </a:lnTo>
                  <a:lnTo>
                    <a:pt x="679" y="1465"/>
                  </a:lnTo>
                  <a:lnTo>
                    <a:pt x="554" y="2216"/>
                  </a:lnTo>
                  <a:lnTo>
                    <a:pt x="429" y="2966"/>
                  </a:lnTo>
                  <a:lnTo>
                    <a:pt x="286" y="3699"/>
                  </a:lnTo>
                  <a:lnTo>
                    <a:pt x="143" y="4432"/>
                  </a:lnTo>
                  <a:lnTo>
                    <a:pt x="72" y="4807"/>
                  </a:lnTo>
                  <a:lnTo>
                    <a:pt x="18" y="5164"/>
                  </a:lnTo>
                  <a:lnTo>
                    <a:pt x="0" y="5539"/>
                  </a:lnTo>
                  <a:lnTo>
                    <a:pt x="0" y="5897"/>
                  </a:lnTo>
                  <a:lnTo>
                    <a:pt x="0" y="6111"/>
                  </a:lnTo>
                  <a:lnTo>
                    <a:pt x="54" y="6308"/>
                  </a:lnTo>
                  <a:lnTo>
                    <a:pt x="108" y="6504"/>
                  </a:lnTo>
                  <a:lnTo>
                    <a:pt x="179" y="6683"/>
                  </a:lnTo>
                  <a:lnTo>
                    <a:pt x="286" y="6862"/>
                  </a:lnTo>
                  <a:lnTo>
                    <a:pt x="394" y="7023"/>
                  </a:lnTo>
                  <a:lnTo>
                    <a:pt x="519" y="7183"/>
                  </a:lnTo>
                  <a:lnTo>
                    <a:pt x="662" y="7326"/>
                  </a:lnTo>
                  <a:lnTo>
                    <a:pt x="822" y="7469"/>
                  </a:lnTo>
                  <a:lnTo>
                    <a:pt x="983" y="7594"/>
                  </a:lnTo>
                  <a:lnTo>
                    <a:pt x="1162" y="7719"/>
                  </a:lnTo>
                  <a:lnTo>
                    <a:pt x="1359" y="7845"/>
                  </a:lnTo>
                  <a:lnTo>
                    <a:pt x="1555" y="7952"/>
                  </a:lnTo>
                  <a:lnTo>
                    <a:pt x="1769" y="8041"/>
                  </a:lnTo>
                  <a:lnTo>
                    <a:pt x="2198" y="8220"/>
                  </a:lnTo>
                  <a:lnTo>
                    <a:pt x="2645" y="8345"/>
                  </a:lnTo>
                  <a:lnTo>
                    <a:pt x="3128" y="8452"/>
                  </a:lnTo>
                  <a:lnTo>
                    <a:pt x="3592" y="8524"/>
                  </a:lnTo>
                  <a:lnTo>
                    <a:pt x="4039" y="8541"/>
                  </a:lnTo>
                  <a:lnTo>
                    <a:pt x="4486" y="8524"/>
                  </a:lnTo>
                  <a:lnTo>
                    <a:pt x="4914" y="8488"/>
                  </a:lnTo>
                  <a:lnTo>
                    <a:pt x="5111" y="8434"/>
                  </a:lnTo>
                  <a:lnTo>
                    <a:pt x="5290" y="8398"/>
                  </a:lnTo>
                  <a:lnTo>
                    <a:pt x="5486" y="8327"/>
                  </a:lnTo>
                  <a:lnTo>
                    <a:pt x="5647" y="8273"/>
                  </a:lnTo>
                  <a:lnTo>
                    <a:pt x="5844" y="8113"/>
                  </a:lnTo>
                  <a:lnTo>
                    <a:pt x="6040" y="7934"/>
                  </a:lnTo>
                  <a:lnTo>
                    <a:pt x="6219" y="7755"/>
                  </a:lnTo>
                  <a:lnTo>
                    <a:pt x="6398" y="7559"/>
                  </a:lnTo>
                  <a:lnTo>
                    <a:pt x="6541" y="7344"/>
                  </a:lnTo>
                  <a:lnTo>
                    <a:pt x="6701" y="7112"/>
                  </a:lnTo>
                  <a:lnTo>
                    <a:pt x="6826" y="6880"/>
                  </a:lnTo>
                  <a:lnTo>
                    <a:pt x="6951" y="6629"/>
                  </a:lnTo>
                  <a:lnTo>
                    <a:pt x="7166" y="6129"/>
                  </a:lnTo>
                  <a:lnTo>
                    <a:pt x="7362" y="5629"/>
                  </a:lnTo>
                  <a:lnTo>
                    <a:pt x="7523" y="5111"/>
                  </a:lnTo>
                  <a:lnTo>
                    <a:pt x="7666" y="4628"/>
                  </a:lnTo>
                  <a:lnTo>
                    <a:pt x="7791" y="4163"/>
                  </a:lnTo>
                  <a:lnTo>
                    <a:pt x="7899" y="3699"/>
                  </a:lnTo>
                  <a:lnTo>
                    <a:pt x="8095" y="2770"/>
                  </a:lnTo>
                  <a:lnTo>
                    <a:pt x="8167" y="2412"/>
                  </a:lnTo>
                  <a:lnTo>
                    <a:pt x="8184" y="2251"/>
                  </a:lnTo>
                  <a:lnTo>
                    <a:pt x="8184" y="2109"/>
                  </a:lnTo>
                  <a:lnTo>
                    <a:pt x="8167" y="2055"/>
                  </a:lnTo>
                  <a:lnTo>
                    <a:pt x="8131" y="1983"/>
                  </a:lnTo>
                  <a:lnTo>
                    <a:pt x="8095" y="1930"/>
                  </a:lnTo>
                  <a:lnTo>
                    <a:pt x="8042" y="1858"/>
                  </a:lnTo>
                  <a:lnTo>
                    <a:pt x="7899" y="1751"/>
                  </a:lnTo>
                  <a:lnTo>
                    <a:pt x="7666" y="1626"/>
                  </a:lnTo>
                  <a:lnTo>
                    <a:pt x="7488" y="1555"/>
                  </a:lnTo>
                  <a:lnTo>
                    <a:pt x="7291" y="1519"/>
                  </a:lnTo>
                  <a:lnTo>
                    <a:pt x="6916" y="1483"/>
                  </a:lnTo>
                  <a:lnTo>
                    <a:pt x="6576" y="1465"/>
                  </a:lnTo>
                  <a:lnTo>
                    <a:pt x="6165" y="1447"/>
                  </a:lnTo>
                  <a:lnTo>
                    <a:pt x="5701" y="1465"/>
                  </a:lnTo>
                  <a:lnTo>
                    <a:pt x="5236" y="1501"/>
                  </a:lnTo>
                  <a:lnTo>
                    <a:pt x="5004" y="1537"/>
                  </a:lnTo>
                  <a:lnTo>
                    <a:pt x="4789" y="1590"/>
                  </a:lnTo>
                  <a:lnTo>
                    <a:pt x="4593" y="1644"/>
                  </a:lnTo>
                  <a:lnTo>
                    <a:pt x="4396" y="1715"/>
                  </a:lnTo>
                  <a:lnTo>
                    <a:pt x="4235" y="1823"/>
                  </a:lnTo>
                  <a:lnTo>
                    <a:pt x="4092" y="1930"/>
                  </a:lnTo>
                  <a:lnTo>
                    <a:pt x="3985" y="2055"/>
                  </a:lnTo>
                  <a:lnTo>
                    <a:pt x="3896" y="2198"/>
                  </a:lnTo>
                  <a:lnTo>
                    <a:pt x="3896" y="2216"/>
                  </a:lnTo>
                  <a:lnTo>
                    <a:pt x="3878" y="2466"/>
                  </a:lnTo>
                  <a:lnTo>
                    <a:pt x="3842" y="2716"/>
                  </a:lnTo>
                  <a:lnTo>
                    <a:pt x="3771" y="2948"/>
                  </a:lnTo>
                  <a:lnTo>
                    <a:pt x="3699" y="3199"/>
                  </a:lnTo>
                  <a:lnTo>
                    <a:pt x="3699" y="3306"/>
                  </a:lnTo>
                  <a:lnTo>
                    <a:pt x="3771" y="3342"/>
                  </a:lnTo>
                  <a:lnTo>
                    <a:pt x="3860" y="3431"/>
                  </a:lnTo>
                  <a:lnTo>
                    <a:pt x="3932" y="3502"/>
                  </a:lnTo>
                  <a:lnTo>
                    <a:pt x="4021" y="3574"/>
                  </a:lnTo>
                  <a:lnTo>
                    <a:pt x="4218" y="3663"/>
                  </a:lnTo>
                  <a:lnTo>
                    <a:pt x="4414" y="3770"/>
                  </a:lnTo>
                  <a:lnTo>
                    <a:pt x="4503" y="3824"/>
                  </a:lnTo>
                  <a:lnTo>
                    <a:pt x="4593" y="3895"/>
                  </a:lnTo>
                  <a:lnTo>
                    <a:pt x="4646" y="3985"/>
                  </a:lnTo>
                  <a:lnTo>
                    <a:pt x="4718" y="4074"/>
                  </a:lnTo>
                  <a:lnTo>
                    <a:pt x="4754" y="4163"/>
                  </a:lnTo>
                  <a:lnTo>
                    <a:pt x="4789" y="4253"/>
                  </a:lnTo>
                  <a:lnTo>
                    <a:pt x="4825" y="4432"/>
                  </a:lnTo>
                  <a:lnTo>
                    <a:pt x="4825" y="4628"/>
                  </a:lnTo>
                  <a:lnTo>
                    <a:pt x="4807" y="4825"/>
                  </a:lnTo>
                  <a:lnTo>
                    <a:pt x="4736" y="5021"/>
                  </a:lnTo>
                  <a:lnTo>
                    <a:pt x="4646" y="5200"/>
                  </a:lnTo>
                  <a:lnTo>
                    <a:pt x="4539" y="5361"/>
                  </a:lnTo>
                  <a:lnTo>
                    <a:pt x="4414" y="5486"/>
                  </a:lnTo>
                  <a:lnTo>
                    <a:pt x="4253" y="5593"/>
                  </a:lnTo>
                  <a:lnTo>
                    <a:pt x="4110" y="5664"/>
                  </a:lnTo>
                  <a:lnTo>
                    <a:pt x="4021" y="5682"/>
                  </a:lnTo>
                  <a:lnTo>
                    <a:pt x="3932" y="5700"/>
                  </a:lnTo>
                  <a:lnTo>
                    <a:pt x="3860" y="5700"/>
                  </a:lnTo>
                  <a:lnTo>
                    <a:pt x="3771" y="5682"/>
                  </a:lnTo>
                  <a:lnTo>
                    <a:pt x="3681" y="5664"/>
                  </a:lnTo>
                  <a:lnTo>
                    <a:pt x="3592" y="5611"/>
                  </a:lnTo>
                  <a:lnTo>
                    <a:pt x="3521" y="5557"/>
                  </a:lnTo>
                  <a:lnTo>
                    <a:pt x="3431" y="5504"/>
                  </a:lnTo>
                  <a:lnTo>
                    <a:pt x="3360" y="5414"/>
                  </a:lnTo>
                  <a:lnTo>
                    <a:pt x="3288" y="5307"/>
                  </a:lnTo>
                  <a:lnTo>
                    <a:pt x="3217" y="5200"/>
                  </a:lnTo>
                  <a:lnTo>
                    <a:pt x="3163" y="5093"/>
                  </a:lnTo>
                  <a:lnTo>
                    <a:pt x="3110" y="4968"/>
                  </a:lnTo>
                  <a:lnTo>
                    <a:pt x="3074" y="4843"/>
                  </a:lnTo>
                  <a:lnTo>
                    <a:pt x="3038" y="4610"/>
                  </a:lnTo>
                  <a:lnTo>
                    <a:pt x="3038" y="4360"/>
                  </a:lnTo>
                  <a:lnTo>
                    <a:pt x="3074" y="4110"/>
                  </a:lnTo>
                  <a:lnTo>
                    <a:pt x="3128" y="3860"/>
                  </a:lnTo>
                  <a:lnTo>
                    <a:pt x="3253" y="3377"/>
                  </a:lnTo>
                  <a:lnTo>
                    <a:pt x="3253" y="3359"/>
                  </a:lnTo>
                  <a:lnTo>
                    <a:pt x="3324" y="3091"/>
                  </a:lnTo>
                  <a:lnTo>
                    <a:pt x="3360" y="2788"/>
                  </a:lnTo>
                  <a:lnTo>
                    <a:pt x="3413" y="2502"/>
                  </a:lnTo>
                  <a:lnTo>
                    <a:pt x="3467" y="2234"/>
                  </a:lnTo>
                  <a:lnTo>
                    <a:pt x="3467" y="2037"/>
                  </a:lnTo>
                  <a:lnTo>
                    <a:pt x="3431" y="1858"/>
                  </a:lnTo>
                  <a:lnTo>
                    <a:pt x="3396" y="1680"/>
                  </a:lnTo>
                  <a:lnTo>
                    <a:pt x="3324" y="1501"/>
                  </a:lnTo>
                  <a:lnTo>
                    <a:pt x="3235" y="1322"/>
                  </a:lnTo>
                  <a:lnTo>
                    <a:pt x="3128" y="1161"/>
                  </a:lnTo>
                  <a:lnTo>
                    <a:pt x="2985" y="983"/>
                  </a:lnTo>
                  <a:lnTo>
                    <a:pt x="2806" y="822"/>
                  </a:lnTo>
                  <a:lnTo>
                    <a:pt x="2574" y="643"/>
                  </a:lnTo>
                  <a:lnTo>
                    <a:pt x="2306" y="482"/>
                  </a:lnTo>
                  <a:lnTo>
                    <a:pt x="2288" y="482"/>
                  </a:lnTo>
                  <a:lnTo>
                    <a:pt x="2002" y="340"/>
                  </a:lnTo>
                  <a:lnTo>
                    <a:pt x="1698" y="214"/>
                  </a:lnTo>
                  <a:lnTo>
                    <a:pt x="1376" y="89"/>
                  </a:lnTo>
                  <a:lnTo>
                    <a:pt x="10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5">
    <p:spTree>
      <p:nvGrpSpPr>
        <p:cNvPr id="1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Google Shape;1029;p25"/>
          <p:cNvSpPr txBox="1">
            <a:spLocks noGrp="1"/>
          </p:cNvSpPr>
          <p:nvPr>
            <p:ph type="title"/>
          </p:nvPr>
        </p:nvSpPr>
        <p:spPr>
          <a:xfrm>
            <a:off x="713225" y="547900"/>
            <a:ext cx="3858900" cy="26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9pPr>
          </a:lstStyle>
          <a:p>
            <a:endParaRPr/>
          </a:p>
        </p:txBody>
      </p:sp>
      <p:sp>
        <p:nvSpPr>
          <p:cNvPr id="1030" name="Google Shape;1030;p25"/>
          <p:cNvSpPr txBox="1">
            <a:spLocks noGrp="1"/>
          </p:cNvSpPr>
          <p:nvPr>
            <p:ph type="body" idx="1"/>
          </p:nvPr>
        </p:nvSpPr>
        <p:spPr>
          <a:xfrm>
            <a:off x="713225" y="1051650"/>
            <a:ext cx="3645300" cy="304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pic>
        <p:nvPicPr>
          <p:cNvPr id="1031" name="Google Shape;1031;p25"/>
          <p:cNvPicPr preferRelativeResize="0"/>
          <p:nvPr/>
        </p:nvPicPr>
        <p:blipFill rotWithShape="1">
          <a:blip r:embed="rId2">
            <a:alphaModFix/>
          </a:blip>
          <a:srcRect l="74263" t="3549" r="6177" b="32950"/>
          <a:stretch/>
        </p:blipFill>
        <p:spPr>
          <a:xfrm>
            <a:off x="0" y="0"/>
            <a:ext cx="723775" cy="2728701"/>
          </a:xfrm>
          <a:prstGeom prst="rect">
            <a:avLst/>
          </a:prstGeom>
          <a:noFill/>
          <a:ln>
            <a:noFill/>
          </a:ln>
        </p:spPr>
      </p:pic>
      <p:sp>
        <p:nvSpPr>
          <p:cNvPr id="1032" name="Google Shape;1032;p25"/>
          <p:cNvSpPr/>
          <p:nvPr/>
        </p:nvSpPr>
        <p:spPr>
          <a:xfrm>
            <a:off x="7375" y="4065475"/>
            <a:ext cx="3629025" cy="1085850"/>
          </a:xfrm>
          <a:custGeom>
            <a:avLst/>
            <a:gdLst/>
            <a:ahLst/>
            <a:cxnLst/>
            <a:rect l="l" t="t" r="r" b="b"/>
            <a:pathLst>
              <a:path w="145161" h="43434" extrusionOk="0">
                <a:moveTo>
                  <a:pt x="0" y="0"/>
                </a:moveTo>
                <a:cubicBezTo>
                  <a:pt x="4491" y="1925"/>
                  <a:pt x="10023" y="2949"/>
                  <a:pt x="12954" y="6858"/>
                </a:cubicBezTo>
                <a:cubicBezTo>
                  <a:pt x="15991" y="10907"/>
                  <a:pt x="14489" y="17287"/>
                  <a:pt x="17526" y="21336"/>
                </a:cubicBezTo>
                <a:cubicBezTo>
                  <a:pt x="20827" y="25738"/>
                  <a:pt x="27645" y="26670"/>
                  <a:pt x="33147" y="26670"/>
                </a:cubicBezTo>
                <a:cubicBezTo>
                  <a:pt x="43685" y="26670"/>
                  <a:pt x="53535" y="18648"/>
                  <a:pt x="64008" y="19812"/>
                </a:cubicBezTo>
                <a:cubicBezTo>
                  <a:pt x="73509" y="20868"/>
                  <a:pt x="81573" y="30523"/>
                  <a:pt x="91059" y="29337"/>
                </a:cubicBezTo>
                <a:cubicBezTo>
                  <a:pt x="100095" y="28208"/>
                  <a:pt x="109096" y="24239"/>
                  <a:pt x="118110" y="25527"/>
                </a:cubicBezTo>
                <a:cubicBezTo>
                  <a:pt x="128815" y="27056"/>
                  <a:pt x="140325" y="33762"/>
                  <a:pt x="145161" y="43434"/>
                </a:cubicBezTo>
              </a:path>
            </a:pathLst>
          </a:custGeom>
          <a:noFill/>
          <a:ln w="19050" cap="flat" cmpd="sng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</p:sp>
      <p:grpSp>
        <p:nvGrpSpPr>
          <p:cNvPr id="1033" name="Google Shape;1033;p25"/>
          <p:cNvGrpSpPr/>
          <p:nvPr/>
        </p:nvGrpSpPr>
        <p:grpSpPr>
          <a:xfrm rot="-302889">
            <a:off x="142848" y="4152493"/>
            <a:ext cx="323476" cy="774261"/>
            <a:chOff x="3293575" y="2432875"/>
            <a:chExt cx="323450" cy="774200"/>
          </a:xfrm>
        </p:grpSpPr>
        <p:sp>
          <p:nvSpPr>
            <p:cNvPr id="1034" name="Google Shape;1034;p25"/>
            <p:cNvSpPr/>
            <p:nvPr/>
          </p:nvSpPr>
          <p:spPr>
            <a:xfrm>
              <a:off x="3293575" y="2432875"/>
              <a:ext cx="323450" cy="774200"/>
            </a:xfrm>
            <a:custGeom>
              <a:avLst/>
              <a:gdLst/>
              <a:ahLst/>
              <a:cxnLst/>
              <a:rect l="l" t="t" r="r" b="b"/>
              <a:pathLst>
                <a:path w="12938" h="30968" extrusionOk="0">
                  <a:moveTo>
                    <a:pt x="9578" y="1680"/>
                  </a:moveTo>
                  <a:lnTo>
                    <a:pt x="9793" y="1698"/>
                  </a:lnTo>
                  <a:lnTo>
                    <a:pt x="9989" y="1734"/>
                  </a:lnTo>
                  <a:lnTo>
                    <a:pt x="10168" y="1805"/>
                  </a:lnTo>
                  <a:lnTo>
                    <a:pt x="10364" y="1895"/>
                  </a:lnTo>
                  <a:lnTo>
                    <a:pt x="10525" y="2020"/>
                  </a:lnTo>
                  <a:lnTo>
                    <a:pt x="10686" y="2181"/>
                  </a:lnTo>
                  <a:lnTo>
                    <a:pt x="10847" y="2377"/>
                  </a:lnTo>
                  <a:lnTo>
                    <a:pt x="10936" y="2520"/>
                  </a:lnTo>
                  <a:lnTo>
                    <a:pt x="10990" y="2663"/>
                  </a:lnTo>
                  <a:lnTo>
                    <a:pt x="11044" y="2806"/>
                  </a:lnTo>
                  <a:lnTo>
                    <a:pt x="11097" y="2949"/>
                  </a:lnTo>
                  <a:lnTo>
                    <a:pt x="11115" y="3074"/>
                  </a:lnTo>
                  <a:lnTo>
                    <a:pt x="11115" y="3217"/>
                  </a:lnTo>
                  <a:lnTo>
                    <a:pt x="11115" y="3342"/>
                  </a:lnTo>
                  <a:lnTo>
                    <a:pt x="11097" y="3467"/>
                  </a:lnTo>
                  <a:lnTo>
                    <a:pt x="11079" y="3592"/>
                  </a:lnTo>
                  <a:lnTo>
                    <a:pt x="11026" y="3717"/>
                  </a:lnTo>
                  <a:lnTo>
                    <a:pt x="10972" y="3842"/>
                  </a:lnTo>
                  <a:lnTo>
                    <a:pt x="10918" y="3950"/>
                  </a:lnTo>
                  <a:lnTo>
                    <a:pt x="10758" y="4164"/>
                  </a:lnTo>
                  <a:lnTo>
                    <a:pt x="10579" y="4361"/>
                  </a:lnTo>
                  <a:lnTo>
                    <a:pt x="10364" y="4521"/>
                  </a:lnTo>
                  <a:lnTo>
                    <a:pt x="10132" y="4646"/>
                  </a:lnTo>
                  <a:lnTo>
                    <a:pt x="9882" y="4736"/>
                  </a:lnTo>
                  <a:lnTo>
                    <a:pt x="9614" y="4807"/>
                  </a:lnTo>
                  <a:lnTo>
                    <a:pt x="9471" y="4807"/>
                  </a:lnTo>
                  <a:lnTo>
                    <a:pt x="9346" y="4825"/>
                  </a:lnTo>
                  <a:lnTo>
                    <a:pt x="9203" y="4807"/>
                  </a:lnTo>
                  <a:lnTo>
                    <a:pt x="9060" y="4789"/>
                  </a:lnTo>
                  <a:lnTo>
                    <a:pt x="8935" y="4754"/>
                  </a:lnTo>
                  <a:lnTo>
                    <a:pt x="8792" y="4718"/>
                  </a:lnTo>
                  <a:lnTo>
                    <a:pt x="8649" y="4664"/>
                  </a:lnTo>
                  <a:lnTo>
                    <a:pt x="8524" y="4593"/>
                  </a:lnTo>
                  <a:lnTo>
                    <a:pt x="8381" y="4503"/>
                  </a:lnTo>
                  <a:lnTo>
                    <a:pt x="8256" y="4414"/>
                  </a:lnTo>
                  <a:lnTo>
                    <a:pt x="8149" y="4307"/>
                  </a:lnTo>
                  <a:lnTo>
                    <a:pt x="8042" y="4182"/>
                  </a:lnTo>
                  <a:lnTo>
                    <a:pt x="7952" y="4057"/>
                  </a:lnTo>
                  <a:lnTo>
                    <a:pt x="7881" y="3932"/>
                  </a:lnTo>
                  <a:lnTo>
                    <a:pt x="7809" y="3807"/>
                  </a:lnTo>
                  <a:lnTo>
                    <a:pt x="7756" y="3664"/>
                  </a:lnTo>
                  <a:lnTo>
                    <a:pt x="7720" y="3521"/>
                  </a:lnTo>
                  <a:lnTo>
                    <a:pt x="7702" y="3378"/>
                  </a:lnTo>
                  <a:lnTo>
                    <a:pt x="7702" y="3235"/>
                  </a:lnTo>
                  <a:lnTo>
                    <a:pt x="7702" y="3092"/>
                  </a:lnTo>
                  <a:lnTo>
                    <a:pt x="7720" y="2931"/>
                  </a:lnTo>
                  <a:lnTo>
                    <a:pt x="7756" y="2788"/>
                  </a:lnTo>
                  <a:lnTo>
                    <a:pt x="7809" y="2627"/>
                  </a:lnTo>
                  <a:lnTo>
                    <a:pt x="7881" y="2484"/>
                  </a:lnTo>
                  <a:lnTo>
                    <a:pt x="7881" y="2466"/>
                  </a:lnTo>
                  <a:lnTo>
                    <a:pt x="8042" y="2323"/>
                  </a:lnTo>
                  <a:lnTo>
                    <a:pt x="8202" y="2198"/>
                  </a:lnTo>
                  <a:lnTo>
                    <a:pt x="8381" y="2073"/>
                  </a:lnTo>
                  <a:lnTo>
                    <a:pt x="8578" y="1966"/>
                  </a:lnTo>
                  <a:lnTo>
                    <a:pt x="8774" y="1859"/>
                  </a:lnTo>
                  <a:lnTo>
                    <a:pt x="8971" y="1787"/>
                  </a:lnTo>
                  <a:lnTo>
                    <a:pt x="9167" y="1734"/>
                  </a:lnTo>
                  <a:lnTo>
                    <a:pt x="9382" y="1698"/>
                  </a:lnTo>
                  <a:lnTo>
                    <a:pt x="9578" y="1680"/>
                  </a:lnTo>
                  <a:close/>
                  <a:moveTo>
                    <a:pt x="9811" y="376"/>
                  </a:moveTo>
                  <a:lnTo>
                    <a:pt x="10096" y="394"/>
                  </a:lnTo>
                  <a:lnTo>
                    <a:pt x="10364" y="447"/>
                  </a:lnTo>
                  <a:lnTo>
                    <a:pt x="10633" y="519"/>
                  </a:lnTo>
                  <a:lnTo>
                    <a:pt x="10901" y="626"/>
                  </a:lnTo>
                  <a:lnTo>
                    <a:pt x="11061" y="697"/>
                  </a:lnTo>
                  <a:lnTo>
                    <a:pt x="11222" y="769"/>
                  </a:lnTo>
                  <a:lnTo>
                    <a:pt x="11365" y="876"/>
                  </a:lnTo>
                  <a:lnTo>
                    <a:pt x="11508" y="965"/>
                  </a:lnTo>
                  <a:lnTo>
                    <a:pt x="11633" y="1073"/>
                  </a:lnTo>
                  <a:lnTo>
                    <a:pt x="11758" y="1180"/>
                  </a:lnTo>
                  <a:lnTo>
                    <a:pt x="11865" y="1305"/>
                  </a:lnTo>
                  <a:lnTo>
                    <a:pt x="11973" y="1430"/>
                  </a:lnTo>
                  <a:lnTo>
                    <a:pt x="12151" y="1698"/>
                  </a:lnTo>
                  <a:lnTo>
                    <a:pt x="12294" y="1984"/>
                  </a:lnTo>
                  <a:lnTo>
                    <a:pt x="12402" y="2288"/>
                  </a:lnTo>
                  <a:lnTo>
                    <a:pt x="12473" y="2609"/>
                  </a:lnTo>
                  <a:lnTo>
                    <a:pt x="12509" y="2913"/>
                  </a:lnTo>
                  <a:lnTo>
                    <a:pt x="12491" y="3235"/>
                  </a:lnTo>
                  <a:lnTo>
                    <a:pt x="12455" y="3556"/>
                  </a:lnTo>
                  <a:lnTo>
                    <a:pt x="12366" y="3878"/>
                  </a:lnTo>
                  <a:lnTo>
                    <a:pt x="12241" y="4182"/>
                  </a:lnTo>
                  <a:lnTo>
                    <a:pt x="12080" y="4468"/>
                  </a:lnTo>
                  <a:lnTo>
                    <a:pt x="11991" y="4611"/>
                  </a:lnTo>
                  <a:lnTo>
                    <a:pt x="11883" y="4736"/>
                  </a:lnTo>
                  <a:lnTo>
                    <a:pt x="11776" y="4861"/>
                  </a:lnTo>
                  <a:lnTo>
                    <a:pt x="11651" y="4986"/>
                  </a:lnTo>
                  <a:lnTo>
                    <a:pt x="11508" y="5111"/>
                  </a:lnTo>
                  <a:lnTo>
                    <a:pt x="11347" y="5236"/>
                  </a:lnTo>
                  <a:lnTo>
                    <a:pt x="11186" y="5343"/>
                  </a:lnTo>
                  <a:lnTo>
                    <a:pt x="11026" y="5433"/>
                  </a:lnTo>
                  <a:lnTo>
                    <a:pt x="10865" y="5522"/>
                  </a:lnTo>
                  <a:lnTo>
                    <a:pt x="10686" y="5611"/>
                  </a:lnTo>
                  <a:lnTo>
                    <a:pt x="10507" y="5683"/>
                  </a:lnTo>
                  <a:lnTo>
                    <a:pt x="10329" y="5736"/>
                  </a:lnTo>
                  <a:lnTo>
                    <a:pt x="10150" y="5790"/>
                  </a:lnTo>
                  <a:lnTo>
                    <a:pt x="9953" y="5826"/>
                  </a:lnTo>
                  <a:lnTo>
                    <a:pt x="9775" y="5862"/>
                  </a:lnTo>
                  <a:lnTo>
                    <a:pt x="9578" y="5879"/>
                  </a:lnTo>
                  <a:lnTo>
                    <a:pt x="9382" y="5879"/>
                  </a:lnTo>
                  <a:lnTo>
                    <a:pt x="9185" y="5862"/>
                  </a:lnTo>
                  <a:lnTo>
                    <a:pt x="9006" y="5844"/>
                  </a:lnTo>
                  <a:lnTo>
                    <a:pt x="8810" y="5826"/>
                  </a:lnTo>
                  <a:lnTo>
                    <a:pt x="8524" y="5736"/>
                  </a:lnTo>
                  <a:lnTo>
                    <a:pt x="8202" y="5629"/>
                  </a:lnTo>
                  <a:lnTo>
                    <a:pt x="7899" y="5468"/>
                  </a:lnTo>
                  <a:lnTo>
                    <a:pt x="7613" y="5272"/>
                  </a:lnTo>
                  <a:lnTo>
                    <a:pt x="7470" y="5165"/>
                  </a:lnTo>
                  <a:lnTo>
                    <a:pt x="7345" y="5057"/>
                  </a:lnTo>
                  <a:lnTo>
                    <a:pt x="7220" y="4932"/>
                  </a:lnTo>
                  <a:lnTo>
                    <a:pt x="7112" y="4789"/>
                  </a:lnTo>
                  <a:lnTo>
                    <a:pt x="7023" y="4664"/>
                  </a:lnTo>
                  <a:lnTo>
                    <a:pt x="6952" y="4521"/>
                  </a:lnTo>
                  <a:lnTo>
                    <a:pt x="6880" y="4378"/>
                  </a:lnTo>
                  <a:lnTo>
                    <a:pt x="6844" y="4218"/>
                  </a:lnTo>
                  <a:lnTo>
                    <a:pt x="7059" y="3735"/>
                  </a:lnTo>
                  <a:lnTo>
                    <a:pt x="7166" y="3503"/>
                  </a:lnTo>
                  <a:lnTo>
                    <a:pt x="7291" y="3271"/>
                  </a:lnTo>
                  <a:lnTo>
                    <a:pt x="7309" y="3467"/>
                  </a:lnTo>
                  <a:lnTo>
                    <a:pt x="7345" y="3646"/>
                  </a:lnTo>
                  <a:lnTo>
                    <a:pt x="7398" y="3824"/>
                  </a:lnTo>
                  <a:lnTo>
                    <a:pt x="7470" y="3985"/>
                  </a:lnTo>
                  <a:lnTo>
                    <a:pt x="7541" y="4146"/>
                  </a:lnTo>
                  <a:lnTo>
                    <a:pt x="7648" y="4289"/>
                  </a:lnTo>
                  <a:lnTo>
                    <a:pt x="7756" y="4432"/>
                  </a:lnTo>
                  <a:lnTo>
                    <a:pt x="7899" y="4557"/>
                  </a:lnTo>
                  <a:lnTo>
                    <a:pt x="8024" y="4682"/>
                  </a:lnTo>
                  <a:lnTo>
                    <a:pt x="8184" y="4789"/>
                  </a:lnTo>
                  <a:lnTo>
                    <a:pt x="8327" y="4879"/>
                  </a:lnTo>
                  <a:lnTo>
                    <a:pt x="8506" y="4968"/>
                  </a:lnTo>
                  <a:lnTo>
                    <a:pt x="8667" y="5040"/>
                  </a:lnTo>
                  <a:lnTo>
                    <a:pt x="8846" y="5093"/>
                  </a:lnTo>
                  <a:lnTo>
                    <a:pt x="9024" y="5129"/>
                  </a:lnTo>
                  <a:lnTo>
                    <a:pt x="9203" y="5165"/>
                  </a:lnTo>
                  <a:lnTo>
                    <a:pt x="9400" y="5183"/>
                  </a:lnTo>
                  <a:lnTo>
                    <a:pt x="9578" y="5200"/>
                  </a:lnTo>
                  <a:lnTo>
                    <a:pt x="9757" y="5183"/>
                  </a:lnTo>
                  <a:lnTo>
                    <a:pt x="9936" y="5165"/>
                  </a:lnTo>
                  <a:lnTo>
                    <a:pt x="10114" y="5111"/>
                  </a:lnTo>
                  <a:lnTo>
                    <a:pt x="10275" y="5057"/>
                  </a:lnTo>
                  <a:lnTo>
                    <a:pt x="10454" y="4986"/>
                  </a:lnTo>
                  <a:lnTo>
                    <a:pt x="10597" y="4897"/>
                  </a:lnTo>
                  <a:lnTo>
                    <a:pt x="10758" y="4807"/>
                  </a:lnTo>
                  <a:lnTo>
                    <a:pt x="10883" y="4682"/>
                  </a:lnTo>
                  <a:lnTo>
                    <a:pt x="11026" y="4539"/>
                  </a:lnTo>
                  <a:lnTo>
                    <a:pt x="11133" y="4378"/>
                  </a:lnTo>
                  <a:lnTo>
                    <a:pt x="11240" y="4200"/>
                  </a:lnTo>
                  <a:lnTo>
                    <a:pt x="11312" y="4003"/>
                  </a:lnTo>
                  <a:lnTo>
                    <a:pt x="11383" y="3789"/>
                  </a:lnTo>
                  <a:lnTo>
                    <a:pt x="11437" y="3556"/>
                  </a:lnTo>
                  <a:lnTo>
                    <a:pt x="11472" y="3324"/>
                  </a:lnTo>
                  <a:lnTo>
                    <a:pt x="11472" y="3074"/>
                  </a:lnTo>
                  <a:lnTo>
                    <a:pt x="11437" y="2842"/>
                  </a:lnTo>
                  <a:lnTo>
                    <a:pt x="11365" y="2627"/>
                  </a:lnTo>
                  <a:lnTo>
                    <a:pt x="11294" y="2413"/>
                  </a:lnTo>
                  <a:lnTo>
                    <a:pt x="11186" y="2216"/>
                  </a:lnTo>
                  <a:lnTo>
                    <a:pt x="11044" y="2038"/>
                  </a:lnTo>
                  <a:lnTo>
                    <a:pt x="10901" y="1877"/>
                  </a:lnTo>
                  <a:lnTo>
                    <a:pt x="10740" y="1734"/>
                  </a:lnTo>
                  <a:lnTo>
                    <a:pt x="10543" y="1591"/>
                  </a:lnTo>
                  <a:lnTo>
                    <a:pt x="10347" y="1484"/>
                  </a:lnTo>
                  <a:lnTo>
                    <a:pt x="10132" y="1394"/>
                  </a:lnTo>
                  <a:lnTo>
                    <a:pt x="9918" y="1341"/>
                  </a:lnTo>
                  <a:lnTo>
                    <a:pt x="9685" y="1305"/>
                  </a:lnTo>
                  <a:lnTo>
                    <a:pt x="9453" y="1287"/>
                  </a:lnTo>
                  <a:lnTo>
                    <a:pt x="9203" y="1287"/>
                  </a:lnTo>
                  <a:lnTo>
                    <a:pt x="8899" y="1341"/>
                  </a:lnTo>
                  <a:lnTo>
                    <a:pt x="8613" y="1430"/>
                  </a:lnTo>
                  <a:lnTo>
                    <a:pt x="8345" y="1555"/>
                  </a:lnTo>
                  <a:lnTo>
                    <a:pt x="8113" y="1716"/>
                  </a:lnTo>
                  <a:lnTo>
                    <a:pt x="7881" y="1895"/>
                  </a:lnTo>
                  <a:lnTo>
                    <a:pt x="7666" y="2109"/>
                  </a:lnTo>
                  <a:lnTo>
                    <a:pt x="7470" y="2323"/>
                  </a:lnTo>
                  <a:lnTo>
                    <a:pt x="7291" y="2574"/>
                  </a:lnTo>
                  <a:lnTo>
                    <a:pt x="7112" y="2824"/>
                  </a:lnTo>
                  <a:lnTo>
                    <a:pt x="6969" y="3092"/>
                  </a:lnTo>
                  <a:lnTo>
                    <a:pt x="6809" y="3360"/>
                  </a:lnTo>
                  <a:lnTo>
                    <a:pt x="6683" y="3646"/>
                  </a:lnTo>
                  <a:lnTo>
                    <a:pt x="6433" y="4200"/>
                  </a:lnTo>
                  <a:lnTo>
                    <a:pt x="6219" y="4718"/>
                  </a:lnTo>
                  <a:lnTo>
                    <a:pt x="6004" y="5308"/>
                  </a:lnTo>
                  <a:lnTo>
                    <a:pt x="5826" y="5897"/>
                  </a:lnTo>
                  <a:lnTo>
                    <a:pt x="5683" y="6487"/>
                  </a:lnTo>
                  <a:lnTo>
                    <a:pt x="5558" y="7112"/>
                  </a:lnTo>
                  <a:lnTo>
                    <a:pt x="5325" y="8327"/>
                  </a:lnTo>
                  <a:lnTo>
                    <a:pt x="5111" y="9543"/>
                  </a:lnTo>
                  <a:lnTo>
                    <a:pt x="3628" y="17119"/>
                  </a:lnTo>
                  <a:lnTo>
                    <a:pt x="2663" y="22069"/>
                  </a:lnTo>
                  <a:lnTo>
                    <a:pt x="2323" y="21926"/>
                  </a:lnTo>
                  <a:lnTo>
                    <a:pt x="1984" y="21801"/>
                  </a:lnTo>
                  <a:lnTo>
                    <a:pt x="2020" y="21747"/>
                  </a:lnTo>
                  <a:lnTo>
                    <a:pt x="2038" y="21693"/>
                  </a:lnTo>
                  <a:lnTo>
                    <a:pt x="2413" y="19424"/>
                  </a:lnTo>
                  <a:lnTo>
                    <a:pt x="2824" y="17155"/>
                  </a:lnTo>
                  <a:lnTo>
                    <a:pt x="3253" y="14903"/>
                  </a:lnTo>
                  <a:lnTo>
                    <a:pt x="3699" y="12634"/>
                  </a:lnTo>
                  <a:lnTo>
                    <a:pt x="4075" y="10829"/>
                  </a:lnTo>
                  <a:lnTo>
                    <a:pt x="4468" y="9024"/>
                  </a:lnTo>
                  <a:lnTo>
                    <a:pt x="4897" y="7220"/>
                  </a:lnTo>
                  <a:lnTo>
                    <a:pt x="5325" y="5433"/>
                  </a:lnTo>
                  <a:lnTo>
                    <a:pt x="5468" y="4914"/>
                  </a:lnTo>
                  <a:lnTo>
                    <a:pt x="5611" y="4414"/>
                  </a:lnTo>
                  <a:lnTo>
                    <a:pt x="5772" y="3932"/>
                  </a:lnTo>
                  <a:lnTo>
                    <a:pt x="5951" y="3449"/>
                  </a:lnTo>
                  <a:lnTo>
                    <a:pt x="6147" y="2985"/>
                  </a:lnTo>
                  <a:lnTo>
                    <a:pt x="6380" y="2538"/>
                  </a:lnTo>
                  <a:lnTo>
                    <a:pt x="6523" y="2323"/>
                  </a:lnTo>
                  <a:lnTo>
                    <a:pt x="6666" y="2091"/>
                  </a:lnTo>
                  <a:lnTo>
                    <a:pt x="6809" y="1877"/>
                  </a:lnTo>
                  <a:lnTo>
                    <a:pt x="6987" y="1662"/>
                  </a:lnTo>
                  <a:lnTo>
                    <a:pt x="7166" y="1466"/>
                  </a:lnTo>
                  <a:lnTo>
                    <a:pt x="7362" y="1269"/>
                  </a:lnTo>
                  <a:lnTo>
                    <a:pt x="7577" y="1091"/>
                  </a:lnTo>
                  <a:lnTo>
                    <a:pt x="7791" y="930"/>
                  </a:lnTo>
                  <a:lnTo>
                    <a:pt x="8024" y="805"/>
                  </a:lnTo>
                  <a:lnTo>
                    <a:pt x="8256" y="680"/>
                  </a:lnTo>
                  <a:lnTo>
                    <a:pt x="8506" y="572"/>
                  </a:lnTo>
                  <a:lnTo>
                    <a:pt x="8756" y="501"/>
                  </a:lnTo>
                  <a:lnTo>
                    <a:pt x="9024" y="429"/>
                  </a:lnTo>
                  <a:lnTo>
                    <a:pt x="9274" y="394"/>
                  </a:lnTo>
                  <a:lnTo>
                    <a:pt x="9543" y="376"/>
                  </a:lnTo>
                  <a:close/>
                  <a:moveTo>
                    <a:pt x="12384" y="4754"/>
                  </a:moveTo>
                  <a:lnTo>
                    <a:pt x="12223" y="5915"/>
                  </a:lnTo>
                  <a:lnTo>
                    <a:pt x="12044" y="7095"/>
                  </a:lnTo>
                  <a:lnTo>
                    <a:pt x="11848" y="8256"/>
                  </a:lnTo>
                  <a:lnTo>
                    <a:pt x="11633" y="9435"/>
                  </a:lnTo>
                  <a:lnTo>
                    <a:pt x="11419" y="10597"/>
                  </a:lnTo>
                  <a:lnTo>
                    <a:pt x="11169" y="11758"/>
                  </a:lnTo>
                  <a:lnTo>
                    <a:pt x="10918" y="12920"/>
                  </a:lnTo>
                  <a:lnTo>
                    <a:pt x="10650" y="14081"/>
                  </a:lnTo>
                  <a:lnTo>
                    <a:pt x="10096" y="16404"/>
                  </a:lnTo>
                  <a:lnTo>
                    <a:pt x="9507" y="18709"/>
                  </a:lnTo>
                  <a:lnTo>
                    <a:pt x="8899" y="20997"/>
                  </a:lnTo>
                  <a:lnTo>
                    <a:pt x="8274" y="23284"/>
                  </a:lnTo>
                  <a:lnTo>
                    <a:pt x="7952" y="23194"/>
                  </a:lnTo>
                  <a:lnTo>
                    <a:pt x="7631" y="23123"/>
                  </a:lnTo>
                  <a:lnTo>
                    <a:pt x="8184" y="20961"/>
                  </a:lnTo>
                  <a:lnTo>
                    <a:pt x="8738" y="18799"/>
                  </a:lnTo>
                  <a:lnTo>
                    <a:pt x="9274" y="16619"/>
                  </a:lnTo>
                  <a:lnTo>
                    <a:pt x="9775" y="14421"/>
                  </a:lnTo>
                  <a:lnTo>
                    <a:pt x="10257" y="12241"/>
                  </a:lnTo>
                  <a:lnTo>
                    <a:pt x="10704" y="10043"/>
                  </a:lnTo>
                  <a:lnTo>
                    <a:pt x="11097" y="7845"/>
                  </a:lnTo>
                  <a:lnTo>
                    <a:pt x="11294" y="6737"/>
                  </a:lnTo>
                  <a:lnTo>
                    <a:pt x="11454" y="5629"/>
                  </a:lnTo>
                  <a:lnTo>
                    <a:pt x="11723" y="5433"/>
                  </a:lnTo>
                  <a:lnTo>
                    <a:pt x="11955" y="5236"/>
                  </a:lnTo>
                  <a:lnTo>
                    <a:pt x="12187" y="5004"/>
                  </a:lnTo>
                  <a:lnTo>
                    <a:pt x="12384" y="4754"/>
                  </a:lnTo>
                  <a:close/>
                  <a:moveTo>
                    <a:pt x="6630" y="4736"/>
                  </a:moveTo>
                  <a:lnTo>
                    <a:pt x="6719" y="4879"/>
                  </a:lnTo>
                  <a:lnTo>
                    <a:pt x="6809" y="5004"/>
                  </a:lnTo>
                  <a:lnTo>
                    <a:pt x="6916" y="5147"/>
                  </a:lnTo>
                  <a:lnTo>
                    <a:pt x="7023" y="5272"/>
                  </a:lnTo>
                  <a:lnTo>
                    <a:pt x="7273" y="5504"/>
                  </a:lnTo>
                  <a:lnTo>
                    <a:pt x="7541" y="5701"/>
                  </a:lnTo>
                  <a:lnTo>
                    <a:pt x="7845" y="5879"/>
                  </a:lnTo>
                  <a:lnTo>
                    <a:pt x="8149" y="6022"/>
                  </a:lnTo>
                  <a:lnTo>
                    <a:pt x="8453" y="6130"/>
                  </a:lnTo>
                  <a:lnTo>
                    <a:pt x="8756" y="6201"/>
                  </a:lnTo>
                  <a:lnTo>
                    <a:pt x="9042" y="6255"/>
                  </a:lnTo>
                  <a:lnTo>
                    <a:pt x="9632" y="6255"/>
                  </a:lnTo>
                  <a:lnTo>
                    <a:pt x="9918" y="6219"/>
                  </a:lnTo>
                  <a:lnTo>
                    <a:pt x="10204" y="6165"/>
                  </a:lnTo>
                  <a:lnTo>
                    <a:pt x="10490" y="6094"/>
                  </a:lnTo>
                  <a:lnTo>
                    <a:pt x="10758" y="5987"/>
                  </a:lnTo>
                  <a:lnTo>
                    <a:pt x="11026" y="5879"/>
                  </a:lnTo>
                  <a:lnTo>
                    <a:pt x="11026" y="5879"/>
                  </a:lnTo>
                  <a:lnTo>
                    <a:pt x="10847" y="6969"/>
                  </a:lnTo>
                  <a:lnTo>
                    <a:pt x="10668" y="8042"/>
                  </a:lnTo>
                  <a:lnTo>
                    <a:pt x="10257" y="10204"/>
                  </a:lnTo>
                  <a:lnTo>
                    <a:pt x="9828" y="12366"/>
                  </a:lnTo>
                  <a:lnTo>
                    <a:pt x="9364" y="14528"/>
                  </a:lnTo>
                  <a:lnTo>
                    <a:pt x="8863" y="16672"/>
                  </a:lnTo>
                  <a:lnTo>
                    <a:pt x="8345" y="18817"/>
                  </a:lnTo>
                  <a:lnTo>
                    <a:pt x="7791" y="20943"/>
                  </a:lnTo>
                  <a:lnTo>
                    <a:pt x="7237" y="23087"/>
                  </a:lnTo>
                  <a:lnTo>
                    <a:pt x="6862" y="23052"/>
                  </a:lnTo>
                  <a:lnTo>
                    <a:pt x="6469" y="23052"/>
                  </a:lnTo>
                  <a:lnTo>
                    <a:pt x="6094" y="23069"/>
                  </a:lnTo>
                  <a:lnTo>
                    <a:pt x="5719" y="23123"/>
                  </a:lnTo>
                  <a:lnTo>
                    <a:pt x="5361" y="23177"/>
                  </a:lnTo>
                  <a:lnTo>
                    <a:pt x="5004" y="23266"/>
                  </a:lnTo>
                  <a:lnTo>
                    <a:pt x="4700" y="23391"/>
                  </a:lnTo>
                  <a:lnTo>
                    <a:pt x="4414" y="23534"/>
                  </a:lnTo>
                  <a:lnTo>
                    <a:pt x="4307" y="23588"/>
                  </a:lnTo>
                  <a:lnTo>
                    <a:pt x="4218" y="23659"/>
                  </a:lnTo>
                  <a:lnTo>
                    <a:pt x="4146" y="23427"/>
                  </a:lnTo>
                  <a:lnTo>
                    <a:pt x="4039" y="23212"/>
                  </a:lnTo>
                  <a:lnTo>
                    <a:pt x="3914" y="23034"/>
                  </a:lnTo>
                  <a:lnTo>
                    <a:pt x="3771" y="22837"/>
                  </a:lnTo>
                  <a:lnTo>
                    <a:pt x="3610" y="22676"/>
                  </a:lnTo>
                  <a:lnTo>
                    <a:pt x="3431" y="22533"/>
                  </a:lnTo>
                  <a:lnTo>
                    <a:pt x="3235" y="22390"/>
                  </a:lnTo>
                  <a:lnTo>
                    <a:pt x="3038" y="22265"/>
                  </a:lnTo>
                  <a:lnTo>
                    <a:pt x="4629" y="14010"/>
                  </a:lnTo>
                  <a:lnTo>
                    <a:pt x="5701" y="8542"/>
                  </a:lnTo>
                  <a:lnTo>
                    <a:pt x="5862" y="7613"/>
                  </a:lnTo>
                  <a:lnTo>
                    <a:pt x="6040" y="6684"/>
                  </a:lnTo>
                  <a:lnTo>
                    <a:pt x="6147" y="6219"/>
                  </a:lnTo>
                  <a:lnTo>
                    <a:pt x="6272" y="5772"/>
                  </a:lnTo>
                  <a:lnTo>
                    <a:pt x="6415" y="5325"/>
                  </a:lnTo>
                  <a:lnTo>
                    <a:pt x="6576" y="4879"/>
                  </a:lnTo>
                  <a:lnTo>
                    <a:pt x="6630" y="4736"/>
                  </a:lnTo>
                  <a:close/>
                  <a:moveTo>
                    <a:pt x="3967" y="25714"/>
                  </a:moveTo>
                  <a:lnTo>
                    <a:pt x="4307" y="25911"/>
                  </a:lnTo>
                  <a:lnTo>
                    <a:pt x="4468" y="26036"/>
                  </a:lnTo>
                  <a:lnTo>
                    <a:pt x="4629" y="26161"/>
                  </a:lnTo>
                  <a:lnTo>
                    <a:pt x="4736" y="26286"/>
                  </a:lnTo>
                  <a:lnTo>
                    <a:pt x="4789" y="26357"/>
                  </a:lnTo>
                  <a:lnTo>
                    <a:pt x="4825" y="26447"/>
                  </a:lnTo>
                  <a:lnTo>
                    <a:pt x="4861" y="26518"/>
                  </a:lnTo>
                  <a:lnTo>
                    <a:pt x="4861" y="26607"/>
                  </a:lnTo>
                  <a:lnTo>
                    <a:pt x="4861" y="26679"/>
                  </a:lnTo>
                  <a:lnTo>
                    <a:pt x="4825" y="26768"/>
                  </a:lnTo>
                  <a:lnTo>
                    <a:pt x="4539" y="26911"/>
                  </a:lnTo>
                  <a:lnTo>
                    <a:pt x="4307" y="26983"/>
                  </a:lnTo>
                  <a:lnTo>
                    <a:pt x="4200" y="27001"/>
                  </a:lnTo>
                  <a:lnTo>
                    <a:pt x="4039" y="27001"/>
                  </a:lnTo>
                  <a:lnTo>
                    <a:pt x="3967" y="26965"/>
                  </a:lnTo>
                  <a:lnTo>
                    <a:pt x="3914" y="26929"/>
                  </a:lnTo>
                  <a:lnTo>
                    <a:pt x="3878" y="26858"/>
                  </a:lnTo>
                  <a:lnTo>
                    <a:pt x="3842" y="26786"/>
                  </a:lnTo>
                  <a:lnTo>
                    <a:pt x="3824" y="26715"/>
                  </a:lnTo>
                  <a:lnTo>
                    <a:pt x="3807" y="26607"/>
                  </a:lnTo>
                  <a:lnTo>
                    <a:pt x="3824" y="26482"/>
                  </a:lnTo>
                  <a:lnTo>
                    <a:pt x="3860" y="26214"/>
                  </a:lnTo>
                  <a:lnTo>
                    <a:pt x="3914" y="25964"/>
                  </a:lnTo>
                  <a:lnTo>
                    <a:pt x="3967" y="25714"/>
                  </a:lnTo>
                  <a:close/>
                  <a:moveTo>
                    <a:pt x="1466" y="22033"/>
                  </a:moveTo>
                  <a:lnTo>
                    <a:pt x="1787" y="22122"/>
                  </a:lnTo>
                  <a:lnTo>
                    <a:pt x="2109" y="22247"/>
                  </a:lnTo>
                  <a:lnTo>
                    <a:pt x="2413" y="22373"/>
                  </a:lnTo>
                  <a:lnTo>
                    <a:pt x="2699" y="22515"/>
                  </a:lnTo>
                  <a:lnTo>
                    <a:pt x="2717" y="22515"/>
                  </a:lnTo>
                  <a:lnTo>
                    <a:pt x="2985" y="22676"/>
                  </a:lnTo>
                  <a:lnTo>
                    <a:pt x="3217" y="22855"/>
                  </a:lnTo>
                  <a:lnTo>
                    <a:pt x="3396" y="23016"/>
                  </a:lnTo>
                  <a:lnTo>
                    <a:pt x="3539" y="23194"/>
                  </a:lnTo>
                  <a:lnTo>
                    <a:pt x="3646" y="23355"/>
                  </a:lnTo>
                  <a:lnTo>
                    <a:pt x="3735" y="23534"/>
                  </a:lnTo>
                  <a:lnTo>
                    <a:pt x="3807" y="23713"/>
                  </a:lnTo>
                  <a:lnTo>
                    <a:pt x="3842" y="23891"/>
                  </a:lnTo>
                  <a:lnTo>
                    <a:pt x="3878" y="24070"/>
                  </a:lnTo>
                  <a:lnTo>
                    <a:pt x="3878" y="24267"/>
                  </a:lnTo>
                  <a:lnTo>
                    <a:pt x="3824" y="24535"/>
                  </a:lnTo>
                  <a:lnTo>
                    <a:pt x="3771" y="24821"/>
                  </a:lnTo>
                  <a:lnTo>
                    <a:pt x="3735" y="25124"/>
                  </a:lnTo>
                  <a:lnTo>
                    <a:pt x="3664" y="25392"/>
                  </a:lnTo>
                  <a:lnTo>
                    <a:pt x="3664" y="25410"/>
                  </a:lnTo>
                  <a:lnTo>
                    <a:pt x="3539" y="25893"/>
                  </a:lnTo>
                  <a:lnTo>
                    <a:pt x="3485" y="26143"/>
                  </a:lnTo>
                  <a:lnTo>
                    <a:pt x="3449" y="26393"/>
                  </a:lnTo>
                  <a:lnTo>
                    <a:pt x="3449" y="26643"/>
                  </a:lnTo>
                  <a:lnTo>
                    <a:pt x="3485" y="26876"/>
                  </a:lnTo>
                  <a:lnTo>
                    <a:pt x="3521" y="27001"/>
                  </a:lnTo>
                  <a:lnTo>
                    <a:pt x="3574" y="27126"/>
                  </a:lnTo>
                  <a:lnTo>
                    <a:pt x="3628" y="27233"/>
                  </a:lnTo>
                  <a:lnTo>
                    <a:pt x="3699" y="27340"/>
                  </a:lnTo>
                  <a:lnTo>
                    <a:pt x="3771" y="27447"/>
                  </a:lnTo>
                  <a:lnTo>
                    <a:pt x="3842" y="27537"/>
                  </a:lnTo>
                  <a:lnTo>
                    <a:pt x="3932" y="27590"/>
                  </a:lnTo>
                  <a:lnTo>
                    <a:pt x="4003" y="27644"/>
                  </a:lnTo>
                  <a:lnTo>
                    <a:pt x="4092" y="27697"/>
                  </a:lnTo>
                  <a:lnTo>
                    <a:pt x="4182" y="27715"/>
                  </a:lnTo>
                  <a:lnTo>
                    <a:pt x="4271" y="27733"/>
                  </a:lnTo>
                  <a:lnTo>
                    <a:pt x="4343" y="27733"/>
                  </a:lnTo>
                  <a:lnTo>
                    <a:pt x="4432" y="27715"/>
                  </a:lnTo>
                  <a:lnTo>
                    <a:pt x="4521" y="27697"/>
                  </a:lnTo>
                  <a:lnTo>
                    <a:pt x="4664" y="27626"/>
                  </a:lnTo>
                  <a:lnTo>
                    <a:pt x="4825" y="27519"/>
                  </a:lnTo>
                  <a:lnTo>
                    <a:pt x="4950" y="27394"/>
                  </a:lnTo>
                  <a:lnTo>
                    <a:pt x="5057" y="27233"/>
                  </a:lnTo>
                  <a:lnTo>
                    <a:pt x="5147" y="27054"/>
                  </a:lnTo>
                  <a:lnTo>
                    <a:pt x="5218" y="26858"/>
                  </a:lnTo>
                  <a:lnTo>
                    <a:pt x="5236" y="26661"/>
                  </a:lnTo>
                  <a:lnTo>
                    <a:pt x="5236" y="26465"/>
                  </a:lnTo>
                  <a:lnTo>
                    <a:pt x="5200" y="26286"/>
                  </a:lnTo>
                  <a:lnTo>
                    <a:pt x="5165" y="26196"/>
                  </a:lnTo>
                  <a:lnTo>
                    <a:pt x="5129" y="26107"/>
                  </a:lnTo>
                  <a:lnTo>
                    <a:pt x="5057" y="26018"/>
                  </a:lnTo>
                  <a:lnTo>
                    <a:pt x="5004" y="25928"/>
                  </a:lnTo>
                  <a:lnTo>
                    <a:pt x="4914" y="25857"/>
                  </a:lnTo>
                  <a:lnTo>
                    <a:pt x="4825" y="25803"/>
                  </a:lnTo>
                  <a:lnTo>
                    <a:pt x="4629" y="25696"/>
                  </a:lnTo>
                  <a:lnTo>
                    <a:pt x="4432" y="25607"/>
                  </a:lnTo>
                  <a:lnTo>
                    <a:pt x="4343" y="25535"/>
                  </a:lnTo>
                  <a:lnTo>
                    <a:pt x="4271" y="25464"/>
                  </a:lnTo>
                  <a:lnTo>
                    <a:pt x="4182" y="25375"/>
                  </a:lnTo>
                  <a:lnTo>
                    <a:pt x="4110" y="25339"/>
                  </a:lnTo>
                  <a:lnTo>
                    <a:pt x="4110" y="25232"/>
                  </a:lnTo>
                  <a:lnTo>
                    <a:pt x="4182" y="24981"/>
                  </a:lnTo>
                  <a:lnTo>
                    <a:pt x="4253" y="24749"/>
                  </a:lnTo>
                  <a:lnTo>
                    <a:pt x="4289" y="24499"/>
                  </a:lnTo>
                  <a:lnTo>
                    <a:pt x="4307" y="24249"/>
                  </a:lnTo>
                  <a:lnTo>
                    <a:pt x="4307" y="24231"/>
                  </a:lnTo>
                  <a:lnTo>
                    <a:pt x="4396" y="24088"/>
                  </a:lnTo>
                  <a:lnTo>
                    <a:pt x="4503" y="23963"/>
                  </a:lnTo>
                  <a:lnTo>
                    <a:pt x="4646" y="23856"/>
                  </a:lnTo>
                  <a:lnTo>
                    <a:pt x="4807" y="23748"/>
                  </a:lnTo>
                  <a:lnTo>
                    <a:pt x="5004" y="23677"/>
                  </a:lnTo>
                  <a:lnTo>
                    <a:pt x="5200" y="23623"/>
                  </a:lnTo>
                  <a:lnTo>
                    <a:pt x="5415" y="23570"/>
                  </a:lnTo>
                  <a:lnTo>
                    <a:pt x="5647" y="23534"/>
                  </a:lnTo>
                  <a:lnTo>
                    <a:pt x="6112" y="23498"/>
                  </a:lnTo>
                  <a:lnTo>
                    <a:pt x="6576" y="23480"/>
                  </a:lnTo>
                  <a:lnTo>
                    <a:pt x="6987" y="23498"/>
                  </a:lnTo>
                  <a:lnTo>
                    <a:pt x="7327" y="23516"/>
                  </a:lnTo>
                  <a:lnTo>
                    <a:pt x="7702" y="23552"/>
                  </a:lnTo>
                  <a:lnTo>
                    <a:pt x="7899" y="23588"/>
                  </a:lnTo>
                  <a:lnTo>
                    <a:pt x="8077" y="23659"/>
                  </a:lnTo>
                  <a:lnTo>
                    <a:pt x="8310" y="23784"/>
                  </a:lnTo>
                  <a:lnTo>
                    <a:pt x="8453" y="23891"/>
                  </a:lnTo>
                  <a:lnTo>
                    <a:pt x="8506" y="23963"/>
                  </a:lnTo>
                  <a:lnTo>
                    <a:pt x="8542" y="24016"/>
                  </a:lnTo>
                  <a:lnTo>
                    <a:pt x="8578" y="24088"/>
                  </a:lnTo>
                  <a:lnTo>
                    <a:pt x="8595" y="24142"/>
                  </a:lnTo>
                  <a:lnTo>
                    <a:pt x="8595" y="24284"/>
                  </a:lnTo>
                  <a:lnTo>
                    <a:pt x="8578" y="24445"/>
                  </a:lnTo>
                  <a:lnTo>
                    <a:pt x="8506" y="24803"/>
                  </a:lnTo>
                  <a:lnTo>
                    <a:pt x="8310" y="25732"/>
                  </a:lnTo>
                  <a:lnTo>
                    <a:pt x="8202" y="26196"/>
                  </a:lnTo>
                  <a:lnTo>
                    <a:pt x="8077" y="26661"/>
                  </a:lnTo>
                  <a:lnTo>
                    <a:pt x="7934" y="27144"/>
                  </a:lnTo>
                  <a:lnTo>
                    <a:pt x="7773" y="27662"/>
                  </a:lnTo>
                  <a:lnTo>
                    <a:pt x="7577" y="28162"/>
                  </a:lnTo>
                  <a:lnTo>
                    <a:pt x="7362" y="28662"/>
                  </a:lnTo>
                  <a:lnTo>
                    <a:pt x="7237" y="28913"/>
                  </a:lnTo>
                  <a:lnTo>
                    <a:pt x="7112" y="29145"/>
                  </a:lnTo>
                  <a:lnTo>
                    <a:pt x="6952" y="29377"/>
                  </a:lnTo>
                  <a:lnTo>
                    <a:pt x="6809" y="29592"/>
                  </a:lnTo>
                  <a:lnTo>
                    <a:pt x="6630" y="29788"/>
                  </a:lnTo>
                  <a:lnTo>
                    <a:pt x="6451" y="29967"/>
                  </a:lnTo>
                  <a:lnTo>
                    <a:pt x="6255" y="30146"/>
                  </a:lnTo>
                  <a:lnTo>
                    <a:pt x="6058" y="30306"/>
                  </a:lnTo>
                  <a:lnTo>
                    <a:pt x="5897" y="30360"/>
                  </a:lnTo>
                  <a:lnTo>
                    <a:pt x="5701" y="30431"/>
                  </a:lnTo>
                  <a:lnTo>
                    <a:pt x="5522" y="30467"/>
                  </a:lnTo>
                  <a:lnTo>
                    <a:pt x="5325" y="30521"/>
                  </a:lnTo>
                  <a:lnTo>
                    <a:pt x="4897" y="30557"/>
                  </a:lnTo>
                  <a:lnTo>
                    <a:pt x="4450" y="30574"/>
                  </a:lnTo>
                  <a:lnTo>
                    <a:pt x="4003" y="30557"/>
                  </a:lnTo>
                  <a:lnTo>
                    <a:pt x="3539" y="30485"/>
                  </a:lnTo>
                  <a:lnTo>
                    <a:pt x="3056" y="30378"/>
                  </a:lnTo>
                  <a:lnTo>
                    <a:pt x="2609" y="30253"/>
                  </a:lnTo>
                  <a:lnTo>
                    <a:pt x="2180" y="30074"/>
                  </a:lnTo>
                  <a:lnTo>
                    <a:pt x="1966" y="29985"/>
                  </a:lnTo>
                  <a:lnTo>
                    <a:pt x="1770" y="29878"/>
                  </a:lnTo>
                  <a:lnTo>
                    <a:pt x="1573" y="29752"/>
                  </a:lnTo>
                  <a:lnTo>
                    <a:pt x="1394" y="29627"/>
                  </a:lnTo>
                  <a:lnTo>
                    <a:pt x="1233" y="29502"/>
                  </a:lnTo>
                  <a:lnTo>
                    <a:pt x="1073" y="29359"/>
                  </a:lnTo>
                  <a:lnTo>
                    <a:pt x="930" y="29216"/>
                  </a:lnTo>
                  <a:lnTo>
                    <a:pt x="805" y="29056"/>
                  </a:lnTo>
                  <a:lnTo>
                    <a:pt x="697" y="28895"/>
                  </a:lnTo>
                  <a:lnTo>
                    <a:pt x="590" y="28716"/>
                  </a:lnTo>
                  <a:lnTo>
                    <a:pt x="519" y="28537"/>
                  </a:lnTo>
                  <a:lnTo>
                    <a:pt x="465" y="28341"/>
                  </a:lnTo>
                  <a:lnTo>
                    <a:pt x="411" y="28144"/>
                  </a:lnTo>
                  <a:lnTo>
                    <a:pt x="411" y="27930"/>
                  </a:lnTo>
                  <a:lnTo>
                    <a:pt x="411" y="27572"/>
                  </a:lnTo>
                  <a:lnTo>
                    <a:pt x="429" y="27197"/>
                  </a:lnTo>
                  <a:lnTo>
                    <a:pt x="483" y="26840"/>
                  </a:lnTo>
                  <a:lnTo>
                    <a:pt x="554" y="26465"/>
                  </a:lnTo>
                  <a:lnTo>
                    <a:pt x="697" y="25732"/>
                  </a:lnTo>
                  <a:lnTo>
                    <a:pt x="840" y="24999"/>
                  </a:lnTo>
                  <a:lnTo>
                    <a:pt x="965" y="24249"/>
                  </a:lnTo>
                  <a:lnTo>
                    <a:pt x="1090" y="23498"/>
                  </a:lnTo>
                  <a:lnTo>
                    <a:pt x="1162" y="23123"/>
                  </a:lnTo>
                  <a:lnTo>
                    <a:pt x="1251" y="22748"/>
                  </a:lnTo>
                  <a:lnTo>
                    <a:pt x="1359" y="22390"/>
                  </a:lnTo>
                  <a:lnTo>
                    <a:pt x="1466" y="22033"/>
                  </a:lnTo>
                  <a:close/>
                  <a:moveTo>
                    <a:pt x="9435" y="1"/>
                  </a:moveTo>
                  <a:lnTo>
                    <a:pt x="9203" y="18"/>
                  </a:lnTo>
                  <a:lnTo>
                    <a:pt x="8917" y="54"/>
                  </a:lnTo>
                  <a:lnTo>
                    <a:pt x="8631" y="108"/>
                  </a:lnTo>
                  <a:lnTo>
                    <a:pt x="8381" y="179"/>
                  </a:lnTo>
                  <a:lnTo>
                    <a:pt x="8131" y="286"/>
                  </a:lnTo>
                  <a:lnTo>
                    <a:pt x="7899" y="394"/>
                  </a:lnTo>
                  <a:lnTo>
                    <a:pt x="7666" y="501"/>
                  </a:lnTo>
                  <a:lnTo>
                    <a:pt x="7452" y="644"/>
                  </a:lnTo>
                  <a:lnTo>
                    <a:pt x="7255" y="787"/>
                  </a:lnTo>
                  <a:lnTo>
                    <a:pt x="7059" y="948"/>
                  </a:lnTo>
                  <a:lnTo>
                    <a:pt x="6880" y="1126"/>
                  </a:lnTo>
                  <a:lnTo>
                    <a:pt x="6719" y="1323"/>
                  </a:lnTo>
                  <a:lnTo>
                    <a:pt x="6558" y="1519"/>
                  </a:lnTo>
                  <a:lnTo>
                    <a:pt x="6398" y="1716"/>
                  </a:lnTo>
                  <a:lnTo>
                    <a:pt x="6255" y="1930"/>
                  </a:lnTo>
                  <a:lnTo>
                    <a:pt x="6004" y="2395"/>
                  </a:lnTo>
                  <a:lnTo>
                    <a:pt x="5772" y="2860"/>
                  </a:lnTo>
                  <a:lnTo>
                    <a:pt x="5558" y="3360"/>
                  </a:lnTo>
                  <a:lnTo>
                    <a:pt x="5379" y="3878"/>
                  </a:lnTo>
                  <a:lnTo>
                    <a:pt x="5218" y="4396"/>
                  </a:lnTo>
                  <a:lnTo>
                    <a:pt x="5057" y="4914"/>
                  </a:lnTo>
                  <a:lnTo>
                    <a:pt x="4932" y="5433"/>
                  </a:lnTo>
                  <a:lnTo>
                    <a:pt x="4682" y="6415"/>
                  </a:lnTo>
                  <a:lnTo>
                    <a:pt x="4396" y="7595"/>
                  </a:lnTo>
                  <a:lnTo>
                    <a:pt x="4128" y="8774"/>
                  </a:lnTo>
                  <a:lnTo>
                    <a:pt x="3610" y="11169"/>
                  </a:lnTo>
                  <a:lnTo>
                    <a:pt x="3128" y="13545"/>
                  </a:lnTo>
                  <a:lnTo>
                    <a:pt x="2663" y="15940"/>
                  </a:lnTo>
                  <a:lnTo>
                    <a:pt x="2145" y="18781"/>
                  </a:lnTo>
                  <a:lnTo>
                    <a:pt x="1895" y="20210"/>
                  </a:lnTo>
                  <a:lnTo>
                    <a:pt x="1644" y="21640"/>
                  </a:lnTo>
                  <a:lnTo>
                    <a:pt x="1644" y="21693"/>
                  </a:lnTo>
                  <a:lnTo>
                    <a:pt x="1430" y="21622"/>
                  </a:lnTo>
                  <a:lnTo>
                    <a:pt x="1359" y="21604"/>
                  </a:lnTo>
                  <a:lnTo>
                    <a:pt x="1287" y="21604"/>
                  </a:lnTo>
                  <a:lnTo>
                    <a:pt x="1216" y="21658"/>
                  </a:lnTo>
                  <a:lnTo>
                    <a:pt x="1180" y="21711"/>
                  </a:lnTo>
                  <a:lnTo>
                    <a:pt x="1001" y="22212"/>
                  </a:lnTo>
                  <a:lnTo>
                    <a:pt x="858" y="22712"/>
                  </a:lnTo>
                  <a:lnTo>
                    <a:pt x="733" y="23230"/>
                  </a:lnTo>
                  <a:lnTo>
                    <a:pt x="626" y="23766"/>
                  </a:lnTo>
                  <a:lnTo>
                    <a:pt x="465" y="24821"/>
                  </a:lnTo>
                  <a:lnTo>
                    <a:pt x="304" y="25857"/>
                  </a:lnTo>
                  <a:lnTo>
                    <a:pt x="143" y="26661"/>
                  </a:lnTo>
                  <a:lnTo>
                    <a:pt x="72" y="27072"/>
                  </a:lnTo>
                  <a:lnTo>
                    <a:pt x="18" y="27483"/>
                  </a:lnTo>
                  <a:lnTo>
                    <a:pt x="0" y="27680"/>
                  </a:lnTo>
                  <a:lnTo>
                    <a:pt x="0" y="27894"/>
                  </a:lnTo>
                  <a:lnTo>
                    <a:pt x="0" y="28091"/>
                  </a:lnTo>
                  <a:lnTo>
                    <a:pt x="36" y="28305"/>
                  </a:lnTo>
                  <a:lnTo>
                    <a:pt x="72" y="28502"/>
                  </a:lnTo>
                  <a:lnTo>
                    <a:pt x="126" y="28680"/>
                  </a:lnTo>
                  <a:lnTo>
                    <a:pt x="215" y="28877"/>
                  </a:lnTo>
                  <a:lnTo>
                    <a:pt x="304" y="29056"/>
                  </a:lnTo>
                  <a:lnTo>
                    <a:pt x="411" y="29216"/>
                  </a:lnTo>
                  <a:lnTo>
                    <a:pt x="519" y="29359"/>
                  </a:lnTo>
                  <a:lnTo>
                    <a:pt x="644" y="29502"/>
                  </a:lnTo>
                  <a:lnTo>
                    <a:pt x="787" y="29645"/>
                  </a:lnTo>
                  <a:lnTo>
                    <a:pt x="930" y="29770"/>
                  </a:lnTo>
                  <a:lnTo>
                    <a:pt x="1090" y="29895"/>
                  </a:lnTo>
                  <a:lnTo>
                    <a:pt x="1412" y="30128"/>
                  </a:lnTo>
                  <a:lnTo>
                    <a:pt x="1787" y="30324"/>
                  </a:lnTo>
                  <a:lnTo>
                    <a:pt x="2180" y="30503"/>
                  </a:lnTo>
                  <a:lnTo>
                    <a:pt x="2574" y="30664"/>
                  </a:lnTo>
                  <a:lnTo>
                    <a:pt x="3002" y="30789"/>
                  </a:lnTo>
                  <a:lnTo>
                    <a:pt x="3431" y="30878"/>
                  </a:lnTo>
                  <a:lnTo>
                    <a:pt x="3860" y="30932"/>
                  </a:lnTo>
                  <a:lnTo>
                    <a:pt x="4289" y="30968"/>
                  </a:lnTo>
                  <a:lnTo>
                    <a:pt x="4718" y="30968"/>
                  </a:lnTo>
                  <a:lnTo>
                    <a:pt x="5129" y="30950"/>
                  </a:lnTo>
                  <a:lnTo>
                    <a:pt x="5522" y="30878"/>
                  </a:lnTo>
                  <a:lnTo>
                    <a:pt x="5879" y="30789"/>
                  </a:lnTo>
                  <a:lnTo>
                    <a:pt x="6058" y="30717"/>
                  </a:lnTo>
                  <a:lnTo>
                    <a:pt x="6219" y="30646"/>
                  </a:lnTo>
                  <a:lnTo>
                    <a:pt x="6237" y="30646"/>
                  </a:lnTo>
                  <a:lnTo>
                    <a:pt x="6272" y="30628"/>
                  </a:lnTo>
                  <a:lnTo>
                    <a:pt x="6487" y="30467"/>
                  </a:lnTo>
                  <a:lnTo>
                    <a:pt x="6701" y="30288"/>
                  </a:lnTo>
                  <a:lnTo>
                    <a:pt x="6898" y="30074"/>
                  </a:lnTo>
                  <a:lnTo>
                    <a:pt x="7077" y="29860"/>
                  </a:lnTo>
                  <a:lnTo>
                    <a:pt x="7255" y="29645"/>
                  </a:lnTo>
                  <a:lnTo>
                    <a:pt x="7398" y="29395"/>
                  </a:lnTo>
                  <a:lnTo>
                    <a:pt x="7559" y="29145"/>
                  </a:lnTo>
                  <a:lnTo>
                    <a:pt x="7684" y="28895"/>
                  </a:lnTo>
                  <a:lnTo>
                    <a:pt x="7809" y="28627"/>
                  </a:lnTo>
                  <a:lnTo>
                    <a:pt x="7934" y="28359"/>
                  </a:lnTo>
                  <a:lnTo>
                    <a:pt x="8131" y="27805"/>
                  </a:lnTo>
                  <a:lnTo>
                    <a:pt x="8310" y="27269"/>
                  </a:lnTo>
                  <a:lnTo>
                    <a:pt x="8470" y="26750"/>
                  </a:lnTo>
                  <a:lnTo>
                    <a:pt x="8649" y="26107"/>
                  </a:lnTo>
                  <a:lnTo>
                    <a:pt x="8810" y="25446"/>
                  </a:lnTo>
                  <a:lnTo>
                    <a:pt x="8899" y="25106"/>
                  </a:lnTo>
                  <a:lnTo>
                    <a:pt x="8953" y="24767"/>
                  </a:lnTo>
                  <a:lnTo>
                    <a:pt x="8989" y="24445"/>
                  </a:lnTo>
                  <a:lnTo>
                    <a:pt x="9006" y="24124"/>
                  </a:lnTo>
                  <a:lnTo>
                    <a:pt x="9006" y="23981"/>
                  </a:lnTo>
                  <a:lnTo>
                    <a:pt x="8989" y="23874"/>
                  </a:lnTo>
                  <a:lnTo>
                    <a:pt x="8971" y="23784"/>
                  </a:lnTo>
                  <a:lnTo>
                    <a:pt x="8917" y="23695"/>
                  </a:lnTo>
                  <a:lnTo>
                    <a:pt x="8881" y="23623"/>
                  </a:lnTo>
                  <a:lnTo>
                    <a:pt x="8810" y="23552"/>
                  </a:lnTo>
                  <a:lnTo>
                    <a:pt x="8721" y="23480"/>
                  </a:lnTo>
                  <a:lnTo>
                    <a:pt x="8631" y="23427"/>
                  </a:lnTo>
                  <a:lnTo>
                    <a:pt x="9310" y="20979"/>
                  </a:lnTo>
                  <a:lnTo>
                    <a:pt x="9953" y="18495"/>
                  </a:lnTo>
                  <a:lnTo>
                    <a:pt x="10597" y="16011"/>
                  </a:lnTo>
                  <a:lnTo>
                    <a:pt x="10901" y="14760"/>
                  </a:lnTo>
                  <a:lnTo>
                    <a:pt x="11186" y="13509"/>
                  </a:lnTo>
                  <a:lnTo>
                    <a:pt x="11472" y="12241"/>
                  </a:lnTo>
                  <a:lnTo>
                    <a:pt x="11740" y="10990"/>
                  </a:lnTo>
                  <a:lnTo>
                    <a:pt x="11991" y="9739"/>
                  </a:lnTo>
                  <a:lnTo>
                    <a:pt x="12223" y="8470"/>
                  </a:lnTo>
                  <a:lnTo>
                    <a:pt x="12437" y="7220"/>
                  </a:lnTo>
                  <a:lnTo>
                    <a:pt x="12634" y="5951"/>
                  </a:lnTo>
                  <a:lnTo>
                    <a:pt x="12795" y="4682"/>
                  </a:lnTo>
                  <a:lnTo>
                    <a:pt x="12938" y="3413"/>
                  </a:lnTo>
                  <a:lnTo>
                    <a:pt x="12938" y="3360"/>
                  </a:lnTo>
                  <a:lnTo>
                    <a:pt x="12920" y="3306"/>
                  </a:lnTo>
                  <a:lnTo>
                    <a:pt x="12938" y="3056"/>
                  </a:lnTo>
                  <a:lnTo>
                    <a:pt x="12920" y="2824"/>
                  </a:lnTo>
                  <a:lnTo>
                    <a:pt x="12884" y="2574"/>
                  </a:lnTo>
                  <a:lnTo>
                    <a:pt x="12830" y="2323"/>
                  </a:lnTo>
                  <a:lnTo>
                    <a:pt x="12741" y="2091"/>
                  </a:lnTo>
                  <a:lnTo>
                    <a:pt x="12652" y="1859"/>
                  </a:lnTo>
                  <a:lnTo>
                    <a:pt x="12544" y="1627"/>
                  </a:lnTo>
                  <a:lnTo>
                    <a:pt x="12402" y="1412"/>
                  </a:lnTo>
                  <a:lnTo>
                    <a:pt x="12259" y="1216"/>
                  </a:lnTo>
                  <a:lnTo>
                    <a:pt x="12116" y="1037"/>
                  </a:lnTo>
                  <a:lnTo>
                    <a:pt x="11955" y="876"/>
                  </a:lnTo>
                  <a:lnTo>
                    <a:pt x="11776" y="715"/>
                  </a:lnTo>
                  <a:lnTo>
                    <a:pt x="11597" y="572"/>
                  </a:lnTo>
                  <a:lnTo>
                    <a:pt x="11419" y="465"/>
                  </a:lnTo>
                  <a:lnTo>
                    <a:pt x="11222" y="358"/>
                  </a:lnTo>
                  <a:lnTo>
                    <a:pt x="11008" y="269"/>
                  </a:lnTo>
                  <a:lnTo>
                    <a:pt x="10793" y="179"/>
                  </a:lnTo>
                  <a:lnTo>
                    <a:pt x="10579" y="126"/>
                  </a:lnTo>
                  <a:lnTo>
                    <a:pt x="10364" y="72"/>
                  </a:lnTo>
                  <a:lnTo>
                    <a:pt x="10132" y="36"/>
                  </a:lnTo>
                  <a:lnTo>
                    <a:pt x="990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25"/>
            <p:cNvSpPr/>
            <p:nvPr/>
          </p:nvSpPr>
          <p:spPr>
            <a:xfrm>
              <a:off x="3343150" y="2442250"/>
              <a:ext cx="263150" cy="542350"/>
            </a:xfrm>
            <a:custGeom>
              <a:avLst/>
              <a:gdLst/>
              <a:ahLst/>
              <a:cxnLst/>
              <a:rect l="l" t="t" r="r" b="b"/>
              <a:pathLst>
                <a:path w="10526" h="21694" extrusionOk="0">
                  <a:moveTo>
                    <a:pt x="7560" y="1"/>
                  </a:moveTo>
                  <a:lnTo>
                    <a:pt x="7291" y="19"/>
                  </a:lnTo>
                  <a:lnTo>
                    <a:pt x="7041" y="54"/>
                  </a:lnTo>
                  <a:lnTo>
                    <a:pt x="6773" y="126"/>
                  </a:lnTo>
                  <a:lnTo>
                    <a:pt x="6523" y="197"/>
                  </a:lnTo>
                  <a:lnTo>
                    <a:pt x="6273" y="305"/>
                  </a:lnTo>
                  <a:lnTo>
                    <a:pt x="6041" y="430"/>
                  </a:lnTo>
                  <a:lnTo>
                    <a:pt x="5808" y="555"/>
                  </a:lnTo>
                  <a:lnTo>
                    <a:pt x="5594" y="716"/>
                  </a:lnTo>
                  <a:lnTo>
                    <a:pt x="5379" y="894"/>
                  </a:lnTo>
                  <a:lnTo>
                    <a:pt x="5183" y="1091"/>
                  </a:lnTo>
                  <a:lnTo>
                    <a:pt x="5004" y="1287"/>
                  </a:lnTo>
                  <a:lnTo>
                    <a:pt x="4826" y="1502"/>
                  </a:lnTo>
                  <a:lnTo>
                    <a:pt x="4683" y="1716"/>
                  </a:lnTo>
                  <a:lnTo>
                    <a:pt x="4540" y="1948"/>
                  </a:lnTo>
                  <a:lnTo>
                    <a:pt x="4397" y="2163"/>
                  </a:lnTo>
                  <a:lnTo>
                    <a:pt x="4164" y="2610"/>
                  </a:lnTo>
                  <a:lnTo>
                    <a:pt x="3968" y="3074"/>
                  </a:lnTo>
                  <a:lnTo>
                    <a:pt x="3789" y="3557"/>
                  </a:lnTo>
                  <a:lnTo>
                    <a:pt x="3628" y="4039"/>
                  </a:lnTo>
                  <a:lnTo>
                    <a:pt x="3485" y="4539"/>
                  </a:lnTo>
                  <a:lnTo>
                    <a:pt x="3342" y="5058"/>
                  </a:lnTo>
                  <a:lnTo>
                    <a:pt x="2914" y="6845"/>
                  </a:lnTo>
                  <a:lnTo>
                    <a:pt x="2485" y="8649"/>
                  </a:lnTo>
                  <a:lnTo>
                    <a:pt x="2092" y="10454"/>
                  </a:lnTo>
                  <a:lnTo>
                    <a:pt x="1716" y="12259"/>
                  </a:lnTo>
                  <a:lnTo>
                    <a:pt x="1270" y="14528"/>
                  </a:lnTo>
                  <a:lnTo>
                    <a:pt x="841" y="16780"/>
                  </a:lnTo>
                  <a:lnTo>
                    <a:pt x="430" y="19049"/>
                  </a:lnTo>
                  <a:lnTo>
                    <a:pt x="55" y="21318"/>
                  </a:lnTo>
                  <a:lnTo>
                    <a:pt x="37" y="21372"/>
                  </a:lnTo>
                  <a:lnTo>
                    <a:pt x="1" y="21426"/>
                  </a:lnTo>
                  <a:lnTo>
                    <a:pt x="340" y="21551"/>
                  </a:lnTo>
                  <a:lnTo>
                    <a:pt x="680" y="21694"/>
                  </a:lnTo>
                  <a:lnTo>
                    <a:pt x="1645" y="16744"/>
                  </a:lnTo>
                  <a:lnTo>
                    <a:pt x="3128" y="9168"/>
                  </a:lnTo>
                  <a:lnTo>
                    <a:pt x="3342" y="7952"/>
                  </a:lnTo>
                  <a:lnTo>
                    <a:pt x="3575" y="6737"/>
                  </a:lnTo>
                  <a:lnTo>
                    <a:pt x="3700" y="6112"/>
                  </a:lnTo>
                  <a:lnTo>
                    <a:pt x="3843" y="5522"/>
                  </a:lnTo>
                  <a:lnTo>
                    <a:pt x="4021" y="4933"/>
                  </a:lnTo>
                  <a:lnTo>
                    <a:pt x="4236" y="4343"/>
                  </a:lnTo>
                  <a:lnTo>
                    <a:pt x="4450" y="3825"/>
                  </a:lnTo>
                  <a:lnTo>
                    <a:pt x="4700" y="3271"/>
                  </a:lnTo>
                  <a:lnTo>
                    <a:pt x="4826" y="2985"/>
                  </a:lnTo>
                  <a:lnTo>
                    <a:pt x="4986" y="2717"/>
                  </a:lnTo>
                  <a:lnTo>
                    <a:pt x="5129" y="2449"/>
                  </a:lnTo>
                  <a:lnTo>
                    <a:pt x="5308" y="2199"/>
                  </a:lnTo>
                  <a:lnTo>
                    <a:pt x="5487" y="1948"/>
                  </a:lnTo>
                  <a:lnTo>
                    <a:pt x="5683" y="1734"/>
                  </a:lnTo>
                  <a:lnTo>
                    <a:pt x="5898" y="1520"/>
                  </a:lnTo>
                  <a:lnTo>
                    <a:pt x="6130" y="1341"/>
                  </a:lnTo>
                  <a:lnTo>
                    <a:pt x="6362" y="1180"/>
                  </a:lnTo>
                  <a:lnTo>
                    <a:pt x="6630" y="1055"/>
                  </a:lnTo>
                  <a:lnTo>
                    <a:pt x="6916" y="966"/>
                  </a:lnTo>
                  <a:lnTo>
                    <a:pt x="7220" y="912"/>
                  </a:lnTo>
                  <a:lnTo>
                    <a:pt x="7470" y="912"/>
                  </a:lnTo>
                  <a:lnTo>
                    <a:pt x="7702" y="930"/>
                  </a:lnTo>
                  <a:lnTo>
                    <a:pt x="7935" y="966"/>
                  </a:lnTo>
                  <a:lnTo>
                    <a:pt x="8149" y="1019"/>
                  </a:lnTo>
                  <a:lnTo>
                    <a:pt x="8364" y="1109"/>
                  </a:lnTo>
                  <a:lnTo>
                    <a:pt x="8560" y="1216"/>
                  </a:lnTo>
                  <a:lnTo>
                    <a:pt x="8757" y="1359"/>
                  </a:lnTo>
                  <a:lnTo>
                    <a:pt x="8918" y="1502"/>
                  </a:lnTo>
                  <a:lnTo>
                    <a:pt x="9061" y="1663"/>
                  </a:lnTo>
                  <a:lnTo>
                    <a:pt x="9203" y="1841"/>
                  </a:lnTo>
                  <a:lnTo>
                    <a:pt x="9311" y="2038"/>
                  </a:lnTo>
                  <a:lnTo>
                    <a:pt x="9382" y="2252"/>
                  </a:lnTo>
                  <a:lnTo>
                    <a:pt x="9454" y="2467"/>
                  </a:lnTo>
                  <a:lnTo>
                    <a:pt x="9489" y="2699"/>
                  </a:lnTo>
                  <a:lnTo>
                    <a:pt x="9489" y="2949"/>
                  </a:lnTo>
                  <a:lnTo>
                    <a:pt x="9454" y="3181"/>
                  </a:lnTo>
                  <a:lnTo>
                    <a:pt x="9400" y="3414"/>
                  </a:lnTo>
                  <a:lnTo>
                    <a:pt x="9329" y="3628"/>
                  </a:lnTo>
                  <a:lnTo>
                    <a:pt x="9257" y="3825"/>
                  </a:lnTo>
                  <a:lnTo>
                    <a:pt x="9150" y="4003"/>
                  </a:lnTo>
                  <a:lnTo>
                    <a:pt x="9043" y="4164"/>
                  </a:lnTo>
                  <a:lnTo>
                    <a:pt x="8900" y="4307"/>
                  </a:lnTo>
                  <a:lnTo>
                    <a:pt x="8775" y="4432"/>
                  </a:lnTo>
                  <a:lnTo>
                    <a:pt x="8614" y="4522"/>
                  </a:lnTo>
                  <a:lnTo>
                    <a:pt x="8471" y="4611"/>
                  </a:lnTo>
                  <a:lnTo>
                    <a:pt x="8292" y="4682"/>
                  </a:lnTo>
                  <a:lnTo>
                    <a:pt x="8131" y="4736"/>
                  </a:lnTo>
                  <a:lnTo>
                    <a:pt x="7953" y="4790"/>
                  </a:lnTo>
                  <a:lnTo>
                    <a:pt x="7774" y="4808"/>
                  </a:lnTo>
                  <a:lnTo>
                    <a:pt x="7595" y="4825"/>
                  </a:lnTo>
                  <a:lnTo>
                    <a:pt x="7417" y="4808"/>
                  </a:lnTo>
                  <a:lnTo>
                    <a:pt x="7220" y="4790"/>
                  </a:lnTo>
                  <a:lnTo>
                    <a:pt x="7041" y="4754"/>
                  </a:lnTo>
                  <a:lnTo>
                    <a:pt x="6863" y="4718"/>
                  </a:lnTo>
                  <a:lnTo>
                    <a:pt x="6684" y="4665"/>
                  </a:lnTo>
                  <a:lnTo>
                    <a:pt x="6523" y="4593"/>
                  </a:lnTo>
                  <a:lnTo>
                    <a:pt x="6344" y="4504"/>
                  </a:lnTo>
                  <a:lnTo>
                    <a:pt x="6201" y="4414"/>
                  </a:lnTo>
                  <a:lnTo>
                    <a:pt x="6041" y="4307"/>
                  </a:lnTo>
                  <a:lnTo>
                    <a:pt x="5916" y="4182"/>
                  </a:lnTo>
                  <a:lnTo>
                    <a:pt x="5773" y="4057"/>
                  </a:lnTo>
                  <a:lnTo>
                    <a:pt x="5665" y="3914"/>
                  </a:lnTo>
                  <a:lnTo>
                    <a:pt x="5558" y="3771"/>
                  </a:lnTo>
                  <a:lnTo>
                    <a:pt x="5487" y="3610"/>
                  </a:lnTo>
                  <a:lnTo>
                    <a:pt x="5415" y="3449"/>
                  </a:lnTo>
                  <a:lnTo>
                    <a:pt x="5362" y="3271"/>
                  </a:lnTo>
                  <a:lnTo>
                    <a:pt x="5326" y="3092"/>
                  </a:lnTo>
                  <a:lnTo>
                    <a:pt x="5308" y="2896"/>
                  </a:lnTo>
                  <a:lnTo>
                    <a:pt x="5183" y="3128"/>
                  </a:lnTo>
                  <a:lnTo>
                    <a:pt x="5076" y="3360"/>
                  </a:lnTo>
                  <a:lnTo>
                    <a:pt x="4861" y="3843"/>
                  </a:lnTo>
                  <a:lnTo>
                    <a:pt x="4897" y="4003"/>
                  </a:lnTo>
                  <a:lnTo>
                    <a:pt x="4969" y="4146"/>
                  </a:lnTo>
                  <a:lnTo>
                    <a:pt x="5040" y="4289"/>
                  </a:lnTo>
                  <a:lnTo>
                    <a:pt x="5129" y="4414"/>
                  </a:lnTo>
                  <a:lnTo>
                    <a:pt x="5237" y="4557"/>
                  </a:lnTo>
                  <a:lnTo>
                    <a:pt x="5362" y="4682"/>
                  </a:lnTo>
                  <a:lnTo>
                    <a:pt x="5487" y="4790"/>
                  </a:lnTo>
                  <a:lnTo>
                    <a:pt x="5630" y="4897"/>
                  </a:lnTo>
                  <a:lnTo>
                    <a:pt x="5916" y="5093"/>
                  </a:lnTo>
                  <a:lnTo>
                    <a:pt x="6219" y="5254"/>
                  </a:lnTo>
                  <a:lnTo>
                    <a:pt x="6541" y="5361"/>
                  </a:lnTo>
                  <a:lnTo>
                    <a:pt x="6827" y="5451"/>
                  </a:lnTo>
                  <a:lnTo>
                    <a:pt x="7023" y="5469"/>
                  </a:lnTo>
                  <a:lnTo>
                    <a:pt x="7202" y="5487"/>
                  </a:lnTo>
                  <a:lnTo>
                    <a:pt x="7399" y="5504"/>
                  </a:lnTo>
                  <a:lnTo>
                    <a:pt x="7595" y="5504"/>
                  </a:lnTo>
                  <a:lnTo>
                    <a:pt x="7792" y="5487"/>
                  </a:lnTo>
                  <a:lnTo>
                    <a:pt x="7970" y="5451"/>
                  </a:lnTo>
                  <a:lnTo>
                    <a:pt x="8167" y="5415"/>
                  </a:lnTo>
                  <a:lnTo>
                    <a:pt x="8346" y="5361"/>
                  </a:lnTo>
                  <a:lnTo>
                    <a:pt x="8524" y="5308"/>
                  </a:lnTo>
                  <a:lnTo>
                    <a:pt x="8703" y="5236"/>
                  </a:lnTo>
                  <a:lnTo>
                    <a:pt x="8882" y="5147"/>
                  </a:lnTo>
                  <a:lnTo>
                    <a:pt x="9043" y="5058"/>
                  </a:lnTo>
                  <a:lnTo>
                    <a:pt x="9203" y="4968"/>
                  </a:lnTo>
                  <a:lnTo>
                    <a:pt x="9364" y="4861"/>
                  </a:lnTo>
                  <a:lnTo>
                    <a:pt x="9525" y="4736"/>
                  </a:lnTo>
                  <a:lnTo>
                    <a:pt x="9668" y="4611"/>
                  </a:lnTo>
                  <a:lnTo>
                    <a:pt x="9793" y="4486"/>
                  </a:lnTo>
                  <a:lnTo>
                    <a:pt x="9900" y="4361"/>
                  </a:lnTo>
                  <a:lnTo>
                    <a:pt x="10008" y="4236"/>
                  </a:lnTo>
                  <a:lnTo>
                    <a:pt x="10097" y="4093"/>
                  </a:lnTo>
                  <a:lnTo>
                    <a:pt x="10258" y="3807"/>
                  </a:lnTo>
                  <a:lnTo>
                    <a:pt x="10383" y="3503"/>
                  </a:lnTo>
                  <a:lnTo>
                    <a:pt x="10472" y="3181"/>
                  </a:lnTo>
                  <a:lnTo>
                    <a:pt x="10508" y="2860"/>
                  </a:lnTo>
                  <a:lnTo>
                    <a:pt x="10526" y="2538"/>
                  </a:lnTo>
                  <a:lnTo>
                    <a:pt x="10490" y="2234"/>
                  </a:lnTo>
                  <a:lnTo>
                    <a:pt x="10419" y="1913"/>
                  </a:lnTo>
                  <a:lnTo>
                    <a:pt x="10311" y="1609"/>
                  </a:lnTo>
                  <a:lnTo>
                    <a:pt x="10168" y="1323"/>
                  </a:lnTo>
                  <a:lnTo>
                    <a:pt x="9990" y="1055"/>
                  </a:lnTo>
                  <a:lnTo>
                    <a:pt x="9882" y="930"/>
                  </a:lnTo>
                  <a:lnTo>
                    <a:pt x="9775" y="805"/>
                  </a:lnTo>
                  <a:lnTo>
                    <a:pt x="9650" y="698"/>
                  </a:lnTo>
                  <a:lnTo>
                    <a:pt x="9525" y="590"/>
                  </a:lnTo>
                  <a:lnTo>
                    <a:pt x="9382" y="501"/>
                  </a:lnTo>
                  <a:lnTo>
                    <a:pt x="9239" y="394"/>
                  </a:lnTo>
                  <a:lnTo>
                    <a:pt x="9078" y="322"/>
                  </a:lnTo>
                  <a:lnTo>
                    <a:pt x="8918" y="251"/>
                  </a:lnTo>
                  <a:lnTo>
                    <a:pt x="8650" y="144"/>
                  </a:lnTo>
                  <a:lnTo>
                    <a:pt x="8381" y="72"/>
                  </a:lnTo>
                  <a:lnTo>
                    <a:pt x="8113" y="19"/>
                  </a:lnTo>
                  <a:lnTo>
                    <a:pt x="782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25"/>
            <p:cNvSpPr/>
            <p:nvPr/>
          </p:nvSpPr>
          <p:spPr>
            <a:xfrm>
              <a:off x="3484325" y="2551700"/>
              <a:ext cx="118850" cy="463275"/>
            </a:xfrm>
            <a:custGeom>
              <a:avLst/>
              <a:gdLst/>
              <a:ahLst/>
              <a:cxnLst/>
              <a:rect l="l" t="t" r="r" b="b"/>
              <a:pathLst>
                <a:path w="4754" h="18531" extrusionOk="0">
                  <a:moveTo>
                    <a:pt x="4754" y="1"/>
                  </a:moveTo>
                  <a:lnTo>
                    <a:pt x="4557" y="251"/>
                  </a:lnTo>
                  <a:lnTo>
                    <a:pt x="4325" y="483"/>
                  </a:lnTo>
                  <a:lnTo>
                    <a:pt x="4093" y="680"/>
                  </a:lnTo>
                  <a:lnTo>
                    <a:pt x="3824" y="876"/>
                  </a:lnTo>
                  <a:lnTo>
                    <a:pt x="3664" y="1984"/>
                  </a:lnTo>
                  <a:lnTo>
                    <a:pt x="3467" y="3092"/>
                  </a:lnTo>
                  <a:lnTo>
                    <a:pt x="3074" y="5290"/>
                  </a:lnTo>
                  <a:lnTo>
                    <a:pt x="2627" y="7488"/>
                  </a:lnTo>
                  <a:lnTo>
                    <a:pt x="2145" y="9668"/>
                  </a:lnTo>
                  <a:lnTo>
                    <a:pt x="1644" y="11866"/>
                  </a:lnTo>
                  <a:lnTo>
                    <a:pt x="1108" y="14046"/>
                  </a:lnTo>
                  <a:lnTo>
                    <a:pt x="554" y="16208"/>
                  </a:lnTo>
                  <a:lnTo>
                    <a:pt x="1" y="18370"/>
                  </a:lnTo>
                  <a:lnTo>
                    <a:pt x="322" y="18441"/>
                  </a:lnTo>
                  <a:lnTo>
                    <a:pt x="644" y="18531"/>
                  </a:lnTo>
                  <a:lnTo>
                    <a:pt x="1269" y="16244"/>
                  </a:lnTo>
                  <a:lnTo>
                    <a:pt x="1877" y="13956"/>
                  </a:lnTo>
                  <a:lnTo>
                    <a:pt x="2466" y="11651"/>
                  </a:lnTo>
                  <a:lnTo>
                    <a:pt x="3020" y="9328"/>
                  </a:lnTo>
                  <a:lnTo>
                    <a:pt x="3288" y="8167"/>
                  </a:lnTo>
                  <a:lnTo>
                    <a:pt x="3539" y="7005"/>
                  </a:lnTo>
                  <a:lnTo>
                    <a:pt x="3789" y="5844"/>
                  </a:lnTo>
                  <a:lnTo>
                    <a:pt x="4003" y="4682"/>
                  </a:lnTo>
                  <a:lnTo>
                    <a:pt x="4218" y="3503"/>
                  </a:lnTo>
                  <a:lnTo>
                    <a:pt x="4414" y="2342"/>
                  </a:lnTo>
                  <a:lnTo>
                    <a:pt x="4593" y="1162"/>
                  </a:lnTo>
                  <a:lnTo>
                    <a:pt x="475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25"/>
            <p:cNvSpPr/>
            <p:nvPr/>
          </p:nvSpPr>
          <p:spPr>
            <a:xfrm>
              <a:off x="3303850" y="2983700"/>
              <a:ext cx="204625" cy="213550"/>
            </a:xfrm>
            <a:custGeom>
              <a:avLst/>
              <a:gdLst/>
              <a:ahLst/>
              <a:cxnLst/>
              <a:rect l="l" t="t" r="r" b="b"/>
              <a:pathLst>
                <a:path w="8185" h="8542" extrusionOk="0">
                  <a:moveTo>
                    <a:pt x="1055" y="0"/>
                  </a:moveTo>
                  <a:lnTo>
                    <a:pt x="948" y="357"/>
                  </a:lnTo>
                  <a:lnTo>
                    <a:pt x="840" y="715"/>
                  </a:lnTo>
                  <a:lnTo>
                    <a:pt x="751" y="1090"/>
                  </a:lnTo>
                  <a:lnTo>
                    <a:pt x="679" y="1465"/>
                  </a:lnTo>
                  <a:lnTo>
                    <a:pt x="554" y="2216"/>
                  </a:lnTo>
                  <a:lnTo>
                    <a:pt x="429" y="2966"/>
                  </a:lnTo>
                  <a:lnTo>
                    <a:pt x="286" y="3699"/>
                  </a:lnTo>
                  <a:lnTo>
                    <a:pt x="143" y="4432"/>
                  </a:lnTo>
                  <a:lnTo>
                    <a:pt x="72" y="4807"/>
                  </a:lnTo>
                  <a:lnTo>
                    <a:pt x="18" y="5164"/>
                  </a:lnTo>
                  <a:lnTo>
                    <a:pt x="0" y="5539"/>
                  </a:lnTo>
                  <a:lnTo>
                    <a:pt x="0" y="5897"/>
                  </a:lnTo>
                  <a:lnTo>
                    <a:pt x="0" y="6111"/>
                  </a:lnTo>
                  <a:lnTo>
                    <a:pt x="54" y="6308"/>
                  </a:lnTo>
                  <a:lnTo>
                    <a:pt x="108" y="6504"/>
                  </a:lnTo>
                  <a:lnTo>
                    <a:pt x="179" y="6683"/>
                  </a:lnTo>
                  <a:lnTo>
                    <a:pt x="286" y="6862"/>
                  </a:lnTo>
                  <a:lnTo>
                    <a:pt x="394" y="7023"/>
                  </a:lnTo>
                  <a:lnTo>
                    <a:pt x="519" y="7183"/>
                  </a:lnTo>
                  <a:lnTo>
                    <a:pt x="662" y="7326"/>
                  </a:lnTo>
                  <a:lnTo>
                    <a:pt x="822" y="7469"/>
                  </a:lnTo>
                  <a:lnTo>
                    <a:pt x="983" y="7594"/>
                  </a:lnTo>
                  <a:lnTo>
                    <a:pt x="1162" y="7719"/>
                  </a:lnTo>
                  <a:lnTo>
                    <a:pt x="1359" y="7845"/>
                  </a:lnTo>
                  <a:lnTo>
                    <a:pt x="1555" y="7952"/>
                  </a:lnTo>
                  <a:lnTo>
                    <a:pt x="1769" y="8041"/>
                  </a:lnTo>
                  <a:lnTo>
                    <a:pt x="2198" y="8220"/>
                  </a:lnTo>
                  <a:lnTo>
                    <a:pt x="2645" y="8345"/>
                  </a:lnTo>
                  <a:lnTo>
                    <a:pt x="3128" y="8452"/>
                  </a:lnTo>
                  <a:lnTo>
                    <a:pt x="3592" y="8524"/>
                  </a:lnTo>
                  <a:lnTo>
                    <a:pt x="4039" y="8541"/>
                  </a:lnTo>
                  <a:lnTo>
                    <a:pt x="4486" y="8524"/>
                  </a:lnTo>
                  <a:lnTo>
                    <a:pt x="4914" y="8488"/>
                  </a:lnTo>
                  <a:lnTo>
                    <a:pt x="5111" y="8434"/>
                  </a:lnTo>
                  <a:lnTo>
                    <a:pt x="5290" y="8398"/>
                  </a:lnTo>
                  <a:lnTo>
                    <a:pt x="5486" y="8327"/>
                  </a:lnTo>
                  <a:lnTo>
                    <a:pt x="5647" y="8273"/>
                  </a:lnTo>
                  <a:lnTo>
                    <a:pt x="5844" y="8113"/>
                  </a:lnTo>
                  <a:lnTo>
                    <a:pt x="6040" y="7934"/>
                  </a:lnTo>
                  <a:lnTo>
                    <a:pt x="6219" y="7755"/>
                  </a:lnTo>
                  <a:lnTo>
                    <a:pt x="6398" y="7559"/>
                  </a:lnTo>
                  <a:lnTo>
                    <a:pt x="6541" y="7344"/>
                  </a:lnTo>
                  <a:lnTo>
                    <a:pt x="6701" y="7112"/>
                  </a:lnTo>
                  <a:lnTo>
                    <a:pt x="6826" y="6880"/>
                  </a:lnTo>
                  <a:lnTo>
                    <a:pt x="6951" y="6629"/>
                  </a:lnTo>
                  <a:lnTo>
                    <a:pt x="7166" y="6129"/>
                  </a:lnTo>
                  <a:lnTo>
                    <a:pt x="7362" y="5629"/>
                  </a:lnTo>
                  <a:lnTo>
                    <a:pt x="7523" y="5111"/>
                  </a:lnTo>
                  <a:lnTo>
                    <a:pt x="7666" y="4628"/>
                  </a:lnTo>
                  <a:lnTo>
                    <a:pt x="7791" y="4163"/>
                  </a:lnTo>
                  <a:lnTo>
                    <a:pt x="7899" y="3699"/>
                  </a:lnTo>
                  <a:lnTo>
                    <a:pt x="8095" y="2770"/>
                  </a:lnTo>
                  <a:lnTo>
                    <a:pt x="8167" y="2412"/>
                  </a:lnTo>
                  <a:lnTo>
                    <a:pt x="8184" y="2251"/>
                  </a:lnTo>
                  <a:lnTo>
                    <a:pt x="8184" y="2109"/>
                  </a:lnTo>
                  <a:lnTo>
                    <a:pt x="8167" y="2055"/>
                  </a:lnTo>
                  <a:lnTo>
                    <a:pt x="8131" y="1983"/>
                  </a:lnTo>
                  <a:lnTo>
                    <a:pt x="8095" y="1930"/>
                  </a:lnTo>
                  <a:lnTo>
                    <a:pt x="8042" y="1858"/>
                  </a:lnTo>
                  <a:lnTo>
                    <a:pt x="7899" y="1751"/>
                  </a:lnTo>
                  <a:lnTo>
                    <a:pt x="7666" y="1626"/>
                  </a:lnTo>
                  <a:lnTo>
                    <a:pt x="7488" y="1555"/>
                  </a:lnTo>
                  <a:lnTo>
                    <a:pt x="7291" y="1519"/>
                  </a:lnTo>
                  <a:lnTo>
                    <a:pt x="6916" y="1483"/>
                  </a:lnTo>
                  <a:lnTo>
                    <a:pt x="6576" y="1465"/>
                  </a:lnTo>
                  <a:lnTo>
                    <a:pt x="6165" y="1447"/>
                  </a:lnTo>
                  <a:lnTo>
                    <a:pt x="5701" y="1465"/>
                  </a:lnTo>
                  <a:lnTo>
                    <a:pt x="5236" y="1501"/>
                  </a:lnTo>
                  <a:lnTo>
                    <a:pt x="5004" y="1537"/>
                  </a:lnTo>
                  <a:lnTo>
                    <a:pt x="4789" y="1590"/>
                  </a:lnTo>
                  <a:lnTo>
                    <a:pt x="4593" y="1644"/>
                  </a:lnTo>
                  <a:lnTo>
                    <a:pt x="4396" y="1715"/>
                  </a:lnTo>
                  <a:lnTo>
                    <a:pt x="4235" y="1823"/>
                  </a:lnTo>
                  <a:lnTo>
                    <a:pt x="4092" y="1930"/>
                  </a:lnTo>
                  <a:lnTo>
                    <a:pt x="3985" y="2055"/>
                  </a:lnTo>
                  <a:lnTo>
                    <a:pt x="3896" y="2198"/>
                  </a:lnTo>
                  <a:lnTo>
                    <a:pt x="3896" y="2216"/>
                  </a:lnTo>
                  <a:lnTo>
                    <a:pt x="3878" y="2466"/>
                  </a:lnTo>
                  <a:lnTo>
                    <a:pt x="3842" y="2716"/>
                  </a:lnTo>
                  <a:lnTo>
                    <a:pt x="3771" y="2948"/>
                  </a:lnTo>
                  <a:lnTo>
                    <a:pt x="3699" y="3199"/>
                  </a:lnTo>
                  <a:lnTo>
                    <a:pt x="3699" y="3306"/>
                  </a:lnTo>
                  <a:lnTo>
                    <a:pt x="3771" y="3342"/>
                  </a:lnTo>
                  <a:lnTo>
                    <a:pt x="3860" y="3431"/>
                  </a:lnTo>
                  <a:lnTo>
                    <a:pt x="3932" y="3502"/>
                  </a:lnTo>
                  <a:lnTo>
                    <a:pt x="4021" y="3574"/>
                  </a:lnTo>
                  <a:lnTo>
                    <a:pt x="4218" y="3663"/>
                  </a:lnTo>
                  <a:lnTo>
                    <a:pt x="4414" y="3770"/>
                  </a:lnTo>
                  <a:lnTo>
                    <a:pt x="4503" y="3824"/>
                  </a:lnTo>
                  <a:lnTo>
                    <a:pt x="4593" y="3895"/>
                  </a:lnTo>
                  <a:lnTo>
                    <a:pt x="4646" y="3985"/>
                  </a:lnTo>
                  <a:lnTo>
                    <a:pt x="4718" y="4074"/>
                  </a:lnTo>
                  <a:lnTo>
                    <a:pt x="4754" y="4163"/>
                  </a:lnTo>
                  <a:lnTo>
                    <a:pt x="4789" y="4253"/>
                  </a:lnTo>
                  <a:lnTo>
                    <a:pt x="4825" y="4432"/>
                  </a:lnTo>
                  <a:lnTo>
                    <a:pt x="4825" y="4628"/>
                  </a:lnTo>
                  <a:lnTo>
                    <a:pt x="4807" y="4825"/>
                  </a:lnTo>
                  <a:lnTo>
                    <a:pt x="4736" y="5021"/>
                  </a:lnTo>
                  <a:lnTo>
                    <a:pt x="4646" y="5200"/>
                  </a:lnTo>
                  <a:lnTo>
                    <a:pt x="4539" y="5361"/>
                  </a:lnTo>
                  <a:lnTo>
                    <a:pt x="4414" y="5486"/>
                  </a:lnTo>
                  <a:lnTo>
                    <a:pt x="4253" y="5593"/>
                  </a:lnTo>
                  <a:lnTo>
                    <a:pt x="4110" y="5664"/>
                  </a:lnTo>
                  <a:lnTo>
                    <a:pt x="4021" y="5682"/>
                  </a:lnTo>
                  <a:lnTo>
                    <a:pt x="3932" y="5700"/>
                  </a:lnTo>
                  <a:lnTo>
                    <a:pt x="3860" y="5700"/>
                  </a:lnTo>
                  <a:lnTo>
                    <a:pt x="3771" y="5682"/>
                  </a:lnTo>
                  <a:lnTo>
                    <a:pt x="3681" y="5664"/>
                  </a:lnTo>
                  <a:lnTo>
                    <a:pt x="3592" y="5611"/>
                  </a:lnTo>
                  <a:lnTo>
                    <a:pt x="3521" y="5557"/>
                  </a:lnTo>
                  <a:lnTo>
                    <a:pt x="3431" y="5504"/>
                  </a:lnTo>
                  <a:lnTo>
                    <a:pt x="3360" y="5414"/>
                  </a:lnTo>
                  <a:lnTo>
                    <a:pt x="3288" y="5307"/>
                  </a:lnTo>
                  <a:lnTo>
                    <a:pt x="3217" y="5200"/>
                  </a:lnTo>
                  <a:lnTo>
                    <a:pt x="3163" y="5093"/>
                  </a:lnTo>
                  <a:lnTo>
                    <a:pt x="3110" y="4968"/>
                  </a:lnTo>
                  <a:lnTo>
                    <a:pt x="3074" y="4843"/>
                  </a:lnTo>
                  <a:lnTo>
                    <a:pt x="3038" y="4610"/>
                  </a:lnTo>
                  <a:lnTo>
                    <a:pt x="3038" y="4360"/>
                  </a:lnTo>
                  <a:lnTo>
                    <a:pt x="3074" y="4110"/>
                  </a:lnTo>
                  <a:lnTo>
                    <a:pt x="3128" y="3860"/>
                  </a:lnTo>
                  <a:lnTo>
                    <a:pt x="3253" y="3377"/>
                  </a:lnTo>
                  <a:lnTo>
                    <a:pt x="3253" y="3359"/>
                  </a:lnTo>
                  <a:lnTo>
                    <a:pt x="3324" y="3091"/>
                  </a:lnTo>
                  <a:lnTo>
                    <a:pt x="3360" y="2788"/>
                  </a:lnTo>
                  <a:lnTo>
                    <a:pt x="3413" y="2502"/>
                  </a:lnTo>
                  <a:lnTo>
                    <a:pt x="3467" y="2234"/>
                  </a:lnTo>
                  <a:lnTo>
                    <a:pt x="3467" y="2037"/>
                  </a:lnTo>
                  <a:lnTo>
                    <a:pt x="3431" y="1858"/>
                  </a:lnTo>
                  <a:lnTo>
                    <a:pt x="3396" y="1680"/>
                  </a:lnTo>
                  <a:lnTo>
                    <a:pt x="3324" y="1501"/>
                  </a:lnTo>
                  <a:lnTo>
                    <a:pt x="3235" y="1322"/>
                  </a:lnTo>
                  <a:lnTo>
                    <a:pt x="3128" y="1161"/>
                  </a:lnTo>
                  <a:lnTo>
                    <a:pt x="2985" y="983"/>
                  </a:lnTo>
                  <a:lnTo>
                    <a:pt x="2806" y="822"/>
                  </a:lnTo>
                  <a:lnTo>
                    <a:pt x="2574" y="643"/>
                  </a:lnTo>
                  <a:lnTo>
                    <a:pt x="2306" y="482"/>
                  </a:lnTo>
                  <a:lnTo>
                    <a:pt x="2288" y="482"/>
                  </a:lnTo>
                  <a:lnTo>
                    <a:pt x="2002" y="340"/>
                  </a:lnTo>
                  <a:lnTo>
                    <a:pt x="1698" y="214"/>
                  </a:lnTo>
                  <a:lnTo>
                    <a:pt x="1376" y="89"/>
                  </a:lnTo>
                  <a:lnTo>
                    <a:pt x="10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9">
    <p:spTree>
      <p:nvGrpSpPr>
        <p:cNvPr id="1" name="Shape 1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5" name="Google Shape;1155;p28"/>
          <p:cNvPicPr preferRelativeResize="0"/>
          <p:nvPr/>
        </p:nvPicPr>
        <p:blipFill rotWithShape="1">
          <a:blip r:embed="rId2">
            <a:alphaModFix/>
          </a:blip>
          <a:srcRect l="59734" r="6176" b="21396"/>
          <a:stretch/>
        </p:blipFill>
        <p:spPr>
          <a:xfrm>
            <a:off x="-329400" y="1765650"/>
            <a:ext cx="1261375" cy="3377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6" name="Google Shape;1156;p28"/>
          <p:cNvPicPr preferRelativeResize="0"/>
          <p:nvPr/>
        </p:nvPicPr>
        <p:blipFill rotWithShape="1">
          <a:blip r:embed="rId2">
            <a:alphaModFix/>
          </a:blip>
          <a:srcRect r="71823" b="21396"/>
          <a:stretch/>
        </p:blipFill>
        <p:spPr>
          <a:xfrm>
            <a:off x="8101375" y="13050"/>
            <a:ext cx="1042625" cy="3377851"/>
          </a:xfrm>
          <a:prstGeom prst="rect">
            <a:avLst/>
          </a:prstGeom>
          <a:noFill/>
          <a:ln>
            <a:noFill/>
          </a:ln>
        </p:spPr>
      </p:pic>
      <p:sp>
        <p:nvSpPr>
          <p:cNvPr id="1157" name="Google Shape;1157;p28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2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 Medium"/>
                <a:ea typeface="Comfortaa Medium"/>
                <a:cs typeface="Comfortaa Medium"/>
                <a:sym typeface="Comfortaa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 Medium"/>
                <a:ea typeface="Comfortaa Medium"/>
                <a:cs typeface="Comfortaa Medium"/>
                <a:sym typeface="Comfortaa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 Medium"/>
                <a:ea typeface="Comfortaa Medium"/>
                <a:cs typeface="Comfortaa Medium"/>
                <a:sym typeface="Comfortaa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 Medium"/>
                <a:ea typeface="Comfortaa Medium"/>
                <a:cs typeface="Comfortaa Medium"/>
                <a:sym typeface="Comfortaa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 Medium"/>
                <a:ea typeface="Comfortaa Medium"/>
                <a:cs typeface="Comfortaa Medium"/>
                <a:sym typeface="Comfortaa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 Medium"/>
                <a:ea typeface="Comfortaa Medium"/>
                <a:cs typeface="Comfortaa Medium"/>
                <a:sym typeface="Comfortaa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 Medium"/>
                <a:ea typeface="Comfortaa Medium"/>
                <a:cs typeface="Comfortaa Medium"/>
                <a:sym typeface="Comfortaa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 Medium"/>
                <a:ea typeface="Comfortaa Medium"/>
                <a:cs typeface="Comfortaa Medium"/>
                <a:sym typeface="Comfortaa Medium"/>
              </a:defRPr>
            </a:lvl9pPr>
          </a:lstStyle>
          <a:p>
            <a:endParaRPr/>
          </a:p>
        </p:txBody>
      </p:sp>
      <p:sp>
        <p:nvSpPr>
          <p:cNvPr id="1158" name="Google Shape;1158;p28"/>
          <p:cNvSpPr/>
          <p:nvPr/>
        </p:nvSpPr>
        <p:spPr>
          <a:xfrm>
            <a:off x="-990600" y="0"/>
            <a:ext cx="1493297" cy="4727141"/>
          </a:xfrm>
          <a:custGeom>
            <a:avLst/>
            <a:gdLst/>
            <a:ahLst/>
            <a:cxnLst/>
            <a:rect l="l" t="t" r="r" b="b"/>
            <a:pathLst>
              <a:path w="20728" h="65616" extrusionOk="0">
                <a:moveTo>
                  <a:pt x="0" y="1"/>
                </a:moveTo>
                <a:lnTo>
                  <a:pt x="0" y="63311"/>
                </a:lnTo>
                <a:lnTo>
                  <a:pt x="661" y="63650"/>
                </a:lnTo>
                <a:lnTo>
                  <a:pt x="1322" y="63954"/>
                </a:lnTo>
                <a:lnTo>
                  <a:pt x="2001" y="64258"/>
                </a:lnTo>
                <a:lnTo>
                  <a:pt x="2680" y="64526"/>
                </a:lnTo>
                <a:lnTo>
                  <a:pt x="3109" y="64669"/>
                </a:lnTo>
                <a:lnTo>
                  <a:pt x="3538" y="64812"/>
                </a:lnTo>
                <a:lnTo>
                  <a:pt x="3967" y="64955"/>
                </a:lnTo>
                <a:lnTo>
                  <a:pt x="4414" y="65062"/>
                </a:lnTo>
                <a:lnTo>
                  <a:pt x="4842" y="65169"/>
                </a:lnTo>
                <a:lnTo>
                  <a:pt x="5289" y="65276"/>
                </a:lnTo>
                <a:lnTo>
                  <a:pt x="5736" y="65365"/>
                </a:lnTo>
                <a:lnTo>
                  <a:pt x="6183" y="65437"/>
                </a:lnTo>
                <a:lnTo>
                  <a:pt x="6629" y="65491"/>
                </a:lnTo>
                <a:lnTo>
                  <a:pt x="7094" y="65544"/>
                </a:lnTo>
                <a:lnTo>
                  <a:pt x="7541" y="65580"/>
                </a:lnTo>
                <a:lnTo>
                  <a:pt x="7987" y="65616"/>
                </a:lnTo>
                <a:lnTo>
                  <a:pt x="9345" y="65616"/>
                </a:lnTo>
                <a:lnTo>
                  <a:pt x="9792" y="65580"/>
                </a:lnTo>
                <a:lnTo>
                  <a:pt x="10239" y="65544"/>
                </a:lnTo>
                <a:lnTo>
                  <a:pt x="10686" y="65491"/>
                </a:lnTo>
                <a:lnTo>
                  <a:pt x="11115" y="65419"/>
                </a:lnTo>
                <a:lnTo>
                  <a:pt x="11561" y="65330"/>
                </a:lnTo>
                <a:lnTo>
                  <a:pt x="11990" y="65240"/>
                </a:lnTo>
                <a:lnTo>
                  <a:pt x="12419" y="65115"/>
                </a:lnTo>
                <a:lnTo>
                  <a:pt x="12830" y="64990"/>
                </a:lnTo>
                <a:lnTo>
                  <a:pt x="13259" y="64847"/>
                </a:lnTo>
                <a:lnTo>
                  <a:pt x="13670" y="64686"/>
                </a:lnTo>
                <a:lnTo>
                  <a:pt x="14063" y="64526"/>
                </a:lnTo>
                <a:lnTo>
                  <a:pt x="14456" y="64329"/>
                </a:lnTo>
                <a:lnTo>
                  <a:pt x="14849" y="64115"/>
                </a:lnTo>
                <a:lnTo>
                  <a:pt x="15242" y="63900"/>
                </a:lnTo>
                <a:lnTo>
                  <a:pt x="15600" y="63668"/>
                </a:lnTo>
                <a:lnTo>
                  <a:pt x="15975" y="63400"/>
                </a:lnTo>
                <a:lnTo>
                  <a:pt x="16314" y="63132"/>
                </a:lnTo>
                <a:lnTo>
                  <a:pt x="16743" y="62774"/>
                </a:lnTo>
                <a:lnTo>
                  <a:pt x="17154" y="62381"/>
                </a:lnTo>
                <a:lnTo>
                  <a:pt x="17529" y="61988"/>
                </a:lnTo>
                <a:lnTo>
                  <a:pt x="17887" y="61559"/>
                </a:lnTo>
                <a:lnTo>
                  <a:pt x="18226" y="61131"/>
                </a:lnTo>
                <a:lnTo>
                  <a:pt x="18530" y="60684"/>
                </a:lnTo>
                <a:lnTo>
                  <a:pt x="18816" y="60219"/>
                </a:lnTo>
                <a:lnTo>
                  <a:pt x="19084" y="59737"/>
                </a:lnTo>
                <a:lnTo>
                  <a:pt x="19334" y="59254"/>
                </a:lnTo>
                <a:lnTo>
                  <a:pt x="19549" y="58754"/>
                </a:lnTo>
                <a:lnTo>
                  <a:pt x="19745" y="58236"/>
                </a:lnTo>
                <a:lnTo>
                  <a:pt x="19924" y="57718"/>
                </a:lnTo>
                <a:lnTo>
                  <a:pt x="20103" y="57181"/>
                </a:lnTo>
                <a:lnTo>
                  <a:pt x="20246" y="56645"/>
                </a:lnTo>
                <a:lnTo>
                  <a:pt x="20353" y="56091"/>
                </a:lnTo>
                <a:lnTo>
                  <a:pt x="20460" y="55538"/>
                </a:lnTo>
                <a:lnTo>
                  <a:pt x="20549" y="54984"/>
                </a:lnTo>
                <a:lnTo>
                  <a:pt x="20621" y="54412"/>
                </a:lnTo>
                <a:lnTo>
                  <a:pt x="20674" y="53840"/>
                </a:lnTo>
                <a:lnTo>
                  <a:pt x="20710" y="53268"/>
                </a:lnTo>
                <a:lnTo>
                  <a:pt x="20728" y="52696"/>
                </a:lnTo>
                <a:lnTo>
                  <a:pt x="20728" y="52125"/>
                </a:lnTo>
                <a:lnTo>
                  <a:pt x="20710" y="51535"/>
                </a:lnTo>
                <a:lnTo>
                  <a:pt x="20692" y="50963"/>
                </a:lnTo>
                <a:lnTo>
                  <a:pt x="20639" y="50391"/>
                </a:lnTo>
                <a:lnTo>
                  <a:pt x="20585" y="49802"/>
                </a:lnTo>
                <a:lnTo>
                  <a:pt x="20514" y="49230"/>
                </a:lnTo>
                <a:lnTo>
                  <a:pt x="20424" y="48658"/>
                </a:lnTo>
                <a:lnTo>
                  <a:pt x="20317" y="48086"/>
                </a:lnTo>
                <a:lnTo>
                  <a:pt x="20210" y="47532"/>
                </a:lnTo>
                <a:lnTo>
                  <a:pt x="20085" y="46978"/>
                </a:lnTo>
                <a:lnTo>
                  <a:pt x="19942" y="46424"/>
                </a:lnTo>
                <a:lnTo>
                  <a:pt x="19781" y="45835"/>
                </a:lnTo>
                <a:lnTo>
                  <a:pt x="19602" y="45245"/>
                </a:lnTo>
                <a:lnTo>
                  <a:pt x="19227" y="44048"/>
                </a:lnTo>
                <a:lnTo>
                  <a:pt x="18798" y="42868"/>
                </a:lnTo>
                <a:lnTo>
                  <a:pt x="18351" y="41707"/>
                </a:lnTo>
                <a:lnTo>
                  <a:pt x="17887" y="40528"/>
                </a:lnTo>
                <a:lnTo>
                  <a:pt x="17404" y="39348"/>
                </a:lnTo>
                <a:lnTo>
                  <a:pt x="16439" y="37007"/>
                </a:lnTo>
                <a:lnTo>
                  <a:pt x="15993" y="35828"/>
                </a:lnTo>
                <a:lnTo>
                  <a:pt x="15546" y="34649"/>
                </a:lnTo>
                <a:lnTo>
                  <a:pt x="15135" y="33451"/>
                </a:lnTo>
                <a:lnTo>
                  <a:pt x="14956" y="32862"/>
                </a:lnTo>
                <a:lnTo>
                  <a:pt x="14778" y="32254"/>
                </a:lnTo>
                <a:lnTo>
                  <a:pt x="14599" y="31647"/>
                </a:lnTo>
                <a:lnTo>
                  <a:pt x="14456" y="31057"/>
                </a:lnTo>
                <a:lnTo>
                  <a:pt x="14313" y="30449"/>
                </a:lnTo>
                <a:lnTo>
                  <a:pt x="14188" y="29842"/>
                </a:lnTo>
                <a:lnTo>
                  <a:pt x="14081" y="29216"/>
                </a:lnTo>
                <a:lnTo>
                  <a:pt x="13991" y="28609"/>
                </a:lnTo>
                <a:lnTo>
                  <a:pt x="13920" y="27984"/>
                </a:lnTo>
                <a:lnTo>
                  <a:pt x="13884" y="27358"/>
                </a:lnTo>
                <a:lnTo>
                  <a:pt x="13848" y="26893"/>
                </a:lnTo>
                <a:lnTo>
                  <a:pt x="13848" y="26411"/>
                </a:lnTo>
                <a:lnTo>
                  <a:pt x="13848" y="25946"/>
                </a:lnTo>
                <a:lnTo>
                  <a:pt x="13866" y="25482"/>
                </a:lnTo>
                <a:lnTo>
                  <a:pt x="13902" y="25017"/>
                </a:lnTo>
                <a:lnTo>
                  <a:pt x="13956" y="24553"/>
                </a:lnTo>
                <a:lnTo>
                  <a:pt x="14009" y="24088"/>
                </a:lnTo>
                <a:lnTo>
                  <a:pt x="14063" y="23641"/>
                </a:lnTo>
                <a:lnTo>
                  <a:pt x="14224" y="22730"/>
                </a:lnTo>
                <a:lnTo>
                  <a:pt x="14420" y="21837"/>
                </a:lnTo>
                <a:lnTo>
                  <a:pt x="14635" y="20943"/>
                </a:lnTo>
                <a:lnTo>
                  <a:pt x="14867" y="20068"/>
                </a:lnTo>
                <a:lnTo>
                  <a:pt x="15367" y="18298"/>
                </a:lnTo>
                <a:lnTo>
                  <a:pt x="15868" y="16529"/>
                </a:lnTo>
                <a:lnTo>
                  <a:pt x="16100" y="15654"/>
                </a:lnTo>
                <a:lnTo>
                  <a:pt x="16314" y="14743"/>
                </a:lnTo>
                <a:lnTo>
                  <a:pt x="16511" y="13849"/>
                </a:lnTo>
                <a:lnTo>
                  <a:pt x="16672" y="12938"/>
                </a:lnTo>
                <a:lnTo>
                  <a:pt x="16779" y="12116"/>
                </a:lnTo>
                <a:lnTo>
                  <a:pt x="16833" y="11294"/>
                </a:lnTo>
                <a:lnTo>
                  <a:pt x="16868" y="10472"/>
                </a:lnTo>
                <a:lnTo>
                  <a:pt x="16850" y="9632"/>
                </a:lnTo>
                <a:lnTo>
                  <a:pt x="16815" y="8792"/>
                </a:lnTo>
                <a:lnTo>
                  <a:pt x="16725" y="7970"/>
                </a:lnTo>
                <a:lnTo>
                  <a:pt x="16618" y="7130"/>
                </a:lnTo>
                <a:lnTo>
                  <a:pt x="16457" y="6308"/>
                </a:lnTo>
                <a:lnTo>
                  <a:pt x="16279" y="5469"/>
                </a:lnTo>
                <a:lnTo>
                  <a:pt x="16064" y="4664"/>
                </a:lnTo>
                <a:lnTo>
                  <a:pt x="15814" y="3842"/>
                </a:lnTo>
                <a:lnTo>
                  <a:pt x="15546" y="3056"/>
                </a:lnTo>
                <a:lnTo>
                  <a:pt x="15242" y="2252"/>
                </a:lnTo>
                <a:lnTo>
                  <a:pt x="14903" y="1484"/>
                </a:lnTo>
                <a:lnTo>
                  <a:pt x="14545" y="733"/>
                </a:lnTo>
                <a:lnTo>
                  <a:pt x="1415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dist="200025" dir="432000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9" name="Google Shape;1159;p28"/>
          <p:cNvSpPr/>
          <p:nvPr/>
        </p:nvSpPr>
        <p:spPr>
          <a:xfrm flipH="1">
            <a:off x="6530087" y="3801375"/>
            <a:ext cx="4468979" cy="1450581"/>
          </a:xfrm>
          <a:custGeom>
            <a:avLst/>
            <a:gdLst/>
            <a:ahLst/>
            <a:cxnLst/>
            <a:rect l="l" t="t" r="r" b="b"/>
            <a:pathLst>
              <a:path w="84396" h="27394" extrusionOk="0">
                <a:moveTo>
                  <a:pt x="26572" y="0"/>
                </a:moveTo>
                <a:lnTo>
                  <a:pt x="25571" y="36"/>
                </a:lnTo>
                <a:lnTo>
                  <a:pt x="24571" y="107"/>
                </a:lnTo>
                <a:lnTo>
                  <a:pt x="23570" y="215"/>
                </a:lnTo>
                <a:lnTo>
                  <a:pt x="22569" y="358"/>
                </a:lnTo>
                <a:lnTo>
                  <a:pt x="21587" y="536"/>
                </a:lnTo>
                <a:lnTo>
                  <a:pt x="20604" y="751"/>
                </a:lnTo>
                <a:lnTo>
                  <a:pt x="19639" y="983"/>
                </a:lnTo>
                <a:lnTo>
                  <a:pt x="18674" y="1251"/>
                </a:lnTo>
                <a:lnTo>
                  <a:pt x="17709" y="1519"/>
                </a:lnTo>
                <a:lnTo>
                  <a:pt x="16762" y="1823"/>
                </a:lnTo>
                <a:lnTo>
                  <a:pt x="15815" y="2127"/>
                </a:lnTo>
                <a:lnTo>
                  <a:pt x="14868" y="2448"/>
                </a:lnTo>
                <a:lnTo>
                  <a:pt x="12992" y="3109"/>
                </a:lnTo>
                <a:lnTo>
                  <a:pt x="11115" y="3771"/>
                </a:lnTo>
                <a:lnTo>
                  <a:pt x="9239" y="4414"/>
                </a:lnTo>
                <a:lnTo>
                  <a:pt x="8292" y="4735"/>
                </a:lnTo>
                <a:lnTo>
                  <a:pt x="7345" y="5039"/>
                </a:lnTo>
                <a:lnTo>
                  <a:pt x="6398" y="5325"/>
                </a:lnTo>
                <a:lnTo>
                  <a:pt x="5433" y="5593"/>
                </a:lnTo>
                <a:lnTo>
                  <a:pt x="4486" y="5825"/>
                </a:lnTo>
                <a:lnTo>
                  <a:pt x="3503" y="6058"/>
                </a:lnTo>
                <a:lnTo>
                  <a:pt x="2645" y="6236"/>
                </a:lnTo>
                <a:lnTo>
                  <a:pt x="1770" y="6379"/>
                </a:lnTo>
                <a:lnTo>
                  <a:pt x="894" y="6504"/>
                </a:lnTo>
                <a:lnTo>
                  <a:pt x="1" y="6612"/>
                </a:lnTo>
                <a:lnTo>
                  <a:pt x="1" y="27393"/>
                </a:lnTo>
                <a:lnTo>
                  <a:pt x="84396" y="27393"/>
                </a:lnTo>
                <a:lnTo>
                  <a:pt x="84307" y="27000"/>
                </a:lnTo>
                <a:lnTo>
                  <a:pt x="84217" y="26625"/>
                </a:lnTo>
                <a:lnTo>
                  <a:pt x="84110" y="26250"/>
                </a:lnTo>
                <a:lnTo>
                  <a:pt x="83985" y="25874"/>
                </a:lnTo>
                <a:lnTo>
                  <a:pt x="83842" y="25499"/>
                </a:lnTo>
                <a:lnTo>
                  <a:pt x="83681" y="25142"/>
                </a:lnTo>
                <a:lnTo>
                  <a:pt x="83520" y="24784"/>
                </a:lnTo>
                <a:lnTo>
                  <a:pt x="83342" y="24427"/>
                </a:lnTo>
                <a:lnTo>
                  <a:pt x="83145" y="24088"/>
                </a:lnTo>
                <a:lnTo>
                  <a:pt x="82949" y="23766"/>
                </a:lnTo>
                <a:lnTo>
                  <a:pt x="82734" y="23444"/>
                </a:lnTo>
                <a:lnTo>
                  <a:pt x="82502" y="23123"/>
                </a:lnTo>
                <a:lnTo>
                  <a:pt x="82252" y="22819"/>
                </a:lnTo>
                <a:lnTo>
                  <a:pt x="82002" y="22515"/>
                </a:lnTo>
                <a:lnTo>
                  <a:pt x="81716" y="22247"/>
                </a:lnTo>
                <a:lnTo>
                  <a:pt x="81430" y="21961"/>
                </a:lnTo>
                <a:lnTo>
                  <a:pt x="81126" y="21693"/>
                </a:lnTo>
                <a:lnTo>
                  <a:pt x="80804" y="21443"/>
                </a:lnTo>
                <a:lnTo>
                  <a:pt x="80465" y="21193"/>
                </a:lnTo>
                <a:lnTo>
                  <a:pt x="80125" y="20961"/>
                </a:lnTo>
                <a:lnTo>
                  <a:pt x="79768" y="20764"/>
                </a:lnTo>
                <a:lnTo>
                  <a:pt x="79411" y="20567"/>
                </a:lnTo>
                <a:lnTo>
                  <a:pt x="79035" y="20389"/>
                </a:lnTo>
                <a:lnTo>
                  <a:pt x="78660" y="20210"/>
                </a:lnTo>
                <a:lnTo>
                  <a:pt x="78285" y="20067"/>
                </a:lnTo>
                <a:lnTo>
                  <a:pt x="77910" y="19924"/>
                </a:lnTo>
                <a:lnTo>
                  <a:pt x="77516" y="19799"/>
                </a:lnTo>
                <a:lnTo>
                  <a:pt x="77105" y="19692"/>
                </a:lnTo>
                <a:lnTo>
                  <a:pt x="76712" y="19585"/>
                </a:lnTo>
                <a:lnTo>
                  <a:pt x="76301" y="19495"/>
                </a:lnTo>
                <a:lnTo>
                  <a:pt x="75890" y="19424"/>
                </a:lnTo>
                <a:lnTo>
                  <a:pt x="75479" y="19352"/>
                </a:lnTo>
                <a:lnTo>
                  <a:pt x="74640" y="19245"/>
                </a:lnTo>
                <a:lnTo>
                  <a:pt x="73782" y="19191"/>
                </a:lnTo>
                <a:lnTo>
                  <a:pt x="72924" y="19156"/>
                </a:lnTo>
                <a:lnTo>
                  <a:pt x="72066" y="19156"/>
                </a:lnTo>
                <a:lnTo>
                  <a:pt x="71209" y="19191"/>
                </a:lnTo>
                <a:lnTo>
                  <a:pt x="70351" y="19245"/>
                </a:lnTo>
                <a:lnTo>
                  <a:pt x="69511" y="19334"/>
                </a:lnTo>
                <a:lnTo>
                  <a:pt x="68671" y="19424"/>
                </a:lnTo>
                <a:lnTo>
                  <a:pt x="66992" y="19656"/>
                </a:lnTo>
                <a:lnTo>
                  <a:pt x="65312" y="19906"/>
                </a:lnTo>
                <a:lnTo>
                  <a:pt x="63632" y="20121"/>
                </a:lnTo>
                <a:lnTo>
                  <a:pt x="62792" y="20228"/>
                </a:lnTo>
                <a:lnTo>
                  <a:pt x="61953" y="20299"/>
                </a:lnTo>
                <a:lnTo>
                  <a:pt x="61113" y="20353"/>
                </a:lnTo>
                <a:lnTo>
                  <a:pt x="60273" y="20371"/>
                </a:lnTo>
                <a:lnTo>
                  <a:pt x="59433" y="20371"/>
                </a:lnTo>
                <a:lnTo>
                  <a:pt x="58611" y="20335"/>
                </a:lnTo>
                <a:lnTo>
                  <a:pt x="57789" y="20264"/>
                </a:lnTo>
                <a:lnTo>
                  <a:pt x="57378" y="20210"/>
                </a:lnTo>
                <a:lnTo>
                  <a:pt x="56967" y="20156"/>
                </a:lnTo>
                <a:lnTo>
                  <a:pt x="56556" y="20067"/>
                </a:lnTo>
                <a:lnTo>
                  <a:pt x="56145" y="19978"/>
                </a:lnTo>
                <a:lnTo>
                  <a:pt x="55752" y="19888"/>
                </a:lnTo>
                <a:lnTo>
                  <a:pt x="55341" y="19763"/>
                </a:lnTo>
                <a:lnTo>
                  <a:pt x="54930" y="19638"/>
                </a:lnTo>
                <a:lnTo>
                  <a:pt x="54501" y="19495"/>
                </a:lnTo>
                <a:lnTo>
                  <a:pt x="54108" y="19334"/>
                </a:lnTo>
                <a:lnTo>
                  <a:pt x="53715" y="19156"/>
                </a:lnTo>
                <a:lnTo>
                  <a:pt x="53322" y="18977"/>
                </a:lnTo>
                <a:lnTo>
                  <a:pt x="52947" y="18780"/>
                </a:lnTo>
                <a:lnTo>
                  <a:pt x="52553" y="18584"/>
                </a:lnTo>
                <a:lnTo>
                  <a:pt x="52196" y="18370"/>
                </a:lnTo>
                <a:lnTo>
                  <a:pt x="51821" y="18137"/>
                </a:lnTo>
                <a:lnTo>
                  <a:pt x="51463" y="17905"/>
                </a:lnTo>
                <a:lnTo>
                  <a:pt x="50767" y="17422"/>
                </a:lnTo>
                <a:lnTo>
                  <a:pt x="50088" y="16886"/>
                </a:lnTo>
                <a:lnTo>
                  <a:pt x="49444" y="16332"/>
                </a:lnTo>
                <a:lnTo>
                  <a:pt x="48801" y="15743"/>
                </a:lnTo>
                <a:lnTo>
                  <a:pt x="48158" y="15135"/>
                </a:lnTo>
                <a:lnTo>
                  <a:pt x="47550" y="14492"/>
                </a:lnTo>
                <a:lnTo>
                  <a:pt x="46943" y="13849"/>
                </a:lnTo>
                <a:lnTo>
                  <a:pt x="46353" y="13170"/>
                </a:lnTo>
                <a:lnTo>
                  <a:pt x="45763" y="12491"/>
                </a:lnTo>
                <a:lnTo>
                  <a:pt x="44602" y="11115"/>
                </a:lnTo>
                <a:lnTo>
                  <a:pt x="43458" y="9703"/>
                </a:lnTo>
                <a:lnTo>
                  <a:pt x="42297" y="8309"/>
                </a:lnTo>
                <a:lnTo>
                  <a:pt x="41689" y="7630"/>
                </a:lnTo>
                <a:lnTo>
                  <a:pt x="41099" y="6951"/>
                </a:lnTo>
                <a:lnTo>
                  <a:pt x="40492" y="6290"/>
                </a:lnTo>
                <a:lnTo>
                  <a:pt x="39867" y="5647"/>
                </a:lnTo>
                <a:lnTo>
                  <a:pt x="39241" y="5039"/>
                </a:lnTo>
                <a:lnTo>
                  <a:pt x="38580" y="4432"/>
                </a:lnTo>
                <a:lnTo>
                  <a:pt x="37919" y="3860"/>
                </a:lnTo>
                <a:lnTo>
                  <a:pt x="37222" y="3324"/>
                </a:lnTo>
                <a:lnTo>
                  <a:pt x="36507" y="2806"/>
                </a:lnTo>
                <a:lnTo>
                  <a:pt x="36150" y="2555"/>
                </a:lnTo>
                <a:lnTo>
                  <a:pt x="35775" y="2323"/>
                </a:lnTo>
                <a:lnTo>
                  <a:pt x="35399" y="2109"/>
                </a:lnTo>
                <a:lnTo>
                  <a:pt x="35024" y="1894"/>
                </a:lnTo>
                <a:lnTo>
                  <a:pt x="34631" y="1698"/>
                </a:lnTo>
                <a:lnTo>
                  <a:pt x="34238" y="1501"/>
                </a:lnTo>
                <a:lnTo>
                  <a:pt x="33791" y="1305"/>
                </a:lnTo>
                <a:lnTo>
                  <a:pt x="33326" y="1108"/>
                </a:lnTo>
                <a:lnTo>
                  <a:pt x="32862" y="947"/>
                </a:lnTo>
                <a:lnTo>
                  <a:pt x="32397" y="786"/>
                </a:lnTo>
                <a:lnTo>
                  <a:pt x="31933" y="643"/>
                </a:lnTo>
                <a:lnTo>
                  <a:pt x="31450" y="518"/>
                </a:lnTo>
                <a:lnTo>
                  <a:pt x="30968" y="411"/>
                </a:lnTo>
                <a:lnTo>
                  <a:pt x="30485" y="304"/>
                </a:lnTo>
                <a:lnTo>
                  <a:pt x="30003" y="232"/>
                </a:lnTo>
                <a:lnTo>
                  <a:pt x="29520" y="161"/>
                </a:lnTo>
                <a:lnTo>
                  <a:pt x="29038" y="107"/>
                </a:lnTo>
                <a:lnTo>
                  <a:pt x="28538" y="54"/>
                </a:lnTo>
                <a:lnTo>
                  <a:pt x="28055" y="18"/>
                </a:lnTo>
                <a:lnTo>
                  <a:pt x="2755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dist="85725" dir="14160000" algn="bl" rotWithShape="0">
              <a:srgbClr val="000000">
                <a:alpha val="14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60" name="Google Shape;1160;p28"/>
          <p:cNvGrpSpPr/>
          <p:nvPr/>
        </p:nvGrpSpPr>
        <p:grpSpPr>
          <a:xfrm>
            <a:off x="8653790" y="10"/>
            <a:ext cx="490206" cy="833986"/>
            <a:chOff x="4216950" y="2235875"/>
            <a:chExt cx="227400" cy="386875"/>
          </a:xfrm>
        </p:grpSpPr>
        <p:sp>
          <p:nvSpPr>
            <p:cNvPr id="1161" name="Google Shape;1161;p28"/>
            <p:cNvSpPr/>
            <p:nvPr/>
          </p:nvSpPr>
          <p:spPr>
            <a:xfrm>
              <a:off x="4216950" y="260887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33" y="1"/>
                  </a:moveTo>
                  <a:lnTo>
                    <a:pt x="179" y="19"/>
                  </a:lnTo>
                  <a:lnTo>
                    <a:pt x="90" y="90"/>
                  </a:lnTo>
                  <a:lnTo>
                    <a:pt x="36" y="180"/>
                  </a:lnTo>
                  <a:lnTo>
                    <a:pt x="19" y="215"/>
                  </a:lnTo>
                  <a:lnTo>
                    <a:pt x="1" y="287"/>
                  </a:lnTo>
                  <a:lnTo>
                    <a:pt x="19" y="340"/>
                  </a:lnTo>
                  <a:lnTo>
                    <a:pt x="36" y="394"/>
                  </a:lnTo>
                  <a:lnTo>
                    <a:pt x="90" y="483"/>
                  </a:lnTo>
                  <a:lnTo>
                    <a:pt x="179" y="537"/>
                  </a:lnTo>
                  <a:lnTo>
                    <a:pt x="233" y="555"/>
                  </a:lnTo>
                  <a:lnTo>
                    <a:pt x="340" y="555"/>
                  </a:lnTo>
                  <a:lnTo>
                    <a:pt x="394" y="537"/>
                  </a:lnTo>
                  <a:lnTo>
                    <a:pt x="483" y="483"/>
                  </a:lnTo>
                  <a:lnTo>
                    <a:pt x="537" y="394"/>
                  </a:lnTo>
                  <a:lnTo>
                    <a:pt x="555" y="340"/>
                  </a:lnTo>
                  <a:lnTo>
                    <a:pt x="555" y="287"/>
                  </a:lnTo>
                  <a:lnTo>
                    <a:pt x="555" y="215"/>
                  </a:lnTo>
                  <a:lnTo>
                    <a:pt x="537" y="180"/>
                  </a:lnTo>
                  <a:lnTo>
                    <a:pt x="483" y="90"/>
                  </a:lnTo>
                  <a:lnTo>
                    <a:pt x="394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28"/>
            <p:cNvSpPr/>
            <p:nvPr/>
          </p:nvSpPr>
          <p:spPr>
            <a:xfrm>
              <a:off x="4216950" y="255572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33" y="0"/>
                  </a:moveTo>
                  <a:lnTo>
                    <a:pt x="179" y="18"/>
                  </a:lnTo>
                  <a:lnTo>
                    <a:pt x="90" y="72"/>
                  </a:lnTo>
                  <a:lnTo>
                    <a:pt x="36" y="161"/>
                  </a:lnTo>
                  <a:lnTo>
                    <a:pt x="19" y="215"/>
                  </a:lnTo>
                  <a:lnTo>
                    <a:pt x="1" y="269"/>
                  </a:lnTo>
                  <a:lnTo>
                    <a:pt x="19" y="322"/>
                  </a:lnTo>
                  <a:lnTo>
                    <a:pt x="36" y="376"/>
                  </a:lnTo>
                  <a:lnTo>
                    <a:pt x="90" y="465"/>
                  </a:lnTo>
                  <a:lnTo>
                    <a:pt x="179" y="537"/>
                  </a:lnTo>
                  <a:lnTo>
                    <a:pt x="233" y="537"/>
                  </a:lnTo>
                  <a:lnTo>
                    <a:pt x="287" y="554"/>
                  </a:lnTo>
                  <a:lnTo>
                    <a:pt x="340" y="537"/>
                  </a:lnTo>
                  <a:lnTo>
                    <a:pt x="394" y="537"/>
                  </a:lnTo>
                  <a:lnTo>
                    <a:pt x="483" y="465"/>
                  </a:lnTo>
                  <a:lnTo>
                    <a:pt x="537" y="376"/>
                  </a:lnTo>
                  <a:lnTo>
                    <a:pt x="555" y="322"/>
                  </a:lnTo>
                  <a:lnTo>
                    <a:pt x="555" y="269"/>
                  </a:lnTo>
                  <a:lnTo>
                    <a:pt x="555" y="215"/>
                  </a:lnTo>
                  <a:lnTo>
                    <a:pt x="537" y="161"/>
                  </a:lnTo>
                  <a:lnTo>
                    <a:pt x="483" y="72"/>
                  </a:lnTo>
                  <a:lnTo>
                    <a:pt x="394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28"/>
            <p:cNvSpPr/>
            <p:nvPr/>
          </p:nvSpPr>
          <p:spPr>
            <a:xfrm>
              <a:off x="4216950" y="250212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87" y="0"/>
                  </a:moveTo>
                  <a:lnTo>
                    <a:pt x="233" y="18"/>
                  </a:lnTo>
                  <a:lnTo>
                    <a:pt x="179" y="36"/>
                  </a:lnTo>
                  <a:lnTo>
                    <a:pt x="90" y="90"/>
                  </a:lnTo>
                  <a:lnTo>
                    <a:pt x="36" y="179"/>
                  </a:lnTo>
                  <a:lnTo>
                    <a:pt x="19" y="232"/>
                  </a:lnTo>
                  <a:lnTo>
                    <a:pt x="1" y="286"/>
                  </a:lnTo>
                  <a:lnTo>
                    <a:pt x="19" y="340"/>
                  </a:lnTo>
                  <a:lnTo>
                    <a:pt x="36" y="393"/>
                  </a:lnTo>
                  <a:lnTo>
                    <a:pt x="90" y="483"/>
                  </a:lnTo>
                  <a:lnTo>
                    <a:pt x="179" y="536"/>
                  </a:lnTo>
                  <a:lnTo>
                    <a:pt x="233" y="554"/>
                  </a:lnTo>
                  <a:lnTo>
                    <a:pt x="340" y="554"/>
                  </a:lnTo>
                  <a:lnTo>
                    <a:pt x="394" y="536"/>
                  </a:lnTo>
                  <a:lnTo>
                    <a:pt x="483" y="483"/>
                  </a:lnTo>
                  <a:lnTo>
                    <a:pt x="537" y="393"/>
                  </a:lnTo>
                  <a:lnTo>
                    <a:pt x="555" y="340"/>
                  </a:lnTo>
                  <a:lnTo>
                    <a:pt x="555" y="286"/>
                  </a:lnTo>
                  <a:lnTo>
                    <a:pt x="555" y="232"/>
                  </a:lnTo>
                  <a:lnTo>
                    <a:pt x="537" y="179"/>
                  </a:lnTo>
                  <a:lnTo>
                    <a:pt x="483" y="90"/>
                  </a:lnTo>
                  <a:lnTo>
                    <a:pt x="394" y="36"/>
                  </a:lnTo>
                  <a:lnTo>
                    <a:pt x="340" y="18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28"/>
            <p:cNvSpPr/>
            <p:nvPr/>
          </p:nvSpPr>
          <p:spPr>
            <a:xfrm>
              <a:off x="4216950" y="2448950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33" y="1"/>
                  </a:moveTo>
                  <a:lnTo>
                    <a:pt x="179" y="19"/>
                  </a:lnTo>
                  <a:lnTo>
                    <a:pt x="90" y="90"/>
                  </a:lnTo>
                  <a:lnTo>
                    <a:pt x="36" y="179"/>
                  </a:lnTo>
                  <a:lnTo>
                    <a:pt x="19" y="233"/>
                  </a:lnTo>
                  <a:lnTo>
                    <a:pt x="1" y="287"/>
                  </a:lnTo>
                  <a:lnTo>
                    <a:pt x="19" y="340"/>
                  </a:lnTo>
                  <a:lnTo>
                    <a:pt x="36" y="394"/>
                  </a:lnTo>
                  <a:lnTo>
                    <a:pt x="90" y="483"/>
                  </a:lnTo>
                  <a:lnTo>
                    <a:pt x="179" y="537"/>
                  </a:lnTo>
                  <a:lnTo>
                    <a:pt x="233" y="555"/>
                  </a:lnTo>
                  <a:lnTo>
                    <a:pt x="340" y="555"/>
                  </a:lnTo>
                  <a:lnTo>
                    <a:pt x="394" y="537"/>
                  </a:lnTo>
                  <a:lnTo>
                    <a:pt x="483" y="483"/>
                  </a:lnTo>
                  <a:lnTo>
                    <a:pt x="537" y="394"/>
                  </a:lnTo>
                  <a:lnTo>
                    <a:pt x="555" y="340"/>
                  </a:lnTo>
                  <a:lnTo>
                    <a:pt x="555" y="287"/>
                  </a:lnTo>
                  <a:lnTo>
                    <a:pt x="555" y="233"/>
                  </a:lnTo>
                  <a:lnTo>
                    <a:pt x="537" y="179"/>
                  </a:lnTo>
                  <a:lnTo>
                    <a:pt x="483" y="90"/>
                  </a:lnTo>
                  <a:lnTo>
                    <a:pt x="394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28"/>
            <p:cNvSpPr/>
            <p:nvPr/>
          </p:nvSpPr>
          <p:spPr>
            <a:xfrm>
              <a:off x="4216950" y="2395800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33" y="0"/>
                  </a:moveTo>
                  <a:lnTo>
                    <a:pt x="179" y="18"/>
                  </a:lnTo>
                  <a:lnTo>
                    <a:pt x="90" y="72"/>
                  </a:lnTo>
                  <a:lnTo>
                    <a:pt x="36" y="161"/>
                  </a:lnTo>
                  <a:lnTo>
                    <a:pt x="19" y="215"/>
                  </a:lnTo>
                  <a:lnTo>
                    <a:pt x="1" y="268"/>
                  </a:lnTo>
                  <a:lnTo>
                    <a:pt x="19" y="340"/>
                  </a:lnTo>
                  <a:lnTo>
                    <a:pt x="36" y="376"/>
                  </a:lnTo>
                  <a:lnTo>
                    <a:pt x="90" y="465"/>
                  </a:lnTo>
                  <a:lnTo>
                    <a:pt x="179" y="536"/>
                  </a:lnTo>
                  <a:lnTo>
                    <a:pt x="233" y="554"/>
                  </a:lnTo>
                  <a:lnTo>
                    <a:pt x="340" y="554"/>
                  </a:lnTo>
                  <a:lnTo>
                    <a:pt x="394" y="536"/>
                  </a:lnTo>
                  <a:lnTo>
                    <a:pt x="483" y="465"/>
                  </a:lnTo>
                  <a:lnTo>
                    <a:pt x="537" y="376"/>
                  </a:lnTo>
                  <a:lnTo>
                    <a:pt x="555" y="340"/>
                  </a:lnTo>
                  <a:lnTo>
                    <a:pt x="555" y="268"/>
                  </a:lnTo>
                  <a:lnTo>
                    <a:pt x="555" y="215"/>
                  </a:lnTo>
                  <a:lnTo>
                    <a:pt x="537" y="161"/>
                  </a:lnTo>
                  <a:lnTo>
                    <a:pt x="483" y="72"/>
                  </a:lnTo>
                  <a:lnTo>
                    <a:pt x="394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28"/>
            <p:cNvSpPr/>
            <p:nvPr/>
          </p:nvSpPr>
          <p:spPr>
            <a:xfrm>
              <a:off x="4216950" y="234262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33" y="1"/>
                  </a:moveTo>
                  <a:lnTo>
                    <a:pt x="179" y="19"/>
                  </a:lnTo>
                  <a:lnTo>
                    <a:pt x="90" y="72"/>
                  </a:lnTo>
                  <a:lnTo>
                    <a:pt x="36" y="162"/>
                  </a:lnTo>
                  <a:lnTo>
                    <a:pt x="19" y="215"/>
                  </a:lnTo>
                  <a:lnTo>
                    <a:pt x="1" y="269"/>
                  </a:lnTo>
                  <a:lnTo>
                    <a:pt x="19" y="323"/>
                  </a:lnTo>
                  <a:lnTo>
                    <a:pt x="36" y="376"/>
                  </a:lnTo>
                  <a:lnTo>
                    <a:pt x="90" y="466"/>
                  </a:lnTo>
                  <a:lnTo>
                    <a:pt x="179" y="519"/>
                  </a:lnTo>
                  <a:lnTo>
                    <a:pt x="233" y="537"/>
                  </a:lnTo>
                  <a:lnTo>
                    <a:pt x="287" y="555"/>
                  </a:lnTo>
                  <a:lnTo>
                    <a:pt x="340" y="537"/>
                  </a:lnTo>
                  <a:lnTo>
                    <a:pt x="394" y="519"/>
                  </a:lnTo>
                  <a:lnTo>
                    <a:pt x="483" y="466"/>
                  </a:lnTo>
                  <a:lnTo>
                    <a:pt x="537" y="376"/>
                  </a:lnTo>
                  <a:lnTo>
                    <a:pt x="555" y="323"/>
                  </a:lnTo>
                  <a:lnTo>
                    <a:pt x="555" y="269"/>
                  </a:lnTo>
                  <a:lnTo>
                    <a:pt x="555" y="215"/>
                  </a:lnTo>
                  <a:lnTo>
                    <a:pt x="537" y="162"/>
                  </a:lnTo>
                  <a:lnTo>
                    <a:pt x="483" y="72"/>
                  </a:lnTo>
                  <a:lnTo>
                    <a:pt x="394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28"/>
            <p:cNvSpPr/>
            <p:nvPr/>
          </p:nvSpPr>
          <p:spPr>
            <a:xfrm>
              <a:off x="4216950" y="228902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87" y="1"/>
                  </a:moveTo>
                  <a:lnTo>
                    <a:pt x="233" y="19"/>
                  </a:lnTo>
                  <a:lnTo>
                    <a:pt x="179" y="36"/>
                  </a:lnTo>
                  <a:lnTo>
                    <a:pt x="90" y="90"/>
                  </a:lnTo>
                  <a:lnTo>
                    <a:pt x="36" y="179"/>
                  </a:lnTo>
                  <a:lnTo>
                    <a:pt x="19" y="233"/>
                  </a:lnTo>
                  <a:lnTo>
                    <a:pt x="1" y="287"/>
                  </a:lnTo>
                  <a:lnTo>
                    <a:pt x="19" y="340"/>
                  </a:lnTo>
                  <a:lnTo>
                    <a:pt x="36" y="394"/>
                  </a:lnTo>
                  <a:lnTo>
                    <a:pt x="90" y="483"/>
                  </a:lnTo>
                  <a:lnTo>
                    <a:pt x="179" y="537"/>
                  </a:lnTo>
                  <a:lnTo>
                    <a:pt x="233" y="555"/>
                  </a:lnTo>
                  <a:lnTo>
                    <a:pt x="340" y="555"/>
                  </a:lnTo>
                  <a:lnTo>
                    <a:pt x="394" y="537"/>
                  </a:lnTo>
                  <a:lnTo>
                    <a:pt x="483" y="483"/>
                  </a:lnTo>
                  <a:lnTo>
                    <a:pt x="537" y="394"/>
                  </a:lnTo>
                  <a:lnTo>
                    <a:pt x="555" y="340"/>
                  </a:lnTo>
                  <a:lnTo>
                    <a:pt x="555" y="287"/>
                  </a:lnTo>
                  <a:lnTo>
                    <a:pt x="555" y="233"/>
                  </a:lnTo>
                  <a:lnTo>
                    <a:pt x="537" y="179"/>
                  </a:lnTo>
                  <a:lnTo>
                    <a:pt x="483" y="90"/>
                  </a:lnTo>
                  <a:lnTo>
                    <a:pt x="394" y="36"/>
                  </a:lnTo>
                  <a:lnTo>
                    <a:pt x="340" y="19"/>
                  </a:lnTo>
                  <a:lnTo>
                    <a:pt x="28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28"/>
            <p:cNvSpPr/>
            <p:nvPr/>
          </p:nvSpPr>
          <p:spPr>
            <a:xfrm>
              <a:off x="4216950" y="223587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33" y="0"/>
                  </a:moveTo>
                  <a:lnTo>
                    <a:pt x="179" y="18"/>
                  </a:lnTo>
                  <a:lnTo>
                    <a:pt x="90" y="90"/>
                  </a:lnTo>
                  <a:lnTo>
                    <a:pt x="36" y="161"/>
                  </a:lnTo>
                  <a:lnTo>
                    <a:pt x="19" y="215"/>
                  </a:lnTo>
                  <a:lnTo>
                    <a:pt x="1" y="286"/>
                  </a:lnTo>
                  <a:lnTo>
                    <a:pt x="19" y="340"/>
                  </a:lnTo>
                  <a:lnTo>
                    <a:pt x="36" y="393"/>
                  </a:lnTo>
                  <a:lnTo>
                    <a:pt x="90" y="465"/>
                  </a:lnTo>
                  <a:lnTo>
                    <a:pt x="179" y="536"/>
                  </a:lnTo>
                  <a:lnTo>
                    <a:pt x="233" y="554"/>
                  </a:lnTo>
                  <a:lnTo>
                    <a:pt x="340" y="554"/>
                  </a:lnTo>
                  <a:lnTo>
                    <a:pt x="394" y="536"/>
                  </a:lnTo>
                  <a:lnTo>
                    <a:pt x="483" y="465"/>
                  </a:lnTo>
                  <a:lnTo>
                    <a:pt x="537" y="393"/>
                  </a:lnTo>
                  <a:lnTo>
                    <a:pt x="555" y="340"/>
                  </a:lnTo>
                  <a:lnTo>
                    <a:pt x="555" y="286"/>
                  </a:lnTo>
                  <a:lnTo>
                    <a:pt x="555" y="215"/>
                  </a:lnTo>
                  <a:lnTo>
                    <a:pt x="537" y="161"/>
                  </a:lnTo>
                  <a:lnTo>
                    <a:pt x="483" y="90"/>
                  </a:lnTo>
                  <a:lnTo>
                    <a:pt x="394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28"/>
            <p:cNvSpPr/>
            <p:nvPr/>
          </p:nvSpPr>
          <p:spPr>
            <a:xfrm>
              <a:off x="4270550" y="260887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15" y="1"/>
                  </a:moveTo>
                  <a:lnTo>
                    <a:pt x="162" y="19"/>
                  </a:lnTo>
                  <a:lnTo>
                    <a:pt x="72" y="90"/>
                  </a:lnTo>
                  <a:lnTo>
                    <a:pt x="19" y="180"/>
                  </a:lnTo>
                  <a:lnTo>
                    <a:pt x="1" y="215"/>
                  </a:lnTo>
                  <a:lnTo>
                    <a:pt x="1" y="287"/>
                  </a:lnTo>
                  <a:lnTo>
                    <a:pt x="1" y="340"/>
                  </a:lnTo>
                  <a:lnTo>
                    <a:pt x="19" y="394"/>
                  </a:lnTo>
                  <a:lnTo>
                    <a:pt x="72" y="483"/>
                  </a:lnTo>
                  <a:lnTo>
                    <a:pt x="162" y="537"/>
                  </a:lnTo>
                  <a:lnTo>
                    <a:pt x="215" y="555"/>
                  </a:lnTo>
                  <a:lnTo>
                    <a:pt x="323" y="555"/>
                  </a:lnTo>
                  <a:lnTo>
                    <a:pt x="376" y="537"/>
                  </a:lnTo>
                  <a:lnTo>
                    <a:pt x="466" y="483"/>
                  </a:lnTo>
                  <a:lnTo>
                    <a:pt x="519" y="394"/>
                  </a:lnTo>
                  <a:lnTo>
                    <a:pt x="537" y="340"/>
                  </a:lnTo>
                  <a:lnTo>
                    <a:pt x="555" y="287"/>
                  </a:lnTo>
                  <a:lnTo>
                    <a:pt x="537" y="215"/>
                  </a:lnTo>
                  <a:lnTo>
                    <a:pt x="519" y="180"/>
                  </a:lnTo>
                  <a:lnTo>
                    <a:pt x="466" y="90"/>
                  </a:lnTo>
                  <a:lnTo>
                    <a:pt x="376" y="19"/>
                  </a:lnTo>
                  <a:lnTo>
                    <a:pt x="32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28"/>
            <p:cNvSpPr/>
            <p:nvPr/>
          </p:nvSpPr>
          <p:spPr>
            <a:xfrm>
              <a:off x="4270550" y="255572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15" y="0"/>
                  </a:moveTo>
                  <a:lnTo>
                    <a:pt x="162" y="18"/>
                  </a:lnTo>
                  <a:lnTo>
                    <a:pt x="72" y="72"/>
                  </a:lnTo>
                  <a:lnTo>
                    <a:pt x="19" y="161"/>
                  </a:lnTo>
                  <a:lnTo>
                    <a:pt x="1" y="215"/>
                  </a:lnTo>
                  <a:lnTo>
                    <a:pt x="1" y="269"/>
                  </a:lnTo>
                  <a:lnTo>
                    <a:pt x="1" y="322"/>
                  </a:lnTo>
                  <a:lnTo>
                    <a:pt x="19" y="376"/>
                  </a:lnTo>
                  <a:lnTo>
                    <a:pt x="72" y="465"/>
                  </a:lnTo>
                  <a:lnTo>
                    <a:pt x="162" y="537"/>
                  </a:lnTo>
                  <a:lnTo>
                    <a:pt x="215" y="537"/>
                  </a:lnTo>
                  <a:lnTo>
                    <a:pt x="269" y="554"/>
                  </a:lnTo>
                  <a:lnTo>
                    <a:pt x="323" y="537"/>
                  </a:lnTo>
                  <a:lnTo>
                    <a:pt x="376" y="537"/>
                  </a:lnTo>
                  <a:lnTo>
                    <a:pt x="466" y="465"/>
                  </a:lnTo>
                  <a:lnTo>
                    <a:pt x="519" y="376"/>
                  </a:lnTo>
                  <a:lnTo>
                    <a:pt x="537" y="322"/>
                  </a:lnTo>
                  <a:lnTo>
                    <a:pt x="555" y="269"/>
                  </a:lnTo>
                  <a:lnTo>
                    <a:pt x="537" y="215"/>
                  </a:lnTo>
                  <a:lnTo>
                    <a:pt x="519" y="161"/>
                  </a:lnTo>
                  <a:lnTo>
                    <a:pt x="466" y="72"/>
                  </a:lnTo>
                  <a:lnTo>
                    <a:pt x="376" y="18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28"/>
            <p:cNvSpPr/>
            <p:nvPr/>
          </p:nvSpPr>
          <p:spPr>
            <a:xfrm>
              <a:off x="4270550" y="250212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69" y="0"/>
                  </a:moveTo>
                  <a:lnTo>
                    <a:pt x="215" y="18"/>
                  </a:lnTo>
                  <a:lnTo>
                    <a:pt x="162" y="36"/>
                  </a:lnTo>
                  <a:lnTo>
                    <a:pt x="72" y="90"/>
                  </a:lnTo>
                  <a:lnTo>
                    <a:pt x="19" y="179"/>
                  </a:lnTo>
                  <a:lnTo>
                    <a:pt x="1" y="232"/>
                  </a:lnTo>
                  <a:lnTo>
                    <a:pt x="1" y="286"/>
                  </a:lnTo>
                  <a:lnTo>
                    <a:pt x="1" y="340"/>
                  </a:lnTo>
                  <a:lnTo>
                    <a:pt x="19" y="393"/>
                  </a:lnTo>
                  <a:lnTo>
                    <a:pt x="72" y="483"/>
                  </a:lnTo>
                  <a:lnTo>
                    <a:pt x="162" y="536"/>
                  </a:lnTo>
                  <a:lnTo>
                    <a:pt x="215" y="554"/>
                  </a:lnTo>
                  <a:lnTo>
                    <a:pt x="323" y="554"/>
                  </a:lnTo>
                  <a:lnTo>
                    <a:pt x="376" y="536"/>
                  </a:lnTo>
                  <a:lnTo>
                    <a:pt x="466" y="483"/>
                  </a:lnTo>
                  <a:lnTo>
                    <a:pt x="519" y="393"/>
                  </a:lnTo>
                  <a:lnTo>
                    <a:pt x="537" y="340"/>
                  </a:lnTo>
                  <a:lnTo>
                    <a:pt x="555" y="286"/>
                  </a:lnTo>
                  <a:lnTo>
                    <a:pt x="537" y="232"/>
                  </a:lnTo>
                  <a:lnTo>
                    <a:pt x="519" y="179"/>
                  </a:lnTo>
                  <a:lnTo>
                    <a:pt x="466" y="90"/>
                  </a:lnTo>
                  <a:lnTo>
                    <a:pt x="376" y="36"/>
                  </a:lnTo>
                  <a:lnTo>
                    <a:pt x="323" y="18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28"/>
            <p:cNvSpPr/>
            <p:nvPr/>
          </p:nvSpPr>
          <p:spPr>
            <a:xfrm>
              <a:off x="4270550" y="2448950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15" y="1"/>
                  </a:moveTo>
                  <a:lnTo>
                    <a:pt x="162" y="19"/>
                  </a:lnTo>
                  <a:lnTo>
                    <a:pt x="72" y="90"/>
                  </a:lnTo>
                  <a:lnTo>
                    <a:pt x="19" y="179"/>
                  </a:lnTo>
                  <a:lnTo>
                    <a:pt x="1" y="233"/>
                  </a:lnTo>
                  <a:lnTo>
                    <a:pt x="1" y="287"/>
                  </a:lnTo>
                  <a:lnTo>
                    <a:pt x="1" y="340"/>
                  </a:lnTo>
                  <a:lnTo>
                    <a:pt x="19" y="394"/>
                  </a:lnTo>
                  <a:lnTo>
                    <a:pt x="72" y="483"/>
                  </a:lnTo>
                  <a:lnTo>
                    <a:pt x="162" y="537"/>
                  </a:lnTo>
                  <a:lnTo>
                    <a:pt x="215" y="555"/>
                  </a:lnTo>
                  <a:lnTo>
                    <a:pt x="323" y="555"/>
                  </a:lnTo>
                  <a:lnTo>
                    <a:pt x="376" y="537"/>
                  </a:lnTo>
                  <a:lnTo>
                    <a:pt x="466" y="483"/>
                  </a:lnTo>
                  <a:lnTo>
                    <a:pt x="519" y="394"/>
                  </a:lnTo>
                  <a:lnTo>
                    <a:pt x="537" y="340"/>
                  </a:lnTo>
                  <a:lnTo>
                    <a:pt x="555" y="287"/>
                  </a:lnTo>
                  <a:lnTo>
                    <a:pt x="537" y="233"/>
                  </a:lnTo>
                  <a:lnTo>
                    <a:pt x="519" y="179"/>
                  </a:lnTo>
                  <a:lnTo>
                    <a:pt x="466" y="90"/>
                  </a:lnTo>
                  <a:lnTo>
                    <a:pt x="376" y="19"/>
                  </a:lnTo>
                  <a:lnTo>
                    <a:pt x="32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28"/>
            <p:cNvSpPr/>
            <p:nvPr/>
          </p:nvSpPr>
          <p:spPr>
            <a:xfrm>
              <a:off x="4270550" y="2395800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15" y="0"/>
                  </a:moveTo>
                  <a:lnTo>
                    <a:pt x="162" y="18"/>
                  </a:lnTo>
                  <a:lnTo>
                    <a:pt x="72" y="72"/>
                  </a:lnTo>
                  <a:lnTo>
                    <a:pt x="19" y="161"/>
                  </a:lnTo>
                  <a:lnTo>
                    <a:pt x="1" y="215"/>
                  </a:lnTo>
                  <a:lnTo>
                    <a:pt x="1" y="268"/>
                  </a:lnTo>
                  <a:lnTo>
                    <a:pt x="1" y="340"/>
                  </a:lnTo>
                  <a:lnTo>
                    <a:pt x="19" y="376"/>
                  </a:lnTo>
                  <a:lnTo>
                    <a:pt x="72" y="465"/>
                  </a:lnTo>
                  <a:lnTo>
                    <a:pt x="162" y="536"/>
                  </a:lnTo>
                  <a:lnTo>
                    <a:pt x="215" y="554"/>
                  </a:lnTo>
                  <a:lnTo>
                    <a:pt x="323" y="554"/>
                  </a:lnTo>
                  <a:lnTo>
                    <a:pt x="376" y="536"/>
                  </a:lnTo>
                  <a:lnTo>
                    <a:pt x="466" y="465"/>
                  </a:lnTo>
                  <a:lnTo>
                    <a:pt x="519" y="376"/>
                  </a:lnTo>
                  <a:lnTo>
                    <a:pt x="537" y="340"/>
                  </a:lnTo>
                  <a:lnTo>
                    <a:pt x="555" y="268"/>
                  </a:lnTo>
                  <a:lnTo>
                    <a:pt x="537" y="215"/>
                  </a:lnTo>
                  <a:lnTo>
                    <a:pt x="519" y="161"/>
                  </a:lnTo>
                  <a:lnTo>
                    <a:pt x="466" y="72"/>
                  </a:lnTo>
                  <a:lnTo>
                    <a:pt x="376" y="18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28"/>
            <p:cNvSpPr/>
            <p:nvPr/>
          </p:nvSpPr>
          <p:spPr>
            <a:xfrm>
              <a:off x="4270550" y="234262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15" y="1"/>
                  </a:moveTo>
                  <a:lnTo>
                    <a:pt x="162" y="19"/>
                  </a:lnTo>
                  <a:lnTo>
                    <a:pt x="72" y="72"/>
                  </a:lnTo>
                  <a:lnTo>
                    <a:pt x="19" y="162"/>
                  </a:lnTo>
                  <a:lnTo>
                    <a:pt x="1" y="215"/>
                  </a:lnTo>
                  <a:lnTo>
                    <a:pt x="1" y="269"/>
                  </a:lnTo>
                  <a:lnTo>
                    <a:pt x="1" y="323"/>
                  </a:lnTo>
                  <a:lnTo>
                    <a:pt x="19" y="376"/>
                  </a:lnTo>
                  <a:lnTo>
                    <a:pt x="72" y="466"/>
                  </a:lnTo>
                  <a:lnTo>
                    <a:pt x="162" y="519"/>
                  </a:lnTo>
                  <a:lnTo>
                    <a:pt x="215" y="537"/>
                  </a:lnTo>
                  <a:lnTo>
                    <a:pt x="269" y="555"/>
                  </a:lnTo>
                  <a:lnTo>
                    <a:pt x="323" y="537"/>
                  </a:lnTo>
                  <a:lnTo>
                    <a:pt x="376" y="519"/>
                  </a:lnTo>
                  <a:lnTo>
                    <a:pt x="466" y="466"/>
                  </a:lnTo>
                  <a:lnTo>
                    <a:pt x="519" y="376"/>
                  </a:lnTo>
                  <a:lnTo>
                    <a:pt x="537" y="323"/>
                  </a:lnTo>
                  <a:lnTo>
                    <a:pt x="555" y="269"/>
                  </a:lnTo>
                  <a:lnTo>
                    <a:pt x="537" y="215"/>
                  </a:lnTo>
                  <a:lnTo>
                    <a:pt x="519" y="162"/>
                  </a:lnTo>
                  <a:lnTo>
                    <a:pt x="466" y="72"/>
                  </a:lnTo>
                  <a:lnTo>
                    <a:pt x="376" y="19"/>
                  </a:lnTo>
                  <a:lnTo>
                    <a:pt x="32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28"/>
            <p:cNvSpPr/>
            <p:nvPr/>
          </p:nvSpPr>
          <p:spPr>
            <a:xfrm>
              <a:off x="4270550" y="228902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69" y="1"/>
                  </a:moveTo>
                  <a:lnTo>
                    <a:pt x="215" y="19"/>
                  </a:lnTo>
                  <a:lnTo>
                    <a:pt x="162" y="36"/>
                  </a:lnTo>
                  <a:lnTo>
                    <a:pt x="72" y="90"/>
                  </a:lnTo>
                  <a:lnTo>
                    <a:pt x="19" y="179"/>
                  </a:lnTo>
                  <a:lnTo>
                    <a:pt x="1" y="233"/>
                  </a:lnTo>
                  <a:lnTo>
                    <a:pt x="1" y="287"/>
                  </a:lnTo>
                  <a:lnTo>
                    <a:pt x="1" y="340"/>
                  </a:lnTo>
                  <a:lnTo>
                    <a:pt x="19" y="394"/>
                  </a:lnTo>
                  <a:lnTo>
                    <a:pt x="72" y="483"/>
                  </a:lnTo>
                  <a:lnTo>
                    <a:pt x="162" y="537"/>
                  </a:lnTo>
                  <a:lnTo>
                    <a:pt x="215" y="555"/>
                  </a:lnTo>
                  <a:lnTo>
                    <a:pt x="323" y="555"/>
                  </a:lnTo>
                  <a:lnTo>
                    <a:pt x="376" y="537"/>
                  </a:lnTo>
                  <a:lnTo>
                    <a:pt x="466" y="483"/>
                  </a:lnTo>
                  <a:lnTo>
                    <a:pt x="519" y="394"/>
                  </a:lnTo>
                  <a:lnTo>
                    <a:pt x="537" y="340"/>
                  </a:lnTo>
                  <a:lnTo>
                    <a:pt x="555" y="287"/>
                  </a:lnTo>
                  <a:lnTo>
                    <a:pt x="537" y="233"/>
                  </a:lnTo>
                  <a:lnTo>
                    <a:pt x="519" y="179"/>
                  </a:lnTo>
                  <a:lnTo>
                    <a:pt x="466" y="90"/>
                  </a:lnTo>
                  <a:lnTo>
                    <a:pt x="376" y="36"/>
                  </a:lnTo>
                  <a:lnTo>
                    <a:pt x="323" y="19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28"/>
            <p:cNvSpPr/>
            <p:nvPr/>
          </p:nvSpPr>
          <p:spPr>
            <a:xfrm>
              <a:off x="4270550" y="223587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15" y="0"/>
                  </a:moveTo>
                  <a:lnTo>
                    <a:pt x="162" y="18"/>
                  </a:lnTo>
                  <a:lnTo>
                    <a:pt x="72" y="90"/>
                  </a:lnTo>
                  <a:lnTo>
                    <a:pt x="19" y="161"/>
                  </a:lnTo>
                  <a:lnTo>
                    <a:pt x="1" y="215"/>
                  </a:lnTo>
                  <a:lnTo>
                    <a:pt x="1" y="286"/>
                  </a:lnTo>
                  <a:lnTo>
                    <a:pt x="1" y="340"/>
                  </a:lnTo>
                  <a:lnTo>
                    <a:pt x="19" y="393"/>
                  </a:lnTo>
                  <a:lnTo>
                    <a:pt x="72" y="465"/>
                  </a:lnTo>
                  <a:lnTo>
                    <a:pt x="162" y="536"/>
                  </a:lnTo>
                  <a:lnTo>
                    <a:pt x="215" y="554"/>
                  </a:lnTo>
                  <a:lnTo>
                    <a:pt x="323" y="554"/>
                  </a:lnTo>
                  <a:lnTo>
                    <a:pt x="376" y="536"/>
                  </a:lnTo>
                  <a:lnTo>
                    <a:pt x="466" y="465"/>
                  </a:lnTo>
                  <a:lnTo>
                    <a:pt x="519" y="393"/>
                  </a:lnTo>
                  <a:lnTo>
                    <a:pt x="537" y="340"/>
                  </a:lnTo>
                  <a:lnTo>
                    <a:pt x="555" y="286"/>
                  </a:lnTo>
                  <a:lnTo>
                    <a:pt x="537" y="215"/>
                  </a:lnTo>
                  <a:lnTo>
                    <a:pt x="519" y="161"/>
                  </a:lnTo>
                  <a:lnTo>
                    <a:pt x="466" y="90"/>
                  </a:lnTo>
                  <a:lnTo>
                    <a:pt x="376" y="18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28"/>
            <p:cNvSpPr/>
            <p:nvPr/>
          </p:nvSpPr>
          <p:spPr>
            <a:xfrm>
              <a:off x="4323725" y="260887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15" y="1"/>
                  </a:moveTo>
                  <a:lnTo>
                    <a:pt x="161" y="19"/>
                  </a:lnTo>
                  <a:lnTo>
                    <a:pt x="72" y="90"/>
                  </a:lnTo>
                  <a:lnTo>
                    <a:pt x="18" y="180"/>
                  </a:lnTo>
                  <a:lnTo>
                    <a:pt x="0" y="215"/>
                  </a:lnTo>
                  <a:lnTo>
                    <a:pt x="0" y="287"/>
                  </a:lnTo>
                  <a:lnTo>
                    <a:pt x="0" y="340"/>
                  </a:lnTo>
                  <a:lnTo>
                    <a:pt x="18" y="394"/>
                  </a:lnTo>
                  <a:lnTo>
                    <a:pt x="72" y="483"/>
                  </a:lnTo>
                  <a:lnTo>
                    <a:pt x="161" y="537"/>
                  </a:lnTo>
                  <a:lnTo>
                    <a:pt x="215" y="555"/>
                  </a:lnTo>
                  <a:lnTo>
                    <a:pt x="340" y="555"/>
                  </a:lnTo>
                  <a:lnTo>
                    <a:pt x="376" y="537"/>
                  </a:lnTo>
                  <a:lnTo>
                    <a:pt x="465" y="483"/>
                  </a:lnTo>
                  <a:lnTo>
                    <a:pt x="536" y="394"/>
                  </a:lnTo>
                  <a:lnTo>
                    <a:pt x="554" y="340"/>
                  </a:lnTo>
                  <a:lnTo>
                    <a:pt x="554" y="287"/>
                  </a:lnTo>
                  <a:lnTo>
                    <a:pt x="554" y="215"/>
                  </a:lnTo>
                  <a:lnTo>
                    <a:pt x="536" y="180"/>
                  </a:lnTo>
                  <a:lnTo>
                    <a:pt x="465" y="90"/>
                  </a:lnTo>
                  <a:lnTo>
                    <a:pt x="376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28"/>
            <p:cNvSpPr/>
            <p:nvPr/>
          </p:nvSpPr>
          <p:spPr>
            <a:xfrm>
              <a:off x="4323725" y="255572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15" y="0"/>
                  </a:moveTo>
                  <a:lnTo>
                    <a:pt x="161" y="18"/>
                  </a:lnTo>
                  <a:lnTo>
                    <a:pt x="72" y="72"/>
                  </a:lnTo>
                  <a:lnTo>
                    <a:pt x="18" y="161"/>
                  </a:lnTo>
                  <a:lnTo>
                    <a:pt x="0" y="215"/>
                  </a:lnTo>
                  <a:lnTo>
                    <a:pt x="0" y="269"/>
                  </a:lnTo>
                  <a:lnTo>
                    <a:pt x="0" y="322"/>
                  </a:lnTo>
                  <a:lnTo>
                    <a:pt x="18" y="376"/>
                  </a:lnTo>
                  <a:lnTo>
                    <a:pt x="72" y="465"/>
                  </a:lnTo>
                  <a:lnTo>
                    <a:pt x="161" y="537"/>
                  </a:lnTo>
                  <a:lnTo>
                    <a:pt x="215" y="537"/>
                  </a:lnTo>
                  <a:lnTo>
                    <a:pt x="268" y="554"/>
                  </a:lnTo>
                  <a:lnTo>
                    <a:pt x="340" y="537"/>
                  </a:lnTo>
                  <a:lnTo>
                    <a:pt x="376" y="537"/>
                  </a:lnTo>
                  <a:lnTo>
                    <a:pt x="465" y="465"/>
                  </a:lnTo>
                  <a:lnTo>
                    <a:pt x="536" y="376"/>
                  </a:lnTo>
                  <a:lnTo>
                    <a:pt x="554" y="322"/>
                  </a:lnTo>
                  <a:lnTo>
                    <a:pt x="554" y="269"/>
                  </a:lnTo>
                  <a:lnTo>
                    <a:pt x="554" y="215"/>
                  </a:lnTo>
                  <a:lnTo>
                    <a:pt x="536" y="161"/>
                  </a:lnTo>
                  <a:lnTo>
                    <a:pt x="465" y="72"/>
                  </a:lnTo>
                  <a:lnTo>
                    <a:pt x="376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28"/>
            <p:cNvSpPr/>
            <p:nvPr/>
          </p:nvSpPr>
          <p:spPr>
            <a:xfrm>
              <a:off x="4323725" y="250212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68" y="0"/>
                  </a:moveTo>
                  <a:lnTo>
                    <a:pt x="215" y="18"/>
                  </a:lnTo>
                  <a:lnTo>
                    <a:pt x="161" y="36"/>
                  </a:lnTo>
                  <a:lnTo>
                    <a:pt x="72" y="90"/>
                  </a:lnTo>
                  <a:lnTo>
                    <a:pt x="18" y="179"/>
                  </a:lnTo>
                  <a:lnTo>
                    <a:pt x="0" y="232"/>
                  </a:lnTo>
                  <a:lnTo>
                    <a:pt x="0" y="286"/>
                  </a:lnTo>
                  <a:lnTo>
                    <a:pt x="0" y="340"/>
                  </a:lnTo>
                  <a:lnTo>
                    <a:pt x="18" y="393"/>
                  </a:lnTo>
                  <a:lnTo>
                    <a:pt x="72" y="483"/>
                  </a:lnTo>
                  <a:lnTo>
                    <a:pt x="161" y="536"/>
                  </a:lnTo>
                  <a:lnTo>
                    <a:pt x="215" y="554"/>
                  </a:lnTo>
                  <a:lnTo>
                    <a:pt x="340" y="554"/>
                  </a:lnTo>
                  <a:lnTo>
                    <a:pt x="376" y="536"/>
                  </a:lnTo>
                  <a:lnTo>
                    <a:pt x="465" y="483"/>
                  </a:lnTo>
                  <a:lnTo>
                    <a:pt x="536" y="393"/>
                  </a:lnTo>
                  <a:lnTo>
                    <a:pt x="554" y="340"/>
                  </a:lnTo>
                  <a:lnTo>
                    <a:pt x="554" y="286"/>
                  </a:lnTo>
                  <a:lnTo>
                    <a:pt x="554" y="232"/>
                  </a:lnTo>
                  <a:lnTo>
                    <a:pt x="536" y="179"/>
                  </a:lnTo>
                  <a:lnTo>
                    <a:pt x="465" y="90"/>
                  </a:lnTo>
                  <a:lnTo>
                    <a:pt x="376" y="36"/>
                  </a:lnTo>
                  <a:lnTo>
                    <a:pt x="340" y="18"/>
                  </a:lnTo>
                  <a:lnTo>
                    <a:pt x="26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28"/>
            <p:cNvSpPr/>
            <p:nvPr/>
          </p:nvSpPr>
          <p:spPr>
            <a:xfrm>
              <a:off x="4323725" y="2448950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15" y="1"/>
                  </a:moveTo>
                  <a:lnTo>
                    <a:pt x="161" y="19"/>
                  </a:lnTo>
                  <a:lnTo>
                    <a:pt x="72" y="90"/>
                  </a:lnTo>
                  <a:lnTo>
                    <a:pt x="18" y="179"/>
                  </a:lnTo>
                  <a:lnTo>
                    <a:pt x="0" y="233"/>
                  </a:lnTo>
                  <a:lnTo>
                    <a:pt x="0" y="287"/>
                  </a:lnTo>
                  <a:lnTo>
                    <a:pt x="0" y="340"/>
                  </a:lnTo>
                  <a:lnTo>
                    <a:pt x="18" y="394"/>
                  </a:lnTo>
                  <a:lnTo>
                    <a:pt x="72" y="483"/>
                  </a:lnTo>
                  <a:lnTo>
                    <a:pt x="161" y="537"/>
                  </a:lnTo>
                  <a:lnTo>
                    <a:pt x="215" y="555"/>
                  </a:lnTo>
                  <a:lnTo>
                    <a:pt x="340" y="555"/>
                  </a:lnTo>
                  <a:lnTo>
                    <a:pt x="376" y="537"/>
                  </a:lnTo>
                  <a:lnTo>
                    <a:pt x="465" y="483"/>
                  </a:lnTo>
                  <a:lnTo>
                    <a:pt x="536" y="394"/>
                  </a:lnTo>
                  <a:lnTo>
                    <a:pt x="554" y="340"/>
                  </a:lnTo>
                  <a:lnTo>
                    <a:pt x="554" y="287"/>
                  </a:lnTo>
                  <a:lnTo>
                    <a:pt x="554" y="233"/>
                  </a:lnTo>
                  <a:lnTo>
                    <a:pt x="536" y="179"/>
                  </a:lnTo>
                  <a:lnTo>
                    <a:pt x="465" y="90"/>
                  </a:lnTo>
                  <a:lnTo>
                    <a:pt x="376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28"/>
            <p:cNvSpPr/>
            <p:nvPr/>
          </p:nvSpPr>
          <p:spPr>
            <a:xfrm>
              <a:off x="4323725" y="2395800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15" y="0"/>
                  </a:moveTo>
                  <a:lnTo>
                    <a:pt x="161" y="18"/>
                  </a:lnTo>
                  <a:lnTo>
                    <a:pt x="72" y="72"/>
                  </a:lnTo>
                  <a:lnTo>
                    <a:pt x="18" y="161"/>
                  </a:lnTo>
                  <a:lnTo>
                    <a:pt x="0" y="215"/>
                  </a:lnTo>
                  <a:lnTo>
                    <a:pt x="0" y="268"/>
                  </a:lnTo>
                  <a:lnTo>
                    <a:pt x="0" y="340"/>
                  </a:lnTo>
                  <a:lnTo>
                    <a:pt x="18" y="376"/>
                  </a:lnTo>
                  <a:lnTo>
                    <a:pt x="72" y="465"/>
                  </a:lnTo>
                  <a:lnTo>
                    <a:pt x="161" y="536"/>
                  </a:lnTo>
                  <a:lnTo>
                    <a:pt x="215" y="554"/>
                  </a:lnTo>
                  <a:lnTo>
                    <a:pt x="340" y="554"/>
                  </a:lnTo>
                  <a:lnTo>
                    <a:pt x="376" y="536"/>
                  </a:lnTo>
                  <a:lnTo>
                    <a:pt x="465" y="465"/>
                  </a:lnTo>
                  <a:lnTo>
                    <a:pt x="536" y="376"/>
                  </a:lnTo>
                  <a:lnTo>
                    <a:pt x="554" y="340"/>
                  </a:lnTo>
                  <a:lnTo>
                    <a:pt x="554" y="268"/>
                  </a:lnTo>
                  <a:lnTo>
                    <a:pt x="554" y="215"/>
                  </a:lnTo>
                  <a:lnTo>
                    <a:pt x="536" y="161"/>
                  </a:lnTo>
                  <a:lnTo>
                    <a:pt x="465" y="72"/>
                  </a:lnTo>
                  <a:lnTo>
                    <a:pt x="376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28"/>
            <p:cNvSpPr/>
            <p:nvPr/>
          </p:nvSpPr>
          <p:spPr>
            <a:xfrm>
              <a:off x="4323725" y="234262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15" y="1"/>
                  </a:moveTo>
                  <a:lnTo>
                    <a:pt x="161" y="19"/>
                  </a:lnTo>
                  <a:lnTo>
                    <a:pt x="72" y="72"/>
                  </a:lnTo>
                  <a:lnTo>
                    <a:pt x="18" y="162"/>
                  </a:lnTo>
                  <a:lnTo>
                    <a:pt x="0" y="215"/>
                  </a:lnTo>
                  <a:lnTo>
                    <a:pt x="0" y="269"/>
                  </a:lnTo>
                  <a:lnTo>
                    <a:pt x="0" y="323"/>
                  </a:lnTo>
                  <a:lnTo>
                    <a:pt x="18" y="376"/>
                  </a:lnTo>
                  <a:lnTo>
                    <a:pt x="72" y="466"/>
                  </a:lnTo>
                  <a:lnTo>
                    <a:pt x="161" y="519"/>
                  </a:lnTo>
                  <a:lnTo>
                    <a:pt x="215" y="537"/>
                  </a:lnTo>
                  <a:lnTo>
                    <a:pt x="268" y="555"/>
                  </a:lnTo>
                  <a:lnTo>
                    <a:pt x="340" y="537"/>
                  </a:lnTo>
                  <a:lnTo>
                    <a:pt x="376" y="519"/>
                  </a:lnTo>
                  <a:lnTo>
                    <a:pt x="465" y="466"/>
                  </a:lnTo>
                  <a:lnTo>
                    <a:pt x="536" y="376"/>
                  </a:lnTo>
                  <a:lnTo>
                    <a:pt x="554" y="323"/>
                  </a:lnTo>
                  <a:lnTo>
                    <a:pt x="554" y="269"/>
                  </a:lnTo>
                  <a:lnTo>
                    <a:pt x="554" y="215"/>
                  </a:lnTo>
                  <a:lnTo>
                    <a:pt x="536" y="162"/>
                  </a:lnTo>
                  <a:lnTo>
                    <a:pt x="465" y="72"/>
                  </a:lnTo>
                  <a:lnTo>
                    <a:pt x="376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28"/>
            <p:cNvSpPr/>
            <p:nvPr/>
          </p:nvSpPr>
          <p:spPr>
            <a:xfrm>
              <a:off x="4323725" y="228902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68" y="1"/>
                  </a:moveTo>
                  <a:lnTo>
                    <a:pt x="215" y="19"/>
                  </a:lnTo>
                  <a:lnTo>
                    <a:pt x="161" y="36"/>
                  </a:lnTo>
                  <a:lnTo>
                    <a:pt x="72" y="90"/>
                  </a:lnTo>
                  <a:lnTo>
                    <a:pt x="18" y="179"/>
                  </a:lnTo>
                  <a:lnTo>
                    <a:pt x="0" y="233"/>
                  </a:lnTo>
                  <a:lnTo>
                    <a:pt x="0" y="287"/>
                  </a:lnTo>
                  <a:lnTo>
                    <a:pt x="0" y="340"/>
                  </a:lnTo>
                  <a:lnTo>
                    <a:pt x="18" y="394"/>
                  </a:lnTo>
                  <a:lnTo>
                    <a:pt x="72" y="483"/>
                  </a:lnTo>
                  <a:lnTo>
                    <a:pt x="161" y="537"/>
                  </a:lnTo>
                  <a:lnTo>
                    <a:pt x="215" y="555"/>
                  </a:lnTo>
                  <a:lnTo>
                    <a:pt x="340" y="555"/>
                  </a:lnTo>
                  <a:lnTo>
                    <a:pt x="376" y="537"/>
                  </a:lnTo>
                  <a:lnTo>
                    <a:pt x="465" y="483"/>
                  </a:lnTo>
                  <a:lnTo>
                    <a:pt x="536" y="394"/>
                  </a:lnTo>
                  <a:lnTo>
                    <a:pt x="554" y="340"/>
                  </a:lnTo>
                  <a:lnTo>
                    <a:pt x="554" y="287"/>
                  </a:lnTo>
                  <a:lnTo>
                    <a:pt x="554" y="233"/>
                  </a:lnTo>
                  <a:lnTo>
                    <a:pt x="536" y="179"/>
                  </a:lnTo>
                  <a:lnTo>
                    <a:pt x="465" y="90"/>
                  </a:lnTo>
                  <a:lnTo>
                    <a:pt x="376" y="36"/>
                  </a:lnTo>
                  <a:lnTo>
                    <a:pt x="340" y="19"/>
                  </a:lnTo>
                  <a:lnTo>
                    <a:pt x="26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28"/>
            <p:cNvSpPr/>
            <p:nvPr/>
          </p:nvSpPr>
          <p:spPr>
            <a:xfrm>
              <a:off x="4323725" y="223587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15" y="0"/>
                  </a:moveTo>
                  <a:lnTo>
                    <a:pt x="161" y="18"/>
                  </a:lnTo>
                  <a:lnTo>
                    <a:pt x="72" y="90"/>
                  </a:lnTo>
                  <a:lnTo>
                    <a:pt x="18" y="161"/>
                  </a:lnTo>
                  <a:lnTo>
                    <a:pt x="0" y="215"/>
                  </a:lnTo>
                  <a:lnTo>
                    <a:pt x="0" y="286"/>
                  </a:lnTo>
                  <a:lnTo>
                    <a:pt x="0" y="340"/>
                  </a:lnTo>
                  <a:lnTo>
                    <a:pt x="18" y="393"/>
                  </a:lnTo>
                  <a:lnTo>
                    <a:pt x="72" y="465"/>
                  </a:lnTo>
                  <a:lnTo>
                    <a:pt x="161" y="536"/>
                  </a:lnTo>
                  <a:lnTo>
                    <a:pt x="215" y="554"/>
                  </a:lnTo>
                  <a:lnTo>
                    <a:pt x="340" y="554"/>
                  </a:lnTo>
                  <a:lnTo>
                    <a:pt x="376" y="536"/>
                  </a:lnTo>
                  <a:lnTo>
                    <a:pt x="465" y="465"/>
                  </a:lnTo>
                  <a:lnTo>
                    <a:pt x="536" y="393"/>
                  </a:lnTo>
                  <a:lnTo>
                    <a:pt x="554" y="340"/>
                  </a:lnTo>
                  <a:lnTo>
                    <a:pt x="554" y="286"/>
                  </a:lnTo>
                  <a:lnTo>
                    <a:pt x="554" y="215"/>
                  </a:lnTo>
                  <a:lnTo>
                    <a:pt x="536" y="161"/>
                  </a:lnTo>
                  <a:lnTo>
                    <a:pt x="465" y="90"/>
                  </a:lnTo>
                  <a:lnTo>
                    <a:pt x="376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28"/>
            <p:cNvSpPr/>
            <p:nvPr/>
          </p:nvSpPr>
          <p:spPr>
            <a:xfrm>
              <a:off x="4376875" y="260887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33" y="1"/>
                  </a:moveTo>
                  <a:lnTo>
                    <a:pt x="179" y="19"/>
                  </a:lnTo>
                  <a:lnTo>
                    <a:pt x="90" y="90"/>
                  </a:lnTo>
                  <a:lnTo>
                    <a:pt x="19" y="180"/>
                  </a:lnTo>
                  <a:lnTo>
                    <a:pt x="19" y="215"/>
                  </a:lnTo>
                  <a:lnTo>
                    <a:pt x="1" y="287"/>
                  </a:lnTo>
                  <a:lnTo>
                    <a:pt x="19" y="340"/>
                  </a:lnTo>
                  <a:lnTo>
                    <a:pt x="19" y="394"/>
                  </a:lnTo>
                  <a:lnTo>
                    <a:pt x="90" y="483"/>
                  </a:lnTo>
                  <a:lnTo>
                    <a:pt x="179" y="537"/>
                  </a:lnTo>
                  <a:lnTo>
                    <a:pt x="233" y="555"/>
                  </a:lnTo>
                  <a:lnTo>
                    <a:pt x="340" y="555"/>
                  </a:lnTo>
                  <a:lnTo>
                    <a:pt x="394" y="537"/>
                  </a:lnTo>
                  <a:lnTo>
                    <a:pt x="483" y="483"/>
                  </a:lnTo>
                  <a:lnTo>
                    <a:pt x="537" y="394"/>
                  </a:lnTo>
                  <a:lnTo>
                    <a:pt x="555" y="340"/>
                  </a:lnTo>
                  <a:lnTo>
                    <a:pt x="555" y="287"/>
                  </a:lnTo>
                  <a:lnTo>
                    <a:pt x="555" y="215"/>
                  </a:lnTo>
                  <a:lnTo>
                    <a:pt x="537" y="180"/>
                  </a:lnTo>
                  <a:lnTo>
                    <a:pt x="483" y="90"/>
                  </a:lnTo>
                  <a:lnTo>
                    <a:pt x="394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28"/>
            <p:cNvSpPr/>
            <p:nvPr/>
          </p:nvSpPr>
          <p:spPr>
            <a:xfrm>
              <a:off x="4376875" y="255572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33" y="0"/>
                  </a:moveTo>
                  <a:lnTo>
                    <a:pt x="179" y="18"/>
                  </a:lnTo>
                  <a:lnTo>
                    <a:pt x="90" y="72"/>
                  </a:lnTo>
                  <a:lnTo>
                    <a:pt x="19" y="161"/>
                  </a:lnTo>
                  <a:lnTo>
                    <a:pt x="19" y="215"/>
                  </a:lnTo>
                  <a:lnTo>
                    <a:pt x="1" y="269"/>
                  </a:lnTo>
                  <a:lnTo>
                    <a:pt x="19" y="322"/>
                  </a:lnTo>
                  <a:lnTo>
                    <a:pt x="19" y="376"/>
                  </a:lnTo>
                  <a:lnTo>
                    <a:pt x="90" y="465"/>
                  </a:lnTo>
                  <a:lnTo>
                    <a:pt x="179" y="537"/>
                  </a:lnTo>
                  <a:lnTo>
                    <a:pt x="233" y="537"/>
                  </a:lnTo>
                  <a:lnTo>
                    <a:pt x="287" y="554"/>
                  </a:lnTo>
                  <a:lnTo>
                    <a:pt x="340" y="537"/>
                  </a:lnTo>
                  <a:lnTo>
                    <a:pt x="394" y="537"/>
                  </a:lnTo>
                  <a:lnTo>
                    <a:pt x="483" y="465"/>
                  </a:lnTo>
                  <a:lnTo>
                    <a:pt x="537" y="376"/>
                  </a:lnTo>
                  <a:lnTo>
                    <a:pt x="555" y="322"/>
                  </a:lnTo>
                  <a:lnTo>
                    <a:pt x="555" y="269"/>
                  </a:lnTo>
                  <a:lnTo>
                    <a:pt x="555" y="215"/>
                  </a:lnTo>
                  <a:lnTo>
                    <a:pt x="537" y="161"/>
                  </a:lnTo>
                  <a:lnTo>
                    <a:pt x="483" y="72"/>
                  </a:lnTo>
                  <a:lnTo>
                    <a:pt x="394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28"/>
            <p:cNvSpPr/>
            <p:nvPr/>
          </p:nvSpPr>
          <p:spPr>
            <a:xfrm>
              <a:off x="4376875" y="250212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87" y="0"/>
                  </a:moveTo>
                  <a:lnTo>
                    <a:pt x="233" y="18"/>
                  </a:lnTo>
                  <a:lnTo>
                    <a:pt x="179" y="36"/>
                  </a:lnTo>
                  <a:lnTo>
                    <a:pt x="90" y="90"/>
                  </a:lnTo>
                  <a:lnTo>
                    <a:pt x="19" y="179"/>
                  </a:lnTo>
                  <a:lnTo>
                    <a:pt x="19" y="232"/>
                  </a:lnTo>
                  <a:lnTo>
                    <a:pt x="1" y="286"/>
                  </a:lnTo>
                  <a:lnTo>
                    <a:pt x="19" y="340"/>
                  </a:lnTo>
                  <a:lnTo>
                    <a:pt x="19" y="393"/>
                  </a:lnTo>
                  <a:lnTo>
                    <a:pt x="90" y="483"/>
                  </a:lnTo>
                  <a:lnTo>
                    <a:pt x="179" y="536"/>
                  </a:lnTo>
                  <a:lnTo>
                    <a:pt x="233" y="554"/>
                  </a:lnTo>
                  <a:lnTo>
                    <a:pt x="340" y="554"/>
                  </a:lnTo>
                  <a:lnTo>
                    <a:pt x="394" y="536"/>
                  </a:lnTo>
                  <a:lnTo>
                    <a:pt x="483" y="483"/>
                  </a:lnTo>
                  <a:lnTo>
                    <a:pt x="537" y="393"/>
                  </a:lnTo>
                  <a:lnTo>
                    <a:pt x="555" y="340"/>
                  </a:lnTo>
                  <a:lnTo>
                    <a:pt x="555" y="286"/>
                  </a:lnTo>
                  <a:lnTo>
                    <a:pt x="555" y="232"/>
                  </a:lnTo>
                  <a:lnTo>
                    <a:pt x="537" y="179"/>
                  </a:lnTo>
                  <a:lnTo>
                    <a:pt x="483" y="90"/>
                  </a:lnTo>
                  <a:lnTo>
                    <a:pt x="394" y="36"/>
                  </a:lnTo>
                  <a:lnTo>
                    <a:pt x="340" y="18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28"/>
            <p:cNvSpPr/>
            <p:nvPr/>
          </p:nvSpPr>
          <p:spPr>
            <a:xfrm>
              <a:off x="4376875" y="2448950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33" y="1"/>
                  </a:moveTo>
                  <a:lnTo>
                    <a:pt x="179" y="19"/>
                  </a:lnTo>
                  <a:lnTo>
                    <a:pt x="90" y="90"/>
                  </a:lnTo>
                  <a:lnTo>
                    <a:pt x="19" y="179"/>
                  </a:lnTo>
                  <a:lnTo>
                    <a:pt x="19" y="233"/>
                  </a:lnTo>
                  <a:lnTo>
                    <a:pt x="1" y="287"/>
                  </a:lnTo>
                  <a:lnTo>
                    <a:pt x="19" y="340"/>
                  </a:lnTo>
                  <a:lnTo>
                    <a:pt x="19" y="394"/>
                  </a:lnTo>
                  <a:lnTo>
                    <a:pt x="90" y="483"/>
                  </a:lnTo>
                  <a:lnTo>
                    <a:pt x="179" y="537"/>
                  </a:lnTo>
                  <a:lnTo>
                    <a:pt x="233" y="555"/>
                  </a:lnTo>
                  <a:lnTo>
                    <a:pt x="340" y="555"/>
                  </a:lnTo>
                  <a:lnTo>
                    <a:pt x="394" y="537"/>
                  </a:lnTo>
                  <a:lnTo>
                    <a:pt x="483" y="483"/>
                  </a:lnTo>
                  <a:lnTo>
                    <a:pt x="537" y="394"/>
                  </a:lnTo>
                  <a:lnTo>
                    <a:pt x="555" y="340"/>
                  </a:lnTo>
                  <a:lnTo>
                    <a:pt x="555" y="287"/>
                  </a:lnTo>
                  <a:lnTo>
                    <a:pt x="555" y="233"/>
                  </a:lnTo>
                  <a:lnTo>
                    <a:pt x="537" y="179"/>
                  </a:lnTo>
                  <a:lnTo>
                    <a:pt x="483" y="90"/>
                  </a:lnTo>
                  <a:lnTo>
                    <a:pt x="394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28"/>
            <p:cNvSpPr/>
            <p:nvPr/>
          </p:nvSpPr>
          <p:spPr>
            <a:xfrm>
              <a:off x="4376875" y="2395800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33" y="0"/>
                  </a:moveTo>
                  <a:lnTo>
                    <a:pt x="179" y="18"/>
                  </a:lnTo>
                  <a:lnTo>
                    <a:pt x="90" y="72"/>
                  </a:lnTo>
                  <a:lnTo>
                    <a:pt x="19" y="161"/>
                  </a:lnTo>
                  <a:lnTo>
                    <a:pt x="19" y="215"/>
                  </a:lnTo>
                  <a:lnTo>
                    <a:pt x="1" y="268"/>
                  </a:lnTo>
                  <a:lnTo>
                    <a:pt x="19" y="340"/>
                  </a:lnTo>
                  <a:lnTo>
                    <a:pt x="19" y="376"/>
                  </a:lnTo>
                  <a:lnTo>
                    <a:pt x="90" y="465"/>
                  </a:lnTo>
                  <a:lnTo>
                    <a:pt x="179" y="536"/>
                  </a:lnTo>
                  <a:lnTo>
                    <a:pt x="233" y="554"/>
                  </a:lnTo>
                  <a:lnTo>
                    <a:pt x="340" y="554"/>
                  </a:lnTo>
                  <a:lnTo>
                    <a:pt x="394" y="536"/>
                  </a:lnTo>
                  <a:lnTo>
                    <a:pt x="483" y="465"/>
                  </a:lnTo>
                  <a:lnTo>
                    <a:pt x="537" y="376"/>
                  </a:lnTo>
                  <a:lnTo>
                    <a:pt x="555" y="340"/>
                  </a:lnTo>
                  <a:lnTo>
                    <a:pt x="555" y="268"/>
                  </a:lnTo>
                  <a:lnTo>
                    <a:pt x="555" y="215"/>
                  </a:lnTo>
                  <a:lnTo>
                    <a:pt x="537" y="161"/>
                  </a:lnTo>
                  <a:lnTo>
                    <a:pt x="483" y="72"/>
                  </a:lnTo>
                  <a:lnTo>
                    <a:pt x="394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28"/>
            <p:cNvSpPr/>
            <p:nvPr/>
          </p:nvSpPr>
          <p:spPr>
            <a:xfrm>
              <a:off x="4376875" y="234262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33" y="1"/>
                  </a:moveTo>
                  <a:lnTo>
                    <a:pt x="179" y="19"/>
                  </a:lnTo>
                  <a:lnTo>
                    <a:pt x="90" y="72"/>
                  </a:lnTo>
                  <a:lnTo>
                    <a:pt x="19" y="162"/>
                  </a:lnTo>
                  <a:lnTo>
                    <a:pt x="19" y="215"/>
                  </a:lnTo>
                  <a:lnTo>
                    <a:pt x="1" y="269"/>
                  </a:lnTo>
                  <a:lnTo>
                    <a:pt x="19" y="323"/>
                  </a:lnTo>
                  <a:lnTo>
                    <a:pt x="19" y="376"/>
                  </a:lnTo>
                  <a:lnTo>
                    <a:pt x="90" y="466"/>
                  </a:lnTo>
                  <a:lnTo>
                    <a:pt x="179" y="519"/>
                  </a:lnTo>
                  <a:lnTo>
                    <a:pt x="233" y="537"/>
                  </a:lnTo>
                  <a:lnTo>
                    <a:pt x="287" y="555"/>
                  </a:lnTo>
                  <a:lnTo>
                    <a:pt x="340" y="537"/>
                  </a:lnTo>
                  <a:lnTo>
                    <a:pt x="394" y="519"/>
                  </a:lnTo>
                  <a:lnTo>
                    <a:pt x="483" y="466"/>
                  </a:lnTo>
                  <a:lnTo>
                    <a:pt x="537" y="376"/>
                  </a:lnTo>
                  <a:lnTo>
                    <a:pt x="555" y="323"/>
                  </a:lnTo>
                  <a:lnTo>
                    <a:pt x="555" y="269"/>
                  </a:lnTo>
                  <a:lnTo>
                    <a:pt x="555" y="215"/>
                  </a:lnTo>
                  <a:lnTo>
                    <a:pt x="537" y="162"/>
                  </a:lnTo>
                  <a:lnTo>
                    <a:pt x="483" y="72"/>
                  </a:lnTo>
                  <a:lnTo>
                    <a:pt x="394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28"/>
            <p:cNvSpPr/>
            <p:nvPr/>
          </p:nvSpPr>
          <p:spPr>
            <a:xfrm>
              <a:off x="4376875" y="228902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87" y="1"/>
                  </a:moveTo>
                  <a:lnTo>
                    <a:pt x="233" y="19"/>
                  </a:lnTo>
                  <a:lnTo>
                    <a:pt x="179" y="36"/>
                  </a:lnTo>
                  <a:lnTo>
                    <a:pt x="90" y="90"/>
                  </a:lnTo>
                  <a:lnTo>
                    <a:pt x="19" y="179"/>
                  </a:lnTo>
                  <a:lnTo>
                    <a:pt x="19" y="233"/>
                  </a:lnTo>
                  <a:lnTo>
                    <a:pt x="1" y="287"/>
                  </a:lnTo>
                  <a:lnTo>
                    <a:pt x="19" y="340"/>
                  </a:lnTo>
                  <a:lnTo>
                    <a:pt x="19" y="394"/>
                  </a:lnTo>
                  <a:lnTo>
                    <a:pt x="90" y="483"/>
                  </a:lnTo>
                  <a:lnTo>
                    <a:pt x="179" y="537"/>
                  </a:lnTo>
                  <a:lnTo>
                    <a:pt x="233" y="555"/>
                  </a:lnTo>
                  <a:lnTo>
                    <a:pt x="340" y="555"/>
                  </a:lnTo>
                  <a:lnTo>
                    <a:pt x="394" y="537"/>
                  </a:lnTo>
                  <a:lnTo>
                    <a:pt x="483" y="483"/>
                  </a:lnTo>
                  <a:lnTo>
                    <a:pt x="537" y="394"/>
                  </a:lnTo>
                  <a:lnTo>
                    <a:pt x="555" y="340"/>
                  </a:lnTo>
                  <a:lnTo>
                    <a:pt x="555" y="287"/>
                  </a:lnTo>
                  <a:lnTo>
                    <a:pt x="555" y="233"/>
                  </a:lnTo>
                  <a:lnTo>
                    <a:pt x="537" y="179"/>
                  </a:lnTo>
                  <a:lnTo>
                    <a:pt x="483" y="90"/>
                  </a:lnTo>
                  <a:lnTo>
                    <a:pt x="394" y="36"/>
                  </a:lnTo>
                  <a:lnTo>
                    <a:pt x="340" y="19"/>
                  </a:lnTo>
                  <a:lnTo>
                    <a:pt x="28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28"/>
            <p:cNvSpPr/>
            <p:nvPr/>
          </p:nvSpPr>
          <p:spPr>
            <a:xfrm>
              <a:off x="4376875" y="223587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33" y="0"/>
                  </a:moveTo>
                  <a:lnTo>
                    <a:pt x="179" y="18"/>
                  </a:lnTo>
                  <a:lnTo>
                    <a:pt x="90" y="90"/>
                  </a:lnTo>
                  <a:lnTo>
                    <a:pt x="19" y="161"/>
                  </a:lnTo>
                  <a:lnTo>
                    <a:pt x="19" y="215"/>
                  </a:lnTo>
                  <a:lnTo>
                    <a:pt x="1" y="286"/>
                  </a:lnTo>
                  <a:lnTo>
                    <a:pt x="19" y="340"/>
                  </a:lnTo>
                  <a:lnTo>
                    <a:pt x="19" y="393"/>
                  </a:lnTo>
                  <a:lnTo>
                    <a:pt x="90" y="465"/>
                  </a:lnTo>
                  <a:lnTo>
                    <a:pt x="179" y="536"/>
                  </a:lnTo>
                  <a:lnTo>
                    <a:pt x="233" y="554"/>
                  </a:lnTo>
                  <a:lnTo>
                    <a:pt x="340" y="554"/>
                  </a:lnTo>
                  <a:lnTo>
                    <a:pt x="394" y="536"/>
                  </a:lnTo>
                  <a:lnTo>
                    <a:pt x="483" y="465"/>
                  </a:lnTo>
                  <a:lnTo>
                    <a:pt x="537" y="393"/>
                  </a:lnTo>
                  <a:lnTo>
                    <a:pt x="555" y="340"/>
                  </a:lnTo>
                  <a:lnTo>
                    <a:pt x="555" y="286"/>
                  </a:lnTo>
                  <a:lnTo>
                    <a:pt x="555" y="215"/>
                  </a:lnTo>
                  <a:lnTo>
                    <a:pt x="537" y="161"/>
                  </a:lnTo>
                  <a:lnTo>
                    <a:pt x="483" y="90"/>
                  </a:lnTo>
                  <a:lnTo>
                    <a:pt x="394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28"/>
            <p:cNvSpPr/>
            <p:nvPr/>
          </p:nvSpPr>
          <p:spPr>
            <a:xfrm>
              <a:off x="4430500" y="2608875"/>
              <a:ext cx="13850" cy="13875"/>
            </a:xfrm>
            <a:custGeom>
              <a:avLst/>
              <a:gdLst/>
              <a:ahLst/>
              <a:cxnLst/>
              <a:rect l="l" t="t" r="r" b="b"/>
              <a:pathLst>
                <a:path w="554" h="555" extrusionOk="0">
                  <a:moveTo>
                    <a:pt x="214" y="1"/>
                  </a:moveTo>
                  <a:lnTo>
                    <a:pt x="161" y="19"/>
                  </a:lnTo>
                  <a:lnTo>
                    <a:pt x="71" y="90"/>
                  </a:lnTo>
                  <a:lnTo>
                    <a:pt x="18" y="180"/>
                  </a:lnTo>
                  <a:lnTo>
                    <a:pt x="0" y="215"/>
                  </a:lnTo>
                  <a:lnTo>
                    <a:pt x="0" y="287"/>
                  </a:lnTo>
                  <a:lnTo>
                    <a:pt x="0" y="340"/>
                  </a:lnTo>
                  <a:lnTo>
                    <a:pt x="18" y="394"/>
                  </a:lnTo>
                  <a:lnTo>
                    <a:pt x="71" y="483"/>
                  </a:lnTo>
                  <a:lnTo>
                    <a:pt x="161" y="537"/>
                  </a:lnTo>
                  <a:lnTo>
                    <a:pt x="214" y="555"/>
                  </a:lnTo>
                  <a:lnTo>
                    <a:pt x="322" y="555"/>
                  </a:lnTo>
                  <a:lnTo>
                    <a:pt x="375" y="537"/>
                  </a:lnTo>
                  <a:lnTo>
                    <a:pt x="465" y="483"/>
                  </a:lnTo>
                  <a:lnTo>
                    <a:pt x="518" y="394"/>
                  </a:lnTo>
                  <a:lnTo>
                    <a:pt x="536" y="340"/>
                  </a:lnTo>
                  <a:lnTo>
                    <a:pt x="554" y="287"/>
                  </a:lnTo>
                  <a:lnTo>
                    <a:pt x="536" y="215"/>
                  </a:lnTo>
                  <a:lnTo>
                    <a:pt x="518" y="180"/>
                  </a:lnTo>
                  <a:lnTo>
                    <a:pt x="465" y="90"/>
                  </a:lnTo>
                  <a:lnTo>
                    <a:pt x="375" y="19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28"/>
            <p:cNvSpPr/>
            <p:nvPr/>
          </p:nvSpPr>
          <p:spPr>
            <a:xfrm>
              <a:off x="4430500" y="2555725"/>
              <a:ext cx="13850" cy="13875"/>
            </a:xfrm>
            <a:custGeom>
              <a:avLst/>
              <a:gdLst/>
              <a:ahLst/>
              <a:cxnLst/>
              <a:rect l="l" t="t" r="r" b="b"/>
              <a:pathLst>
                <a:path w="554" h="555" extrusionOk="0">
                  <a:moveTo>
                    <a:pt x="214" y="0"/>
                  </a:moveTo>
                  <a:lnTo>
                    <a:pt x="161" y="18"/>
                  </a:lnTo>
                  <a:lnTo>
                    <a:pt x="71" y="72"/>
                  </a:lnTo>
                  <a:lnTo>
                    <a:pt x="18" y="161"/>
                  </a:lnTo>
                  <a:lnTo>
                    <a:pt x="0" y="215"/>
                  </a:lnTo>
                  <a:lnTo>
                    <a:pt x="0" y="269"/>
                  </a:lnTo>
                  <a:lnTo>
                    <a:pt x="0" y="322"/>
                  </a:lnTo>
                  <a:lnTo>
                    <a:pt x="18" y="376"/>
                  </a:lnTo>
                  <a:lnTo>
                    <a:pt x="71" y="465"/>
                  </a:lnTo>
                  <a:lnTo>
                    <a:pt x="161" y="537"/>
                  </a:lnTo>
                  <a:lnTo>
                    <a:pt x="214" y="537"/>
                  </a:lnTo>
                  <a:lnTo>
                    <a:pt x="268" y="554"/>
                  </a:lnTo>
                  <a:lnTo>
                    <a:pt x="322" y="537"/>
                  </a:lnTo>
                  <a:lnTo>
                    <a:pt x="375" y="537"/>
                  </a:lnTo>
                  <a:lnTo>
                    <a:pt x="465" y="465"/>
                  </a:lnTo>
                  <a:lnTo>
                    <a:pt x="518" y="376"/>
                  </a:lnTo>
                  <a:lnTo>
                    <a:pt x="536" y="322"/>
                  </a:lnTo>
                  <a:lnTo>
                    <a:pt x="554" y="269"/>
                  </a:lnTo>
                  <a:lnTo>
                    <a:pt x="536" y="215"/>
                  </a:lnTo>
                  <a:lnTo>
                    <a:pt x="518" y="161"/>
                  </a:lnTo>
                  <a:lnTo>
                    <a:pt x="465" y="72"/>
                  </a:lnTo>
                  <a:lnTo>
                    <a:pt x="375" y="18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28"/>
            <p:cNvSpPr/>
            <p:nvPr/>
          </p:nvSpPr>
          <p:spPr>
            <a:xfrm>
              <a:off x="4430500" y="2502125"/>
              <a:ext cx="13850" cy="13875"/>
            </a:xfrm>
            <a:custGeom>
              <a:avLst/>
              <a:gdLst/>
              <a:ahLst/>
              <a:cxnLst/>
              <a:rect l="l" t="t" r="r" b="b"/>
              <a:pathLst>
                <a:path w="554" h="555" extrusionOk="0">
                  <a:moveTo>
                    <a:pt x="268" y="0"/>
                  </a:moveTo>
                  <a:lnTo>
                    <a:pt x="214" y="18"/>
                  </a:lnTo>
                  <a:lnTo>
                    <a:pt x="161" y="36"/>
                  </a:lnTo>
                  <a:lnTo>
                    <a:pt x="71" y="90"/>
                  </a:lnTo>
                  <a:lnTo>
                    <a:pt x="18" y="179"/>
                  </a:lnTo>
                  <a:lnTo>
                    <a:pt x="0" y="232"/>
                  </a:lnTo>
                  <a:lnTo>
                    <a:pt x="0" y="286"/>
                  </a:lnTo>
                  <a:lnTo>
                    <a:pt x="0" y="340"/>
                  </a:lnTo>
                  <a:lnTo>
                    <a:pt x="18" y="393"/>
                  </a:lnTo>
                  <a:lnTo>
                    <a:pt x="71" y="483"/>
                  </a:lnTo>
                  <a:lnTo>
                    <a:pt x="161" y="536"/>
                  </a:lnTo>
                  <a:lnTo>
                    <a:pt x="214" y="554"/>
                  </a:lnTo>
                  <a:lnTo>
                    <a:pt x="322" y="554"/>
                  </a:lnTo>
                  <a:lnTo>
                    <a:pt x="375" y="536"/>
                  </a:lnTo>
                  <a:lnTo>
                    <a:pt x="465" y="483"/>
                  </a:lnTo>
                  <a:lnTo>
                    <a:pt x="518" y="393"/>
                  </a:lnTo>
                  <a:lnTo>
                    <a:pt x="536" y="340"/>
                  </a:lnTo>
                  <a:lnTo>
                    <a:pt x="554" y="286"/>
                  </a:lnTo>
                  <a:lnTo>
                    <a:pt x="536" y="232"/>
                  </a:lnTo>
                  <a:lnTo>
                    <a:pt x="518" y="179"/>
                  </a:lnTo>
                  <a:lnTo>
                    <a:pt x="465" y="90"/>
                  </a:lnTo>
                  <a:lnTo>
                    <a:pt x="375" y="36"/>
                  </a:lnTo>
                  <a:lnTo>
                    <a:pt x="322" y="18"/>
                  </a:lnTo>
                  <a:lnTo>
                    <a:pt x="26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28"/>
            <p:cNvSpPr/>
            <p:nvPr/>
          </p:nvSpPr>
          <p:spPr>
            <a:xfrm>
              <a:off x="4430500" y="2448950"/>
              <a:ext cx="13850" cy="13875"/>
            </a:xfrm>
            <a:custGeom>
              <a:avLst/>
              <a:gdLst/>
              <a:ahLst/>
              <a:cxnLst/>
              <a:rect l="l" t="t" r="r" b="b"/>
              <a:pathLst>
                <a:path w="554" h="555" extrusionOk="0">
                  <a:moveTo>
                    <a:pt x="214" y="1"/>
                  </a:moveTo>
                  <a:lnTo>
                    <a:pt x="161" y="19"/>
                  </a:lnTo>
                  <a:lnTo>
                    <a:pt x="71" y="90"/>
                  </a:lnTo>
                  <a:lnTo>
                    <a:pt x="18" y="179"/>
                  </a:lnTo>
                  <a:lnTo>
                    <a:pt x="0" y="233"/>
                  </a:lnTo>
                  <a:lnTo>
                    <a:pt x="0" y="287"/>
                  </a:lnTo>
                  <a:lnTo>
                    <a:pt x="0" y="340"/>
                  </a:lnTo>
                  <a:lnTo>
                    <a:pt x="18" y="394"/>
                  </a:lnTo>
                  <a:lnTo>
                    <a:pt x="71" y="483"/>
                  </a:lnTo>
                  <a:lnTo>
                    <a:pt x="161" y="537"/>
                  </a:lnTo>
                  <a:lnTo>
                    <a:pt x="214" y="555"/>
                  </a:lnTo>
                  <a:lnTo>
                    <a:pt x="322" y="555"/>
                  </a:lnTo>
                  <a:lnTo>
                    <a:pt x="375" y="537"/>
                  </a:lnTo>
                  <a:lnTo>
                    <a:pt x="465" y="483"/>
                  </a:lnTo>
                  <a:lnTo>
                    <a:pt x="518" y="394"/>
                  </a:lnTo>
                  <a:lnTo>
                    <a:pt x="536" y="340"/>
                  </a:lnTo>
                  <a:lnTo>
                    <a:pt x="554" y="287"/>
                  </a:lnTo>
                  <a:lnTo>
                    <a:pt x="536" y="233"/>
                  </a:lnTo>
                  <a:lnTo>
                    <a:pt x="518" y="179"/>
                  </a:lnTo>
                  <a:lnTo>
                    <a:pt x="465" y="90"/>
                  </a:lnTo>
                  <a:lnTo>
                    <a:pt x="375" y="19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28"/>
            <p:cNvSpPr/>
            <p:nvPr/>
          </p:nvSpPr>
          <p:spPr>
            <a:xfrm>
              <a:off x="4430500" y="2395800"/>
              <a:ext cx="13850" cy="13875"/>
            </a:xfrm>
            <a:custGeom>
              <a:avLst/>
              <a:gdLst/>
              <a:ahLst/>
              <a:cxnLst/>
              <a:rect l="l" t="t" r="r" b="b"/>
              <a:pathLst>
                <a:path w="554" h="555" extrusionOk="0">
                  <a:moveTo>
                    <a:pt x="214" y="0"/>
                  </a:moveTo>
                  <a:lnTo>
                    <a:pt x="161" y="18"/>
                  </a:lnTo>
                  <a:lnTo>
                    <a:pt x="71" y="72"/>
                  </a:lnTo>
                  <a:lnTo>
                    <a:pt x="18" y="161"/>
                  </a:lnTo>
                  <a:lnTo>
                    <a:pt x="0" y="215"/>
                  </a:lnTo>
                  <a:lnTo>
                    <a:pt x="0" y="268"/>
                  </a:lnTo>
                  <a:lnTo>
                    <a:pt x="0" y="340"/>
                  </a:lnTo>
                  <a:lnTo>
                    <a:pt x="18" y="376"/>
                  </a:lnTo>
                  <a:lnTo>
                    <a:pt x="71" y="465"/>
                  </a:lnTo>
                  <a:lnTo>
                    <a:pt x="161" y="536"/>
                  </a:lnTo>
                  <a:lnTo>
                    <a:pt x="214" y="554"/>
                  </a:lnTo>
                  <a:lnTo>
                    <a:pt x="322" y="554"/>
                  </a:lnTo>
                  <a:lnTo>
                    <a:pt x="375" y="536"/>
                  </a:lnTo>
                  <a:lnTo>
                    <a:pt x="465" y="465"/>
                  </a:lnTo>
                  <a:lnTo>
                    <a:pt x="518" y="376"/>
                  </a:lnTo>
                  <a:lnTo>
                    <a:pt x="536" y="340"/>
                  </a:lnTo>
                  <a:lnTo>
                    <a:pt x="554" y="268"/>
                  </a:lnTo>
                  <a:lnTo>
                    <a:pt x="536" y="215"/>
                  </a:lnTo>
                  <a:lnTo>
                    <a:pt x="518" y="161"/>
                  </a:lnTo>
                  <a:lnTo>
                    <a:pt x="465" y="72"/>
                  </a:lnTo>
                  <a:lnTo>
                    <a:pt x="375" y="18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28"/>
            <p:cNvSpPr/>
            <p:nvPr/>
          </p:nvSpPr>
          <p:spPr>
            <a:xfrm>
              <a:off x="4430500" y="2342625"/>
              <a:ext cx="13850" cy="13875"/>
            </a:xfrm>
            <a:custGeom>
              <a:avLst/>
              <a:gdLst/>
              <a:ahLst/>
              <a:cxnLst/>
              <a:rect l="l" t="t" r="r" b="b"/>
              <a:pathLst>
                <a:path w="554" h="555" extrusionOk="0">
                  <a:moveTo>
                    <a:pt x="214" y="1"/>
                  </a:moveTo>
                  <a:lnTo>
                    <a:pt x="161" y="19"/>
                  </a:lnTo>
                  <a:lnTo>
                    <a:pt x="71" y="72"/>
                  </a:lnTo>
                  <a:lnTo>
                    <a:pt x="18" y="162"/>
                  </a:lnTo>
                  <a:lnTo>
                    <a:pt x="0" y="215"/>
                  </a:lnTo>
                  <a:lnTo>
                    <a:pt x="0" y="269"/>
                  </a:lnTo>
                  <a:lnTo>
                    <a:pt x="0" y="323"/>
                  </a:lnTo>
                  <a:lnTo>
                    <a:pt x="18" y="376"/>
                  </a:lnTo>
                  <a:lnTo>
                    <a:pt x="71" y="466"/>
                  </a:lnTo>
                  <a:lnTo>
                    <a:pt x="161" y="519"/>
                  </a:lnTo>
                  <a:lnTo>
                    <a:pt x="214" y="537"/>
                  </a:lnTo>
                  <a:lnTo>
                    <a:pt x="268" y="555"/>
                  </a:lnTo>
                  <a:lnTo>
                    <a:pt x="322" y="537"/>
                  </a:lnTo>
                  <a:lnTo>
                    <a:pt x="375" y="519"/>
                  </a:lnTo>
                  <a:lnTo>
                    <a:pt x="465" y="466"/>
                  </a:lnTo>
                  <a:lnTo>
                    <a:pt x="518" y="376"/>
                  </a:lnTo>
                  <a:lnTo>
                    <a:pt x="536" y="323"/>
                  </a:lnTo>
                  <a:lnTo>
                    <a:pt x="554" y="269"/>
                  </a:lnTo>
                  <a:lnTo>
                    <a:pt x="536" y="215"/>
                  </a:lnTo>
                  <a:lnTo>
                    <a:pt x="518" y="162"/>
                  </a:lnTo>
                  <a:lnTo>
                    <a:pt x="465" y="72"/>
                  </a:lnTo>
                  <a:lnTo>
                    <a:pt x="375" y="19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28"/>
            <p:cNvSpPr/>
            <p:nvPr/>
          </p:nvSpPr>
          <p:spPr>
            <a:xfrm>
              <a:off x="4430500" y="2289025"/>
              <a:ext cx="13850" cy="13875"/>
            </a:xfrm>
            <a:custGeom>
              <a:avLst/>
              <a:gdLst/>
              <a:ahLst/>
              <a:cxnLst/>
              <a:rect l="l" t="t" r="r" b="b"/>
              <a:pathLst>
                <a:path w="554" h="555" extrusionOk="0">
                  <a:moveTo>
                    <a:pt x="268" y="1"/>
                  </a:moveTo>
                  <a:lnTo>
                    <a:pt x="214" y="19"/>
                  </a:lnTo>
                  <a:lnTo>
                    <a:pt x="161" y="36"/>
                  </a:lnTo>
                  <a:lnTo>
                    <a:pt x="71" y="90"/>
                  </a:lnTo>
                  <a:lnTo>
                    <a:pt x="18" y="179"/>
                  </a:lnTo>
                  <a:lnTo>
                    <a:pt x="0" y="233"/>
                  </a:lnTo>
                  <a:lnTo>
                    <a:pt x="0" y="287"/>
                  </a:lnTo>
                  <a:lnTo>
                    <a:pt x="0" y="340"/>
                  </a:lnTo>
                  <a:lnTo>
                    <a:pt x="18" y="394"/>
                  </a:lnTo>
                  <a:lnTo>
                    <a:pt x="71" y="483"/>
                  </a:lnTo>
                  <a:lnTo>
                    <a:pt x="161" y="537"/>
                  </a:lnTo>
                  <a:lnTo>
                    <a:pt x="214" y="555"/>
                  </a:lnTo>
                  <a:lnTo>
                    <a:pt x="322" y="555"/>
                  </a:lnTo>
                  <a:lnTo>
                    <a:pt x="375" y="537"/>
                  </a:lnTo>
                  <a:lnTo>
                    <a:pt x="465" y="483"/>
                  </a:lnTo>
                  <a:lnTo>
                    <a:pt x="518" y="394"/>
                  </a:lnTo>
                  <a:lnTo>
                    <a:pt x="536" y="340"/>
                  </a:lnTo>
                  <a:lnTo>
                    <a:pt x="554" y="287"/>
                  </a:lnTo>
                  <a:lnTo>
                    <a:pt x="536" y="233"/>
                  </a:lnTo>
                  <a:lnTo>
                    <a:pt x="518" y="179"/>
                  </a:lnTo>
                  <a:lnTo>
                    <a:pt x="465" y="90"/>
                  </a:lnTo>
                  <a:lnTo>
                    <a:pt x="375" y="36"/>
                  </a:lnTo>
                  <a:lnTo>
                    <a:pt x="322" y="19"/>
                  </a:lnTo>
                  <a:lnTo>
                    <a:pt x="26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28"/>
            <p:cNvSpPr/>
            <p:nvPr/>
          </p:nvSpPr>
          <p:spPr>
            <a:xfrm>
              <a:off x="4430500" y="2235875"/>
              <a:ext cx="13850" cy="13875"/>
            </a:xfrm>
            <a:custGeom>
              <a:avLst/>
              <a:gdLst/>
              <a:ahLst/>
              <a:cxnLst/>
              <a:rect l="l" t="t" r="r" b="b"/>
              <a:pathLst>
                <a:path w="554" h="555" extrusionOk="0">
                  <a:moveTo>
                    <a:pt x="214" y="0"/>
                  </a:moveTo>
                  <a:lnTo>
                    <a:pt x="161" y="18"/>
                  </a:lnTo>
                  <a:lnTo>
                    <a:pt x="71" y="90"/>
                  </a:lnTo>
                  <a:lnTo>
                    <a:pt x="18" y="161"/>
                  </a:lnTo>
                  <a:lnTo>
                    <a:pt x="0" y="215"/>
                  </a:lnTo>
                  <a:lnTo>
                    <a:pt x="0" y="286"/>
                  </a:lnTo>
                  <a:lnTo>
                    <a:pt x="0" y="340"/>
                  </a:lnTo>
                  <a:lnTo>
                    <a:pt x="18" y="393"/>
                  </a:lnTo>
                  <a:lnTo>
                    <a:pt x="71" y="465"/>
                  </a:lnTo>
                  <a:lnTo>
                    <a:pt x="161" y="536"/>
                  </a:lnTo>
                  <a:lnTo>
                    <a:pt x="214" y="554"/>
                  </a:lnTo>
                  <a:lnTo>
                    <a:pt x="322" y="554"/>
                  </a:lnTo>
                  <a:lnTo>
                    <a:pt x="375" y="536"/>
                  </a:lnTo>
                  <a:lnTo>
                    <a:pt x="465" y="465"/>
                  </a:lnTo>
                  <a:lnTo>
                    <a:pt x="518" y="393"/>
                  </a:lnTo>
                  <a:lnTo>
                    <a:pt x="536" y="340"/>
                  </a:lnTo>
                  <a:lnTo>
                    <a:pt x="554" y="286"/>
                  </a:lnTo>
                  <a:lnTo>
                    <a:pt x="536" y="215"/>
                  </a:lnTo>
                  <a:lnTo>
                    <a:pt x="518" y="161"/>
                  </a:lnTo>
                  <a:lnTo>
                    <a:pt x="465" y="90"/>
                  </a:lnTo>
                  <a:lnTo>
                    <a:pt x="375" y="18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6">
    <p:spTree>
      <p:nvGrpSpPr>
        <p:cNvPr id="1" name="Shape 1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2" name="Google Shape;1202;p29"/>
          <p:cNvSpPr/>
          <p:nvPr/>
        </p:nvSpPr>
        <p:spPr>
          <a:xfrm rot="10800000" flipH="1">
            <a:off x="0" y="10"/>
            <a:ext cx="4468979" cy="1450581"/>
          </a:xfrm>
          <a:custGeom>
            <a:avLst/>
            <a:gdLst/>
            <a:ahLst/>
            <a:cxnLst/>
            <a:rect l="l" t="t" r="r" b="b"/>
            <a:pathLst>
              <a:path w="84396" h="27394" extrusionOk="0">
                <a:moveTo>
                  <a:pt x="26572" y="0"/>
                </a:moveTo>
                <a:lnTo>
                  <a:pt x="25571" y="36"/>
                </a:lnTo>
                <a:lnTo>
                  <a:pt x="24571" y="107"/>
                </a:lnTo>
                <a:lnTo>
                  <a:pt x="23570" y="215"/>
                </a:lnTo>
                <a:lnTo>
                  <a:pt x="22569" y="358"/>
                </a:lnTo>
                <a:lnTo>
                  <a:pt x="21587" y="536"/>
                </a:lnTo>
                <a:lnTo>
                  <a:pt x="20604" y="751"/>
                </a:lnTo>
                <a:lnTo>
                  <a:pt x="19639" y="983"/>
                </a:lnTo>
                <a:lnTo>
                  <a:pt x="18674" y="1251"/>
                </a:lnTo>
                <a:lnTo>
                  <a:pt x="17709" y="1519"/>
                </a:lnTo>
                <a:lnTo>
                  <a:pt x="16762" y="1823"/>
                </a:lnTo>
                <a:lnTo>
                  <a:pt x="15815" y="2127"/>
                </a:lnTo>
                <a:lnTo>
                  <a:pt x="14868" y="2448"/>
                </a:lnTo>
                <a:lnTo>
                  <a:pt x="12992" y="3109"/>
                </a:lnTo>
                <a:lnTo>
                  <a:pt x="11115" y="3771"/>
                </a:lnTo>
                <a:lnTo>
                  <a:pt x="9239" y="4414"/>
                </a:lnTo>
                <a:lnTo>
                  <a:pt x="8292" y="4735"/>
                </a:lnTo>
                <a:lnTo>
                  <a:pt x="7345" y="5039"/>
                </a:lnTo>
                <a:lnTo>
                  <a:pt x="6398" y="5325"/>
                </a:lnTo>
                <a:lnTo>
                  <a:pt x="5433" y="5593"/>
                </a:lnTo>
                <a:lnTo>
                  <a:pt x="4486" y="5825"/>
                </a:lnTo>
                <a:lnTo>
                  <a:pt x="3503" y="6058"/>
                </a:lnTo>
                <a:lnTo>
                  <a:pt x="2645" y="6236"/>
                </a:lnTo>
                <a:lnTo>
                  <a:pt x="1770" y="6379"/>
                </a:lnTo>
                <a:lnTo>
                  <a:pt x="894" y="6504"/>
                </a:lnTo>
                <a:lnTo>
                  <a:pt x="1" y="6612"/>
                </a:lnTo>
                <a:lnTo>
                  <a:pt x="1" y="27393"/>
                </a:lnTo>
                <a:lnTo>
                  <a:pt x="84396" y="27393"/>
                </a:lnTo>
                <a:lnTo>
                  <a:pt x="84307" y="27000"/>
                </a:lnTo>
                <a:lnTo>
                  <a:pt x="84217" y="26625"/>
                </a:lnTo>
                <a:lnTo>
                  <a:pt x="84110" y="26250"/>
                </a:lnTo>
                <a:lnTo>
                  <a:pt x="83985" y="25874"/>
                </a:lnTo>
                <a:lnTo>
                  <a:pt x="83842" y="25499"/>
                </a:lnTo>
                <a:lnTo>
                  <a:pt x="83681" y="25142"/>
                </a:lnTo>
                <a:lnTo>
                  <a:pt x="83520" y="24784"/>
                </a:lnTo>
                <a:lnTo>
                  <a:pt x="83342" y="24427"/>
                </a:lnTo>
                <a:lnTo>
                  <a:pt x="83145" y="24088"/>
                </a:lnTo>
                <a:lnTo>
                  <a:pt x="82949" y="23766"/>
                </a:lnTo>
                <a:lnTo>
                  <a:pt x="82734" y="23444"/>
                </a:lnTo>
                <a:lnTo>
                  <a:pt x="82502" y="23123"/>
                </a:lnTo>
                <a:lnTo>
                  <a:pt x="82252" y="22819"/>
                </a:lnTo>
                <a:lnTo>
                  <a:pt x="82002" y="22515"/>
                </a:lnTo>
                <a:lnTo>
                  <a:pt x="81716" y="22247"/>
                </a:lnTo>
                <a:lnTo>
                  <a:pt x="81430" y="21961"/>
                </a:lnTo>
                <a:lnTo>
                  <a:pt x="81126" y="21693"/>
                </a:lnTo>
                <a:lnTo>
                  <a:pt x="80804" y="21443"/>
                </a:lnTo>
                <a:lnTo>
                  <a:pt x="80465" y="21193"/>
                </a:lnTo>
                <a:lnTo>
                  <a:pt x="80125" y="20961"/>
                </a:lnTo>
                <a:lnTo>
                  <a:pt x="79768" y="20764"/>
                </a:lnTo>
                <a:lnTo>
                  <a:pt x="79411" y="20567"/>
                </a:lnTo>
                <a:lnTo>
                  <a:pt x="79035" y="20389"/>
                </a:lnTo>
                <a:lnTo>
                  <a:pt x="78660" y="20210"/>
                </a:lnTo>
                <a:lnTo>
                  <a:pt x="78285" y="20067"/>
                </a:lnTo>
                <a:lnTo>
                  <a:pt x="77910" y="19924"/>
                </a:lnTo>
                <a:lnTo>
                  <a:pt x="77516" y="19799"/>
                </a:lnTo>
                <a:lnTo>
                  <a:pt x="77105" y="19692"/>
                </a:lnTo>
                <a:lnTo>
                  <a:pt x="76712" y="19585"/>
                </a:lnTo>
                <a:lnTo>
                  <a:pt x="76301" y="19495"/>
                </a:lnTo>
                <a:lnTo>
                  <a:pt x="75890" y="19424"/>
                </a:lnTo>
                <a:lnTo>
                  <a:pt x="75479" y="19352"/>
                </a:lnTo>
                <a:lnTo>
                  <a:pt x="74640" y="19245"/>
                </a:lnTo>
                <a:lnTo>
                  <a:pt x="73782" y="19191"/>
                </a:lnTo>
                <a:lnTo>
                  <a:pt x="72924" y="19156"/>
                </a:lnTo>
                <a:lnTo>
                  <a:pt x="72066" y="19156"/>
                </a:lnTo>
                <a:lnTo>
                  <a:pt x="71209" y="19191"/>
                </a:lnTo>
                <a:lnTo>
                  <a:pt x="70351" y="19245"/>
                </a:lnTo>
                <a:lnTo>
                  <a:pt x="69511" y="19334"/>
                </a:lnTo>
                <a:lnTo>
                  <a:pt x="68671" y="19424"/>
                </a:lnTo>
                <a:lnTo>
                  <a:pt x="66992" y="19656"/>
                </a:lnTo>
                <a:lnTo>
                  <a:pt x="65312" y="19906"/>
                </a:lnTo>
                <a:lnTo>
                  <a:pt x="63632" y="20121"/>
                </a:lnTo>
                <a:lnTo>
                  <a:pt x="62792" y="20228"/>
                </a:lnTo>
                <a:lnTo>
                  <a:pt x="61953" y="20299"/>
                </a:lnTo>
                <a:lnTo>
                  <a:pt x="61113" y="20353"/>
                </a:lnTo>
                <a:lnTo>
                  <a:pt x="60273" y="20371"/>
                </a:lnTo>
                <a:lnTo>
                  <a:pt x="59433" y="20371"/>
                </a:lnTo>
                <a:lnTo>
                  <a:pt x="58611" y="20335"/>
                </a:lnTo>
                <a:lnTo>
                  <a:pt x="57789" y="20264"/>
                </a:lnTo>
                <a:lnTo>
                  <a:pt x="57378" y="20210"/>
                </a:lnTo>
                <a:lnTo>
                  <a:pt x="56967" y="20156"/>
                </a:lnTo>
                <a:lnTo>
                  <a:pt x="56556" y="20067"/>
                </a:lnTo>
                <a:lnTo>
                  <a:pt x="56145" y="19978"/>
                </a:lnTo>
                <a:lnTo>
                  <a:pt x="55752" y="19888"/>
                </a:lnTo>
                <a:lnTo>
                  <a:pt x="55341" y="19763"/>
                </a:lnTo>
                <a:lnTo>
                  <a:pt x="54930" y="19638"/>
                </a:lnTo>
                <a:lnTo>
                  <a:pt x="54501" y="19495"/>
                </a:lnTo>
                <a:lnTo>
                  <a:pt x="54108" y="19334"/>
                </a:lnTo>
                <a:lnTo>
                  <a:pt x="53715" y="19156"/>
                </a:lnTo>
                <a:lnTo>
                  <a:pt x="53322" y="18977"/>
                </a:lnTo>
                <a:lnTo>
                  <a:pt x="52947" y="18780"/>
                </a:lnTo>
                <a:lnTo>
                  <a:pt x="52553" y="18584"/>
                </a:lnTo>
                <a:lnTo>
                  <a:pt x="52196" y="18370"/>
                </a:lnTo>
                <a:lnTo>
                  <a:pt x="51821" y="18137"/>
                </a:lnTo>
                <a:lnTo>
                  <a:pt x="51463" y="17905"/>
                </a:lnTo>
                <a:lnTo>
                  <a:pt x="50767" y="17422"/>
                </a:lnTo>
                <a:lnTo>
                  <a:pt x="50088" y="16886"/>
                </a:lnTo>
                <a:lnTo>
                  <a:pt x="49444" y="16332"/>
                </a:lnTo>
                <a:lnTo>
                  <a:pt x="48801" y="15743"/>
                </a:lnTo>
                <a:lnTo>
                  <a:pt x="48158" y="15135"/>
                </a:lnTo>
                <a:lnTo>
                  <a:pt x="47550" y="14492"/>
                </a:lnTo>
                <a:lnTo>
                  <a:pt x="46943" y="13849"/>
                </a:lnTo>
                <a:lnTo>
                  <a:pt x="46353" y="13170"/>
                </a:lnTo>
                <a:lnTo>
                  <a:pt x="45763" y="12491"/>
                </a:lnTo>
                <a:lnTo>
                  <a:pt x="44602" y="11115"/>
                </a:lnTo>
                <a:lnTo>
                  <a:pt x="43458" y="9703"/>
                </a:lnTo>
                <a:lnTo>
                  <a:pt x="42297" y="8309"/>
                </a:lnTo>
                <a:lnTo>
                  <a:pt x="41689" y="7630"/>
                </a:lnTo>
                <a:lnTo>
                  <a:pt x="41099" y="6951"/>
                </a:lnTo>
                <a:lnTo>
                  <a:pt x="40492" y="6290"/>
                </a:lnTo>
                <a:lnTo>
                  <a:pt x="39867" y="5647"/>
                </a:lnTo>
                <a:lnTo>
                  <a:pt x="39241" y="5039"/>
                </a:lnTo>
                <a:lnTo>
                  <a:pt x="38580" y="4432"/>
                </a:lnTo>
                <a:lnTo>
                  <a:pt x="37919" y="3860"/>
                </a:lnTo>
                <a:lnTo>
                  <a:pt x="37222" y="3324"/>
                </a:lnTo>
                <a:lnTo>
                  <a:pt x="36507" y="2806"/>
                </a:lnTo>
                <a:lnTo>
                  <a:pt x="36150" y="2555"/>
                </a:lnTo>
                <a:lnTo>
                  <a:pt x="35775" y="2323"/>
                </a:lnTo>
                <a:lnTo>
                  <a:pt x="35399" y="2109"/>
                </a:lnTo>
                <a:lnTo>
                  <a:pt x="35024" y="1894"/>
                </a:lnTo>
                <a:lnTo>
                  <a:pt x="34631" y="1698"/>
                </a:lnTo>
                <a:lnTo>
                  <a:pt x="34238" y="1501"/>
                </a:lnTo>
                <a:lnTo>
                  <a:pt x="33791" y="1305"/>
                </a:lnTo>
                <a:lnTo>
                  <a:pt x="33326" y="1108"/>
                </a:lnTo>
                <a:lnTo>
                  <a:pt x="32862" y="947"/>
                </a:lnTo>
                <a:lnTo>
                  <a:pt x="32397" y="786"/>
                </a:lnTo>
                <a:lnTo>
                  <a:pt x="31933" y="643"/>
                </a:lnTo>
                <a:lnTo>
                  <a:pt x="31450" y="518"/>
                </a:lnTo>
                <a:lnTo>
                  <a:pt x="30968" y="411"/>
                </a:lnTo>
                <a:lnTo>
                  <a:pt x="30485" y="304"/>
                </a:lnTo>
                <a:lnTo>
                  <a:pt x="30003" y="232"/>
                </a:lnTo>
                <a:lnTo>
                  <a:pt x="29520" y="161"/>
                </a:lnTo>
                <a:lnTo>
                  <a:pt x="29038" y="107"/>
                </a:lnTo>
                <a:lnTo>
                  <a:pt x="28538" y="54"/>
                </a:lnTo>
                <a:lnTo>
                  <a:pt x="28055" y="18"/>
                </a:lnTo>
                <a:lnTo>
                  <a:pt x="2755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dist="95250" dir="2154000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3" name="Google Shape;1203;p29"/>
          <p:cNvSpPr/>
          <p:nvPr/>
        </p:nvSpPr>
        <p:spPr>
          <a:xfrm flipH="1">
            <a:off x="7641600" y="-3800"/>
            <a:ext cx="1493297" cy="4727141"/>
          </a:xfrm>
          <a:custGeom>
            <a:avLst/>
            <a:gdLst/>
            <a:ahLst/>
            <a:cxnLst/>
            <a:rect l="l" t="t" r="r" b="b"/>
            <a:pathLst>
              <a:path w="20728" h="65616" extrusionOk="0">
                <a:moveTo>
                  <a:pt x="0" y="1"/>
                </a:moveTo>
                <a:lnTo>
                  <a:pt x="0" y="63311"/>
                </a:lnTo>
                <a:lnTo>
                  <a:pt x="661" y="63650"/>
                </a:lnTo>
                <a:lnTo>
                  <a:pt x="1322" y="63954"/>
                </a:lnTo>
                <a:lnTo>
                  <a:pt x="2001" y="64258"/>
                </a:lnTo>
                <a:lnTo>
                  <a:pt x="2680" y="64526"/>
                </a:lnTo>
                <a:lnTo>
                  <a:pt x="3109" y="64669"/>
                </a:lnTo>
                <a:lnTo>
                  <a:pt x="3538" y="64812"/>
                </a:lnTo>
                <a:lnTo>
                  <a:pt x="3967" y="64955"/>
                </a:lnTo>
                <a:lnTo>
                  <a:pt x="4414" y="65062"/>
                </a:lnTo>
                <a:lnTo>
                  <a:pt x="4842" y="65169"/>
                </a:lnTo>
                <a:lnTo>
                  <a:pt x="5289" y="65276"/>
                </a:lnTo>
                <a:lnTo>
                  <a:pt x="5736" y="65365"/>
                </a:lnTo>
                <a:lnTo>
                  <a:pt x="6183" y="65437"/>
                </a:lnTo>
                <a:lnTo>
                  <a:pt x="6629" y="65491"/>
                </a:lnTo>
                <a:lnTo>
                  <a:pt x="7094" y="65544"/>
                </a:lnTo>
                <a:lnTo>
                  <a:pt x="7541" y="65580"/>
                </a:lnTo>
                <a:lnTo>
                  <a:pt x="7987" y="65616"/>
                </a:lnTo>
                <a:lnTo>
                  <a:pt x="9345" y="65616"/>
                </a:lnTo>
                <a:lnTo>
                  <a:pt x="9792" y="65580"/>
                </a:lnTo>
                <a:lnTo>
                  <a:pt x="10239" y="65544"/>
                </a:lnTo>
                <a:lnTo>
                  <a:pt x="10686" y="65491"/>
                </a:lnTo>
                <a:lnTo>
                  <a:pt x="11115" y="65419"/>
                </a:lnTo>
                <a:lnTo>
                  <a:pt x="11561" y="65330"/>
                </a:lnTo>
                <a:lnTo>
                  <a:pt x="11990" y="65240"/>
                </a:lnTo>
                <a:lnTo>
                  <a:pt x="12419" y="65115"/>
                </a:lnTo>
                <a:lnTo>
                  <a:pt x="12830" y="64990"/>
                </a:lnTo>
                <a:lnTo>
                  <a:pt x="13259" y="64847"/>
                </a:lnTo>
                <a:lnTo>
                  <a:pt x="13670" y="64686"/>
                </a:lnTo>
                <a:lnTo>
                  <a:pt x="14063" y="64526"/>
                </a:lnTo>
                <a:lnTo>
                  <a:pt x="14456" y="64329"/>
                </a:lnTo>
                <a:lnTo>
                  <a:pt x="14849" y="64115"/>
                </a:lnTo>
                <a:lnTo>
                  <a:pt x="15242" y="63900"/>
                </a:lnTo>
                <a:lnTo>
                  <a:pt x="15600" y="63668"/>
                </a:lnTo>
                <a:lnTo>
                  <a:pt x="15975" y="63400"/>
                </a:lnTo>
                <a:lnTo>
                  <a:pt x="16314" y="63132"/>
                </a:lnTo>
                <a:lnTo>
                  <a:pt x="16743" y="62774"/>
                </a:lnTo>
                <a:lnTo>
                  <a:pt x="17154" y="62381"/>
                </a:lnTo>
                <a:lnTo>
                  <a:pt x="17529" y="61988"/>
                </a:lnTo>
                <a:lnTo>
                  <a:pt x="17887" y="61559"/>
                </a:lnTo>
                <a:lnTo>
                  <a:pt x="18226" y="61131"/>
                </a:lnTo>
                <a:lnTo>
                  <a:pt x="18530" y="60684"/>
                </a:lnTo>
                <a:lnTo>
                  <a:pt x="18816" y="60219"/>
                </a:lnTo>
                <a:lnTo>
                  <a:pt x="19084" y="59737"/>
                </a:lnTo>
                <a:lnTo>
                  <a:pt x="19334" y="59254"/>
                </a:lnTo>
                <a:lnTo>
                  <a:pt x="19549" y="58754"/>
                </a:lnTo>
                <a:lnTo>
                  <a:pt x="19745" y="58236"/>
                </a:lnTo>
                <a:lnTo>
                  <a:pt x="19924" y="57718"/>
                </a:lnTo>
                <a:lnTo>
                  <a:pt x="20103" y="57181"/>
                </a:lnTo>
                <a:lnTo>
                  <a:pt x="20246" y="56645"/>
                </a:lnTo>
                <a:lnTo>
                  <a:pt x="20353" y="56091"/>
                </a:lnTo>
                <a:lnTo>
                  <a:pt x="20460" y="55538"/>
                </a:lnTo>
                <a:lnTo>
                  <a:pt x="20549" y="54984"/>
                </a:lnTo>
                <a:lnTo>
                  <a:pt x="20621" y="54412"/>
                </a:lnTo>
                <a:lnTo>
                  <a:pt x="20674" y="53840"/>
                </a:lnTo>
                <a:lnTo>
                  <a:pt x="20710" y="53268"/>
                </a:lnTo>
                <a:lnTo>
                  <a:pt x="20728" y="52696"/>
                </a:lnTo>
                <a:lnTo>
                  <a:pt x="20728" y="52125"/>
                </a:lnTo>
                <a:lnTo>
                  <a:pt x="20710" y="51535"/>
                </a:lnTo>
                <a:lnTo>
                  <a:pt x="20692" y="50963"/>
                </a:lnTo>
                <a:lnTo>
                  <a:pt x="20639" y="50391"/>
                </a:lnTo>
                <a:lnTo>
                  <a:pt x="20585" y="49802"/>
                </a:lnTo>
                <a:lnTo>
                  <a:pt x="20514" y="49230"/>
                </a:lnTo>
                <a:lnTo>
                  <a:pt x="20424" y="48658"/>
                </a:lnTo>
                <a:lnTo>
                  <a:pt x="20317" y="48086"/>
                </a:lnTo>
                <a:lnTo>
                  <a:pt x="20210" y="47532"/>
                </a:lnTo>
                <a:lnTo>
                  <a:pt x="20085" y="46978"/>
                </a:lnTo>
                <a:lnTo>
                  <a:pt x="19942" y="46424"/>
                </a:lnTo>
                <a:lnTo>
                  <a:pt x="19781" y="45835"/>
                </a:lnTo>
                <a:lnTo>
                  <a:pt x="19602" y="45245"/>
                </a:lnTo>
                <a:lnTo>
                  <a:pt x="19227" y="44048"/>
                </a:lnTo>
                <a:lnTo>
                  <a:pt x="18798" y="42868"/>
                </a:lnTo>
                <a:lnTo>
                  <a:pt x="18351" y="41707"/>
                </a:lnTo>
                <a:lnTo>
                  <a:pt x="17887" y="40528"/>
                </a:lnTo>
                <a:lnTo>
                  <a:pt x="17404" y="39348"/>
                </a:lnTo>
                <a:lnTo>
                  <a:pt x="16439" y="37007"/>
                </a:lnTo>
                <a:lnTo>
                  <a:pt x="15993" y="35828"/>
                </a:lnTo>
                <a:lnTo>
                  <a:pt x="15546" y="34649"/>
                </a:lnTo>
                <a:lnTo>
                  <a:pt x="15135" y="33451"/>
                </a:lnTo>
                <a:lnTo>
                  <a:pt x="14956" y="32862"/>
                </a:lnTo>
                <a:lnTo>
                  <a:pt x="14778" y="32254"/>
                </a:lnTo>
                <a:lnTo>
                  <a:pt x="14599" y="31647"/>
                </a:lnTo>
                <a:lnTo>
                  <a:pt x="14456" y="31057"/>
                </a:lnTo>
                <a:lnTo>
                  <a:pt x="14313" y="30449"/>
                </a:lnTo>
                <a:lnTo>
                  <a:pt x="14188" y="29842"/>
                </a:lnTo>
                <a:lnTo>
                  <a:pt x="14081" y="29216"/>
                </a:lnTo>
                <a:lnTo>
                  <a:pt x="13991" y="28609"/>
                </a:lnTo>
                <a:lnTo>
                  <a:pt x="13920" y="27984"/>
                </a:lnTo>
                <a:lnTo>
                  <a:pt x="13884" y="27358"/>
                </a:lnTo>
                <a:lnTo>
                  <a:pt x="13848" y="26893"/>
                </a:lnTo>
                <a:lnTo>
                  <a:pt x="13848" y="26411"/>
                </a:lnTo>
                <a:lnTo>
                  <a:pt x="13848" y="25946"/>
                </a:lnTo>
                <a:lnTo>
                  <a:pt x="13866" y="25482"/>
                </a:lnTo>
                <a:lnTo>
                  <a:pt x="13902" y="25017"/>
                </a:lnTo>
                <a:lnTo>
                  <a:pt x="13956" y="24553"/>
                </a:lnTo>
                <a:lnTo>
                  <a:pt x="14009" y="24088"/>
                </a:lnTo>
                <a:lnTo>
                  <a:pt x="14063" y="23641"/>
                </a:lnTo>
                <a:lnTo>
                  <a:pt x="14224" y="22730"/>
                </a:lnTo>
                <a:lnTo>
                  <a:pt x="14420" y="21837"/>
                </a:lnTo>
                <a:lnTo>
                  <a:pt x="14635" y="20943"/>
                </a:lnTo>
                <a:lnTo>
                  <a:pt x="14867" y="20068"/>
                </a:lnTo>
                <a:lnTo>
                  <a:pt x="15367" y="18298"/>
                </a:lnTo>
                <a:lnTo>
                  <a:pt x="15868" y="16529"/>
                </a:lnTo>
                <a:lnTo>
                  <a:pt x="16100" y="15654"/>
                </a:lnTo>
                <a:lnTo>
                  <a:pt x="16314" y="14743"/>
                </a:lnTo>
                <a:lnTo>
                  <a:pt x="16511" y="13849"/>
                </a:lnTo>
                <a:lnTo>
                  <a:pt x="16672" y="12938"/>
                </a:lnTo>
                <a:lnTo>
                  <a:pt x="16779" y="12116"/>
                </a:lnTo>
                <a:lnTo>
                  <a:pt x="16833" y="11294"/>
                </a:lnTo>
                <a:lnTo>
                  <a:pt x="16868" y="10472"/>
                </a:lnTo>
                <a:lnTo>
                  <a:pt x="16850" y="9632"/>
                </a:lnTo>
                <a:lnTo>
                  <a:pt x="16815" y="8792"/>
                </a:lnTo>
                <a:lnTo>
                  <a:pt x="16725" y="7970"/>
                </a:lnTo>
                <a:lnTo>
                  <a:pt x="16618" y="7130"/>
                </a:lnTo>
                <a:lnTo>
                  <a:pt x="16457" y="6308"/>
                </a:lnTo>
                <a:lnTo>
                  <a:pt x="16279" y="5469"/>
                </a:lnTo>
                <a:lnTo>
                  <a:pt x="16064" y="4664"/>
                </a:lnTo>
                <a:lnTo>
                  <a:pt x="15814" y="3842"/>
                </a:lnTo>
                <a:lnTo>
                  <a:pt x="15546" y="3056"/>
                </a:lnTo>
                <a:lnTo>
                  <a:pt x="15242" y="2252"/>
                </a:lnTo>
                <a:lnTo>
                  <a:pt x="14903" y="1484"/>
                </a:lnTo>
                <a:lnTo>
                  <a:pt x="14545" y="733"/>
                </a:lnTo>
                <a:lnTo>
                  <a:pt x="1415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dist="104775" dir="7800000" algn="bl" rotWithShape="0">
              <a:srgbClr val="000000">
                <a:alpha val="8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4" name="Google Shape;1204;p29"/>
          <p:cNvSpPr txBox="1">
            <a:spLocks noGrp="1"/>
          </p:cNvSpPr>
          <p:nvPr>
            <p:ph type="subTitle" idx="1"/>
          </p:nvPr>
        </p:nvSpPr>
        <p:spPr>
          <a:xfrm>
            <a:off x="2833050" y="1579297"/>
            <a:ext cx="3477900" cy="81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05" name="Google Shape;1205;p29"/>
          <p:cNvSpPr txBox="1">
            <a:spLocks noGrp="1"/>
          </p:cNvSpPr>
          <p:nvPr>
            <p:ph type="title"/>
          </p:nvPr>
        </p:nvSpPr>
        <p:spPr>
          <a:xfrm>
            <a:off x="713225" y="509897"/>
            <a:ext cx="7717500" cy="81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500"/>
              <a:buFont typeface="Dosis"/>
              <a:buNone/>
              <a:defRPr sz="65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0"/>
              <a:buNone/>
              <a:defRPr sz="65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0"/>
              <a:buNone/>
              <a:defRPr sz="65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0"/>
              <a:buNone/>
              <a:defRPr sz="65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0"/>
              <a:buNone/>
              <a:defRPr sz="65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0"/>
              <a:buNone/>
              <a:defRPr sz="65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0"/>
              <a:buNone/>
              <a:defRPr sz="65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0"/>
              <a:buNone/>
              <a:defRPr sz="65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0"/>
              <a:buNone/>
              <a:defRPr sz="6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grpSp>
        <p:nvGrpSpPr>
          <p:cNvPr id="1206" name="Google Shape;1206;p29"/>
          <p:cNvGrpSpPr/>
          <p:nvPr/>
        </p:nvGrpSpPr>
        <p:grpSpPr>
          <a:xfrm>
            <a:off x="3793125" y="4704166"/>
            <a:ext cx="1557750" cy="350700"/>
            <a:chOff x="4739775" y="4183625"/>
            <a:chExt cx="1557750" cy="350700"/>
          </a:xfrm>
        </p:grpSpPr>
        <p:sp>
          <p:nvSpPr>
            <p:cNvPr id="1207" name="Google Shape;1207;p29"/>
            <p:cNvSpPr/>
            <p:nvPr/>
          </p:nvSpPr>
          <p:spPr>
            <a:xfrm>
              <a:off x="4739775" y="4183625"/>
              <a:ext cx="1147675" cy="146100"/>
            </a:xfrm>
            <a:custGeom>
              <a:avLst/>
              <a:gdLst/>
              <a:ahLst/>
              <a:cxnLst/>
              <a:rect l="l" t="t" r="r" b="b"/>
              <a:pathLst>
                <a:path w="45907" h="5844" extrusionOk="0">
                  <a:moveTo>
                    <a:pt x="7559" y="0"/>
                  </a:moveTo>
                  <a:lnTo>
                    <a:pt x="7148" y="18"/>
                  </a:lnTo>
                  <a:lnTo>
                    <a:pt x="6773" y="72"/>
                  </a:lnTo>
                  <a:lnTo>
                    <a:pt x="6416" y="143"/>
                  </a:lnTo>
                  <a:lnTo>
                    <a:pt x="6094" y="232"/>
                  </a:lnTo>
                  <a:lnTo>
                    <a:pt x="5773" y="357"/>
                  </a:lnTo>
                  <a:lnTo>
                    <a:pt x="5487" y="500"/>
                  </a:lnTo>
                  <a:lnTo>
                    <a:pt x="5219" y="661"/>
                  </a:lnTo>
                  <a:lnTo>
                    <a:pt x="4951" y="822"/>
                  </a:lnTo>
                  <a:lnTo>
                    <a:pt x="4700" y="1019"/>
                  </a:lnTo>
                  <a:lnTo>
                    <a:pt x="4468" y="1215"/>
                  </a:lnTo>
                  <a:lnTo>
                    <a:pt x="4254" y="1430"/>
                  </a:lnTo>
                  <a:lnTo>
                    <a:pt x="4039" y="1644"/>
                  </a:lnTo>
                  <a:lnTo>
                    <a:pt x="3646" y="2091"/>
                  </a:lnTo>
                  <a:lnTo>
                    <a:pt x="3271" y="2555"/>
                  </a:lnTo>
                  <a:lnTo>
                    <a:pt x="2931" y="2966"/>
                  </a:lnTo>
                  <a:lnTo>
                    <a:pt x="2592" y="3342"/>
                  </a:lnTo>
                  <a:lnTo>
                    <a:pt x="2234" y="3699"/>
                  </a:lnTo>
                  <a:lnTo>
                    <a:pt x="2056" y="3860"/>
                  </a:lnTo>
                  <a:lnTo>
                    <a:pt x="1877" y="4003"/>
                  </a:lnTo>
                  <a:lnTo>
                    <a:pt x="1681" y="4146"/>
                  </a:lnTo>
                  <a:lnTo>
                    <a:pt x="1466" y="4271"/>
                  </a:lnTo>
                  <a:lnTo>
                    <a:pt x="1252" y="4378"/>
                  </a:lnTo>
                  <a:lnTo>
                    <a:pt x="1037" y="4467"/>
                  </a:lnTo>
                  <a:lnTo>
                    <a:pt x="805" y="4539"/>
                  </a:lnTo>
                  <a:lnTo>
                    <a:pt x="537" y="4610"/>
                  </a:lnTo>
                  <a:lnTo>
                    <a:pt x="269" y="4646"/>
                  </a:lnTo>
                  <a:lnTo>
                    <a:pt x="1" y="4664"/>
                  </a:lnTo>
                  <a:lnTo>
                    <a:pt x="1" y="5825"/>
                  </a:lnTo>
                  <a:lnTo>
                    <a:pt x="376" y="5807"/>
                  </a:lnTo>
                  <a:lnTo>
                    <a:pt x="733" y="5754"/>
                  </a:lnTo>
                  <a:lnTo>
                    <a:pt x="1073" y="5682"/>
                  </a:lnTo>
                  <a:lnTo>
                    <a:pt x="1395" y="5575"/>
                  </a:lnTo>
                  <a:lnTo>
                    <a:pt x="1698" y="5450"/>
                  </a:lnTo>
                  <a:lnTo>
                    <a:pt x="1984" y="5307"/>
                  </a:lnTo>
                  <a:lnTo>
                    <a:pt x="2252" y="5164"/>
                  </a:lnTo>
                  <a:lnTo>
                    <a:pt x="2520" y="4985"/>
                  </a:lnTo>
                  <a:lnTo>
                    <a:pt x="2753" y="4789"/>
                  </a:lnTo>
                  <a:lnTo>
                    <a:pt x="2985" y="4592"/>
                  </a:lnTo>
                  <a:lnTo>
                    <a:pt x="3199" y="4396"/>
                  </a:lnTo>
                  <a:lnTo>
                    <a:pt x="3414" y="4181"/>
                  </a:lnTo>
                  <a:lnTo>
                    <a:pt x="3807" y="3735"/>
                  </a:lnTo>
                  <a:lnTo>
                    <a:pt x="4164" y="3288"/>
                  </a:lnTo>
                  <a:lnTo>
                    <a:pt x="4522" y="2877"/>
                  </a:lnTo>
                  <a:lnTo>
                    <a:pt x="4861" y="2484"/>
                  </a:lnTo>
                  <a:lnTo>
                    <a:pt x="5219" y="2126"/>
                  </a:lnTo>
                  <a:lnTo>
                    <a:pt x="5397" y="1948"/>
                  </a:lnTo>
                  <a:lnTo>
                    <a:pt x="5594" y="1805"/>
                  </a:lnTo>
                  <a:lnTo>
                    <a:pt x="5790" y="1662"/>
                  </a:lnTo>
                  <a:lnTo>
                    <a:pt x="6005" y="1537"/>
                  </a:lnTo>
                  <a:lnTo>
                    <a:pt x="6219" y="1430"/>
                  </a:lnTo>
                  <a:lnTo>
                    <a:pt x="6452" y="1340"/>
                  </a:lnTo>
                  <a:lnTo>
                    <a:pt x="6702" y="1269"/>
                  </a:lnTo>
                  <a:lnTo>
                    <a:pt x="6970" y="1215"/>
                  </a:lnTo>
                  <a:lnTo>
                    <a:pt x="7256" y="1179"/>
                  </a:lnTo>
                  <a:lnTo>
                    <a:pt x="7845" y="1179"/>
                  </a:lnTo>
                  <a:lnTo>
                    <a:pt x="8131" y="1215"/>
                  </a:lnTo>
                  <a:lnTo>
                    <a:pt x="8381" y="1269"/>
                  </a:lnTo>
                  <a:lnTo>
                    <a:pt x="8632" y="1340"/>
                  </a:lnTo>
                  <a:lnTo>
                    <a:pt x="8864" y="1430"/>
                  </a:lnTo>
                  <a:lnTo>
                    <a:pt x="9096" y="1537"/>
                  </a:lnTo>
                  <a:lnTo>
                    <a:pt x="9311" y="1662"/>
                  </a:lnTo>
                  <a:lnTo>
                    <a:pt x="9507" y="1805"/>
                  </a:lnTo>
                  <a:lnTo>
                    <a:pt x="9704" y="1966"/>
                  </a:lnTo>
                  <a:lnTo>
                    <a:pt x="9882" y="2126"/>
                  </a:lnTo>
                  <a:lnTo>
                    <a:pt x="10240" y="2484"/>
                  </a:lnTo>
                  <a:lnTo>
                    <a:pt x="10579" y="2877"/>
                  </a:lnTo>
                  <a:lnTo>
                    <a:pt x="10937" y="3288"/>
                  </a:lnTo>
                  <a:lnTo>
                    <a:pt x="11312" y="3753"/>
                  </a:lnTo>
                  <a:lnTo>
                    <a:pt x="11705" y="4199"/>
                  </a:lnTo>
                  <a:lnTo>
                    <a:pt x="11919" y="4414"/>
                  </a:lnTo>
                  <a:lnTo>
                    <a:pt x="12134" y="4628"/>
                  </a:lnTo>
                  <a:lnTo>
                    <a:pt x="12366" y="4825"/>
                  </a:lnTo>
                  <a:lnTo>
                    <a:pt x="12616" y="5021"/>
                  </a:lnTo>
                  <a:lnTo>
                    <a:pt x="12884" y="5182"/>
                  </a:lnTo>
                  <a:lnTo>
                    <a:pt x="13152" y="5343"/>
                  </a:lnTo>
                  <a:lnTo>
                    <a:pt x="13456" y="5486"/>
                  </a:lnTo>
                  <a:lnTo>
                    <a:pt x="13760" y="5611"/>
                  </a:lnTo>
                  <a:lnTo>
                    <a:pt x="14099" y="5700"/>
                  </a:lnTo>
                  <a:lnTo>
                    <a:pt x="14439" y="5790"/>
                  </a:lnTo>
                  <a:lnTo>
                    <a:pt x="14814" y="5825"/>
                  </a:lnTo>
                  <a:lnTo>
                    <a:pt x="15225" y="5843"/>
                  </a:lnTo>
                  <a:lnTo>
                    <a:pt x="15618" y="5825"/>
                  </a:lnTo>
                  <a:lnTo>
                    <a:pt x="15994" y="5790"/>
                  </a:lnTo>
                  <a:lnTo>
                    <a:pt x="16351" y="5700"/>
                  </a:lnTo>
                  <a:lnTo>
                    <a:pt x="16673" y="5611"/>
                  </a:lnTo>
                  <a:lnTo>
                    <a:pt x="16994" y="5486"/>
                  </a:lnTo>
                  <a:lnTo>
                    <a:pt x="17280" y="5343"/>
                  </a:lnTo>
                  <a:lnTo>
                    <a:pt x="17548" y="5182"/>
                  </a:lnTo>
                  <a:lnTo>
                    <a:pt x="17816" y="5021"/>
                  </a:lnTo>
                  <a:lnTo>
                    <a:pt x="18066" y="4825"/>
                  </a:lnTo>
                  <a:lnTo>
                    <a:pt x="18299" y="4628"/>
                  </a:lnTo>
                  <a:lnTo>
                    <a:pt x="18513" y="4414"/>
                  </a:lnTo>
                  <a:lnTo>
                    <a:pt x="18728" y="4199"/>
                  </a:lnTo>
                  <a:lnTo>
                    <a:pt x="19121" y="3753"/>
                  </a:lnTo>
                  <a:lnTo>
                    <a:pt x="19496" y="3288"/>
                  </a:lnTo>
                  <a:lnTo>
                    <a:pt x="19853" y="2877"/>
                  </a:lnTo>
                  <a:lnTo>
                    <a:pt x="20193" y="2484"/>
                  </a:lnTo>
                  <a:lnTo>
                    <a:pt x="20550" y="2126"/>
                  </a:lnTo>
                  <a:lnTo>
                    <a:pt x="20747" y="1966"/>
                  </a:lnTo>
                  <a:lnTo>
                    <a:pt x="20925" y="1805"/>
                  </a:lnTo>
                  <a:lnTo>
                    <a:pt x="21140" y="1662"/>
                  </a:lnTo>
                  <a:lnTo>
                    <a:pt x="21336" y="1537"/>
                  </a:lnTo>
                  <a:lnTo>
                    <a:pt x="21569" y="1430"/>
                  </a:lnTo>
                  <a:lnTo>
                    <a:pt x="21801" y="1340"/>
                  </a:lnTo>
                  <a:lnTo>
                    <a:pt x="22051" y="1269"/>
                  </a:lnTo>
                  <a:lnTo>
                    <a:pt x="22319" y="1215"/>
                  </a:lnTo>
                  <a:lnTo>
                    <a:pt x="22587" y="1179"/>
                  </a:lnTo>
                  <a:lnTo>
                    <a:pt x="22891" y="1162"/>
                  </a:lnTo>
                  <a:lnTo>
                    <a:pt x="23195" y="1179"/>
                  </a:lnTo>
                  <a:lnTo>
                    <a:pt x="23463" y="1215"/>
                  </a:lnTo>
                  <a:lnTo>
                    <a:pt x="23731" y="1269"/>
                  </a:lnTo>
                  <a:lnTo>
                    <a:pt x="23981" y="1340"/>
                  </a:lnTo>
                  <a:lnTo>
                    <a:pt x="24213" y="1430"/>
                  </a:lnTo>
                  <a:lnTo>
                    <a:pt x="24428" y="1537"/>
                  </a:lnTo>
                  <a:lnTo>
                    <a:pt x="24642" y="1662"/>
                  </a:lnTo>
                  <a:lnTo>
                    <a:pt x="24857" y="1805"/>
                  </a:lnTo>
                  <a:lnTo>
                    <a:pt x="25035" y="1966"/>
                  </a:lnTo>
                  <a:lnTo>
                    <a:pt x="25232" y="2126"/>
                  </a:lnTo>
                  <a:lnTo>
                    <a:pt x="25589" y="2484"/>
                  </a:lnTo>
                  <a:lnTo>
                    <a:pt x="25929" y="2877"/>
                  </a:lnTo>
                  <a:lnTo>
                    <a:pt x="26268" y="3288"/>
                  </a:lnTo>
                  <a:lnTo>
                    <a:pt x="26643" y="3753"/>
                  </a:lnTo>
                  <a:lnTo>
                    <a:pt x="27054" y="4199"/>
                  </a:lnTo>
                  <a:lnTo>
                    <a:pt x="27269" y="4414"/>
                  </a:lnTo>
                  <a:lnTo>
                    <a:pt x="27483" y="4628"/>
                  </a:lnTo>
                  <a:lnTo>
                    <a:pt x="27716" y="4825"/>
                  </a:lnTo>
                  <a:lnTo>
                    <a:pt x="27966" y="5021"/>
                  </a:lnTo>
                  <a:lnTo>
                    <a:pt x="28216" y="5182"/>
                  </a:lnTo>
                  <a:lnTo>
                    <a:pt x="28502" y="5343"/>
                  </a:lnTo>
                  <a:lnTo>
                    <a:pt x="28788" y="5486"/>
                  </a:lnTo>
                  <a:lnTo>
                    <a:pt x="29109" y="5611"/>
                  </a:lnTo>
                  <a:lnTo>
                    <a:pt x="29431" y="5700"/>
                  </a:lnTo>
                  <a:lnTo>
                    <a:pt x="29788" y="5772"/>
                  </a:lnTo>
                  <a:lnTo>
                    <a:pt x="30164" y="5825"/>
                  </a:lnTo>
                  <a:lnTo>
                    <a:pt x="30557" y="5843"/>
                  </a:lnTo>
                  <a:lnTo>
                    <a:pt x="30968" y="5825"/>
                  </a:lnTo>
                  <a:lnTo>
                    <a:pt x="31343" y="5772"/>
                  </a:lnTo>
                  <a:lnTo>
                    <a:pt x="31683" y="5700"/>
                  </a:lnTo>
                  <a:lnTo>
                    <a:pt x="32022" y="5611"/>
                  </a:lnTo>
                  <a:lnTo>
                    <a:pt x="32326" y="5486"/>
                  </a:lnTo>
                  <a:lnTo>
                    <a:pt x="32630" y="5343"/>
                  </a:lnTo>
                  <a:lnTo>
                    <a:pt x="32898" y="5182"/>
                  </a:lnTo>
                  <a:lnTo>
                    <a:pt x="33166" y="5021"/>
                  </a:lnTo>
                  <a:lnTo>
                    <a:pt x="33398" y="4825"/>
                  </a:lnTo>
                  <a:lnTo>
                    <a:pt x="33648" y="4628"/>
                  </a:lnTo>
                  <a:lnTo>
                    <a:pt x="33863" y="4414"/>
                  </a:lnTo>
                  <a:lnTo>
                    <a:pt x="34077" y="4199"/>
                  </a:lnTo>
                  <a:lnTo>
                    <a:pt x="34470" y="3753"/>
                  </a:lnTo>
                  <a:lnTo>
                    <a:pt x="34845" y="3288"/>
                  </a:lnTo>
                  <a:lnTo>
                    <a:pt x="35203" y="2877"/>
                  </a:lnTo>
                  <a:lnTo>
                    <a:pt x="35542" y="2484"/>
                  </a:lnTo>
                  <a:lnTo>
                    <a:pt x="35900" y="2126"/>
                  </a:lnTo>
                  <a:lnTo>
                    <a:pt x="36078" y="1966"/>
                  </a:lnTo>
                  <a:lnTo>
                    <a:pt x="36275" y="1805"/>
                  </a:lnTo>
                  <a:lnTo>
                    <a:pt x="36471" y="1662"/>
                  </a:lnTo>
                  <a:lnTo>
                    <a:pt x="36686" y="1537"/>
                  </a:lnTo>
                  <a:lnTo>
                    <a:pt x="36918" y="1430"/>
                  </a:lnTo>
                  <a:lnTo>
                    <a:pt x="37150" y="1340"/>
                  </a:lnTo>
                  <a:lnTo>
                    <a:pt x="37401" y="1269"/>
                  </a:lnTo>
                  <a:lnTo>
                    <a:pt x="37651" y="1215"/>
                  </a:lnTo>
                  <a:lnTo>
                    <a:pt x="37937" y="1179"/>
                  </a:lnTo>
                  <a:lnTo>
                    <a:pt x="38526" y="1179"/>
                  </a:lnTo>
                  <a:lnTo>
                    <a:pt x="38812" y="1215"/>
                  </a:lnTo>
                  <a:lnTo>
                    <a:pt x="39080" y="1269"/>
                  </a:lnTo>
                  <a:lnTo>
                    <a:pt x="39330" y="1340"/>
                  </a:lnTo>
                  <a:lnTo>
                    <a:pt x="39563" y="1430"/>
                  </a:lnTo>
                  <a:lnTo>
                    <a:pt x="39777" y="1537"/>
                  </a:lnTo>
                  <a:lnTo>
                    <a:pt x="39992" y="1662"/>
                  </a:lnTo>
                  <a:lnTo>
                    <a:pt x="40188" y="1805"/>
                  </a:lnTo>
                  <a:lnTo>
                    <a:pt x="40385" y="1966"/>
                  </a:lnTo>
                  <a:lnTo>
                    <a:pt x="40563" y="2126"/>
                  </a:lnTo>
                  <a:lnTo>
                    <a:pt x="40921" y="2484"/>
                  </a:lnTo>
                  <a:lnTo>
                    <a:pt x="41278" y="2877"/>
                  </a:lnTo>
                  <a:lnTo>
                    <a:pt x="41618" y="3288"/>
                  </a:lnTo>
                  <a:lnTo>
                    <a:pt x="41993" y="3753"/>
                  </a:lnTo>
                  <a:lnTo>
                    <a:pt x="42404" y="4199"/>
                  </a:lnTo>
                  <a:lnTo>
                    <a:pt x="42600" y="4414"/>
                  </a:lnTo>
                  <a:lnTo>
                    <a:pt x="42833" y="4628"/>
                  </a:lnTo>
                  <a:lnTo>
                    <a:pt x="43065" y="4825"/>
                  </a:lnTo>
                  <a:lnTo>
                    <a:pt x="43315" y="5021"/>
                  </a:lnTo>
                  <a:lnTo>
                    <a:pt x="43565" y="5182"/>
                  </a:lnTo>
                  <a:lnTo>
                    <a:pt x="43851" y="5343"/>
                  </a:lnTo>
                  <a:lnTo>
                    <a:pt x="44137" y="5486"/>
                  </a:lnTo>
                  <a:lnTo>
                    <a:pt x="44459" y="5611"/>
                  </a:lnTo>
                  <a:lnTo>
                    <a:pt x="44780" y="5700"/>
                  </a:lnTo>
                  <a:lnTo>
                    <a:pt x="45138" y="5772"/>
                  </a:lnTo>
                  <a:lnTo>
                    <a:pt x="45513" y="5825"/>
                  </a:lnTo>
                  <a:lnTo>
                    <a:pt x="45906" y="5843"/>
                  </a:lnTo>
                  <a:lnTo>
                    <a:pt x="45906" y="4682"/>
                  </a:lnTo>
                  <a:lnTo>
                    <a:pt x="45620" y="4664"/>
                  </a:lnTo>
                  <a:lnTo>
                    <a:pt x="45334" y="4628"/>
                  </a:lnTo>
                  <a:lnTo>
                    <a:pt x="45066" y="4575"/>
                  </a:lnTo>
                  <a:lnTo>
                    <a:pt x="44816" y="4503"/>
                  </a:lnTo>
                  <a:lnTo>
                    <a:pt x="44584" y="4414"/>
                  </a:lnTo>
                  <a:lnTo>
                    <a:pt x="44370" y="4306"/>
                  </a:lnTo>
                  <a:lnTo>
                    <a:pt x="44155" y="4181"/>
                  </a:lnTo>
                  <a:lnTo>
                    <a:pt x="43959" y="4038"/>
                  </a:lnTo>
                  <a:lnTo>
                    <a:pt x="43762" y="3895"/>
                  </a:lnTo>
                  <a:lnTo>
                    <a:pt x="43565" y="3717"/>
                  </a:lnTo>
                  <a:lnTo>
                    <a:pt x="43208" y="3359"/>
                  </a:lnTo>
                  <a:lnTo>
                    <a:pt x="42869" y="2966"/>
                  </a:lnTo>
                  <a:lnTo>
                    <a:pt x="42529" y="2555"/>
                  </a:lnTo>
                  <a:lnTo>
                    <a:pt x="42154" y="2091"/>
                  </a:lnTo>
                  <a:lnTo>
                    <a:pt x="41743" y="1644"/>
                  </a:lnTo>
                  <a:lnTo>
                    <a:pt x="41528" y="1430"/>
                  </a:lnTo>
                  <a:lnTo>
                    <a:pt x="41314" y="1215"/>
                  </a:lnTo>
                  <a:lnTo>
                    <a:pt x="41082" y="1019"/>
                  </a:lnTo>
                  <a:lnTo>
                    <a:pt x="40831" y="822"/>
                  </a:lnTo>
                  <a:lnTo>
                    <a:pt x="40581" y="661"/>
                  </a:lnTo>
                  <a:lnTo>
                    <a:pt x="40295" y="500"/>
                  </a:lnTo>
                  <a:lnTo>
                    <a:pt x="40009" y="357"/>
                  </a:lnTo>
                  <a:lnTo>
                    <a:pt x="39688" y="232"/>
                  </a:lnTo>
                  <a:lnTo>
                    <a:pt x="39366" y="143"/>
                  </a:lnTo>
                  <a:lnTo>
                    <a:pt x="39009" y="72"/>
                  </a:lnTo>
                  <a:lnTo>
                    <a:pt x="38634" y="18"/>
                  </a:lnTo>
                  <a:lnTo>
                    <a:pt x="38240" y="0"/>
                  </a:lnTo>
                  <a:lnTo>
                    <a:pt x="37829" y="18"/>
                  </a:lnTo>
                  <a:lnTo>
                    <a:pt x="37454" y="72"/>
                  </a:lnTo>
                  <a:lnTo>
                    <a:pt x="37115" y="143"/>
                  </a:lnTo>
                  <a:lnTo>
                    <a:pt x="36775" y="232"/>
                  </a:lnTo>
                  <a:lnTo>
                    <a:pt x="36471" y="357"/>
                  </a:lnTo>
                  <a:lnTo>
                    <a:pt x="36168" y="500"/>
                  </a:lnTo>
                  <a:lnTo>
                    <a:pt x="35900" y="661"/>
                  </a:lnTo>
                  <a:lnTo>
                    <a:pt x="35632" y="822"/>
                  </a:lnTo>
                  <a:lnTo>
                    <a:pt x="35381" y="1019"/>
                  </a:lnTo>
                  <a:lnTo>
                    <a:pt x="35149" y="1215"/>
                  </a:lnTo>
                  <a:lnTo>
                    <a:pt x="34935" y="1430"/>
                  </a:lnTo>
                  <a:lnTo>
                    <a:pt x="34720" y="1644"/>
                  </a:lnTo>
                  <a:lnTo>
                    <a:pt x="34327" y="2091"/>
                  </a:lnTo>
                  <a:lnTo>
                    <a:pt x="33952" y="2555"/>
                  </a:lnTo>
                  <a:lnTo>
                    <a:pt x="33595" y="2966"/>
                  </a:lnTo>
                  <a:lnTo>
                    <a:pt x="33255" y="3359"/>
                  </a:lnTo>
                  <a:lnTo>
                    <a:pt x="32898" y="3717"/>
                  </a:lnTo>
                  <a:lnTo>
                    <a:pt x="32719" y="3895"/>
                  </a:lnTo>
                  <a:lnTo>
                    <a:pt x="32522" y="4038"/>
                  </a:lnTo>
                  <a:lnTo>
                    <a:pt x="32308" y="4181"/>
                  </a:lnTo>
                  <a:lnTo>
                    <a:pt x="32111" y="4306"/>
                  </a:lnTo>
                  <a:lnTo>
                    <a:pt x="31879" y="4414"/>
                  </a:lnTo>
                  <a:lnTo>
                    <a:pt x="31647" y="4503"/>
                  </a:lnTo>
                  <a:lnTo>
                    <a:pt x="31397" y="4575"/>
                  </a:lnTo>
                  <a:lnTo>
                    <a:pt x="31129" y="4628"/>
                  </a:lnTo>
                  <a:lnTo>
                    <a:pt x="30861" y="4664"/>
                  </a:lnTo>
                  <a:lnTo>
                    <a:pt x="30557" y="4682"/>
                  </a:lnTo>
                  <a:lnTo>
                    <a:pt x="30253" y="4664"/>
                  </a:lnTo>
                  <a:lnTo>
                    <a:pt x="29985" y="4628"/>
                  </a:lnTo>
                  <a:lnTo>
                    <a:pt x="29717" y="4575"/>
                  </a:lnTo>
                  <a:lnTo>
                    <a:pt x="29467" y="4503"/>
                  </a:lnTo>
                  <a:lnTo>
                    <a:pt x="29234" y="4414"/>
                  </a:lnTo>
                  <a:lnTo>
                    <a:pt x="29020" y="4306"/>
                  </a:lnTo>
                  <a:lnTo>
                    <a:pt x="28806" y="4181"/>
                  </a:lnTo>
                  <a:lnTo>
                    <a:pt x="28609" y="4038"/>
                  </a:lnTo>
                  <a:lnTo>
                    <a:pt x="28413" y="3895"/>
                  </a:lnTo>
                  <a:lnTo>
                    <a:pt x="28216" y="3717"/>
                  </a:lnTo>
                  <a:lnTo>
                    <a:pt x="27876" y="3359"/>
                  </a:lnTo>
                  <a:lnTo>
                    <a:pt x="27519" y="2966"/>
                  </a:lnTo>
                  <a:lnTo>
                    <a:pt x="27180" y="2555"/>
                  </a:lnTo>
                  <a:lnTo>
                    <a:pt x="26804" y="2091"/>
                  </a:lnTo>
                  <a:lnTo>
                    <a:pt x="26393" y="1644"/>
                  </a:lnTo>
                  <a:lnTo>
                    <a:pt x="26197" y="1430"/>
                  </a:lnTo>
                  <a:lnTo>
                    <a:pt x="25964" y="1215"/>
                  </a:lnTo>
                  <a:lnTo>
                    <a:pt x="25732" y="1019"/>
                  </a:lnTo>
                  <a:lnTo>
                    <a:pt x="25482" y="822"/>
                  </a:lnTo>
                  <a:lnTo>
                    <a:pt x="25232" y="661"/>
                  </a:lnTo>
                  <a:lnTo>
                    <a:pt x="24946" y="500"/>
                  </a:lnTo>
                  <a:lnTo>
                    <a:pt x="24660" y="357"/>
                  </a:lnTo>
                  <a:lnTo>
                    <a:pt x="24356" y="232"/>
                  </a:lnTo>
                  <a:lnTo>
                    <a:pt x="24017" y="143"/>
                  </a:lnTo>
                  <a:lnTo>
                    <a:pt x="23659" y="72"/>
                  </a:lnTo>
                  <a:lnTo>
                    <a:pt x="23284" y="18"/>
                  </a:lnTo>
                  <a:lnTo>
                    <a:pt x="22891" y="0"/>
                  </a:lnTo>
                  <a:lnTo>
                    <a:pt x="22498" y="18"/>
                  </a:lnTo>
                  <a:lnTo>
                    <a:pt x="22123" y="72"/>
                  </a:lnTo>
                  <a:lnTo>
                    <a:pt x="21765" y="143"/>
                  </a:lnTo>
                  <a:lnTo>
                    <a:pt x="21426" y="232"/>
                  </a:lnTo>
                  <a:lnTo>
                    <a:pt x="21122" y="357"/>
                  </a:lnTo>
                  <a:lnTo>
                    <a:pt x="20836" y="500"/>
                  </a:lnTo>
                  <a:lnTo>
                    <a:pt x="20550" y="661"/>
                  </a:lnTo>
                  <a:lnTo>
                    <a:pt x="20300" y="822"/>
                  </a:lnTo>
                  <a:lnTo>
                    <a:pt x="20050" y="1019"/>
                  </a:lnTo>
                  <a:lnTo>
                    <a:pt x="19818" y="1215"/>
                  </a:lnTo>
                  <a:lnTo>
                    <a:pt x="19585" y="1430"/>
                  </a:lnTo>
                  <a:lnTo>
                    <a:pt x="19371" y="1644"/>
                  </a:lnTo>
                  <a:lnTo>
                    <a:pt x="18978" y="2091"/>
                  </a:lnTo>
                  <a:lnTo>
                    <a:pt x="18602" y="2555"/>
                  </a:lnTo>
                  <a:lnTo>
                    <a:pt x="18263" y="2966"/>
                  </a:lnTo>
                  <a:lnTo>
                    <a:pt x="17906" y="3359"/>
                  </a:lnTo>
                  <a:lnTo>
                    <a:pt x="17548" y="3717"/>
                  </a:lnTo>
                  <a:lnTo>
                    <a:pt x="17369" y="3895"/>
                  </a:lnTo>
                  <a:lnTo>
                    <a:pt x="17173" y="4038"/>
                  </a:lnTo>
                  <a:lnTo>
                    <a:pt x="16976" y="4181"/>
                  </a:lnTo>
                  <a:lnTo>
                    <a:pt x="16762" y="4306"/>
                  </a:lnTo>
                  <a:lnTo>
                    <a:pt x="16548" y="4414"/>
                  </a:lnTo>
                  <a:lnTo>
                    <a:pt x="16315" y="4503"/>
                  </a:lnTo>
                  <a:lnTo>
                    <a:pt x="16065" y="4575"/>
                  </a:lnTo>
                  <a:lnTo>
                    <a:pt x="15797" y="4628"/>
                  </a:lnTo>
                  <a:lnTo>
                    <a:pt x="15511" y="4664"/>
                  </a:lnTo>
                  <a:lnTo>
                    <a:pt x="15225" y="4682"/>
                  </a:lnTo>
                  <a:lnTo>
                    <a:pt x="14921" y="4664"/>
                  </a:lnTo>
                  <a:lnTo>
                    <a:pt x="14636" y="4628"/>
                  </a:lnTo>
                  <a:lnTo>
                    <a:pt x="14368" y="4575"/>
                  </a:lnTo>
                  <a:lnTo>
                    <a:pt x="14135" y="4503"/>
                  </a:lnTo>
                  <a:lnTo>
                    <a:pt x="13903" y="4414"/>
                  </a:lnTo>
                  <a:lnTo>
                    <a:pt x="13671" y="4306"/>
                  </a:lnTo>
                  <a:lnTo>
                    <a:pt x="13456" y="4181"/>
                  </a:lnTo>
                  <a:lnTo>
                    <a:pt x="13260" y="4038"/>
                  </a:lnTo>
                  <a:lnTo>
                    <a:pt x="13063" y="3895"/>
                  </a:lnTo>
                  <a:lnTo>
                    <a:pt x="12884" y="3717"/>
                  </a:lnTo>
                  <a:lnTo>
                    <a:pt x="12527" y="3359"/>
                  </a:lnTo>
                  <a:lnTo>
                    <a:pt x="12187" y="2966"/>
                  </a:lnTo>
                  <a:lnTo>
                    <a:pt x="11830" y="2555"/>
                  </a:lnTo>
                  <a:lnTo>
                    <a:pt x="11455" y="2091"/>
                  </a:lnTo>
                  <a:lnTo>
                    <a:pt x="11062" y="1644"/>
                  </a:lnTo>
                  <a:lnTo>
                    <a:pt x="10847" y="1430"/>
                  </a:lnTo>
                  <a:lnTo>
                    <a:pt x="10633" y="1215"/>
                  </a:lnTo>
                  <a:lnTo>
                    <a:pt x="10401" y="1019"/>
                  </a:lnTo>
                  <a:lnTo>
                    <a:pt x="10150" y="822"/>
                  </a:lnTo>
                  <a:lnTo>
                    <a:pt x="9882" y="661"/>
                  </a:lnTo>
                  <a:lnTo>
                    <a:pt x="9614" y="500"/>
                  </a:lnTo>
                  <a:lnTo>
                    <a:pt x="9311" y="357"/>
                  </a:lnTo>
                  <a:lnTo>
                    <a:pt x="9007" y="232"/>
                  </a:lnTo>
                  <a:lnTo>
                    <a:pt x="8667" y="143"/>
                  </a:lnTo>
                  <a:lnTo>
                    <a:pt x="8328" y="72"/>
                  </a:lnTo>
                  <a:lnTo>
                    <a:pt x="7953" y="18"/>
                  </a:lnTo>
                  <a:lnTo>
                    <a:pt x="755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29"/>
            <p:cNvSpPr/>
            <p:nvPr/>
          </p:nvSpPr>
          <p:spPr>
            <a:xfrm>
              <a:off x="5149425" y="4388650"/>
              <a:ext cx="1148100" cy="145675"/>
            </a:xfrm>
            <a:custGeom>
              <a:avLst/>
              <a:gdLst/>
              <a:ahLst/>
              <a:cxnLst/>
              <a:rect l="l" t="t" r="r" b="b"/>
              <a:pathLst>
                <a:path w="45924" h="5827" extrusionOk="0">
                  <a:moveTo>
                    <a:pt x="7559" y="1"/>
                  </a:moveTo>
                  <a:lnTo>
                    <a:pt x="7166" y="19"/>
                  </a:lnTo>
                  <a:lnTo>
                    <a:pt x="6791" y="55"/>
                  </a:lnTo>
                  <a:lnTo>
                    <a:pt x="6434" y="126"/>
                  </a:lnTo>
                  <a:lnTo>
                    <a:pt x="6094" y="233"/>
                  </a:lnTo>
                  <a:lnTo>
                    <a:pt x="5790" y="340"/>
                  </a:lnTo>
                  <a:lnTo>
                    <a:pt x="5486" y="483"/>
                  </a:lnTo>
                  <a:lnTo>
                    <a:pt x="5218" y="644"/>
                  </a:lnTo>
                  <a:lnTo>
                    <a:pt x="4950" y="823"/>
                  </a:lnTo>
                  <a:lnTo>
                    <a:pt x="4718" y="1002"/>
                  </a:lnTo>
                  <a:lnTo>
                    <a:pt x="4486" y="1216"/>
                  </a:lnTo>
                  <a:lnTo>
                    <a:pt x="4254" y="1430"/>
                  </a:lnTo>
                  <a:lnTo>
                    <a:pt x="4039" y="1645"/>
                  </a:lnTo>
                  <a:lnTo>
                    <a:pt x="3646" y="2092"/>
                  </a:lnTo>
                  <a:lnTo>
                    <a:pt x="3271" y="2538"/>
                  </a:lnTo>
                  <a:lnTo>
                    <a:pt x="2931" y="2949"/>
                  </a:lnTo>
                  <a:lnTo>
                    <a:pt x="2592" y="3342"/>
                  </a:lnTo>
                  <a:lnTo>
                    <a:pt x="2252" y="3682"/>
                  </a:lnTo>
                  <a:lnTo>
                    <a:pt x="2074" y="3843"/>
                  </a:lnTo>
                  <a:lnTo>
                    <a:pt x="1877" y="4004"/>
                  </a:lnTo>
                  <a:lnTo>
                    <a:pt x="1680" y="4129"/>
                  </a:lnTo>
                  <a:lnTo>
                    <a:pt x="1484" y="4254"/>
                  </a:lnTo>
                  <a:lnTo>
                    <a:pt x="1269" y="4361"/>
                  </a:lnTo>
                  <a:lnTo>
                    <a:pt x="1037" y="4468"/>
                  </a:lnTo>
                  <a:lnTo>
                    <a:pt x="805" y="4540"/>
                  </a:lnTo>
                  <a:lnTo>
                    <a:pt x="555" y="4593"/>
                  </a:lnTo>
                  <a:lnTo>
                    <a:pt x="287" y="4629"/>
                  </a:lnTo>
                  <a:lnTo>
                    <a:pt x="1" y="4647"/>
                  </a:lnTo>
                  <a:lnTo>
                    <a:pt x="1" y="5826"/>
                  </a:lnTo>
                  <a:lnTo>
                    <a:pt x="376" y="5790"/>
                  </a:lnTo>
                  <a:lnTo>
                    <a:pt x="751" y="5737"/>
                  </a:lnTo>
                  <a:lnTo>
                    <a:pt x="1091" y="5665"/>
                  </a:lnTo>
                  <a:lnTo>
                    <a:pt x="1412" y="5576"/>
                  </a:lnTo>
                  <a:lnTo>
                    <a:pt x="1716" y="5451"/>
                  </a:lnTo>
                  <a:lnTo>
                    <a:pt x="2002" y="5308"/>
                  </a:lnTo>
                  <a:lnTo>
                    <a:pt x="2270" y="5147"/>
                  </a:lnTo>
                  <a:lnTo>
                    <a:pt x="2520" y="4969"/>
                  </a:lnTo>
                  <a:lnTo>
                    <a:pt x="2753" y="4790"/>
                  </a:lnTo>
                  <a:lnTo>
                    <a:pt x="2985" y="4593"/>
                  </a:lnTo>
                  <a:lnTo>
                    <a:pt x="3199" y="4379"/>
                  </a:lnTo>
                  <a:lnTo>
                    <a:pt x="3414" y="4164"/>
                  </a:lnTo>
                  <a:lnTo>
                    <a:pt x="3807" y="3718"/>
                  </a:lnTo>
                  <a:lnTo>
                    <a:pt x="4182" y="3271"/>
                  </a:lnTo>
                  <a:lnTo>
                    <a:pt x="4522" y="2860"/>
                  </a:lnTo>
                  <a:lnTo>
                    <a:pt x="4861" y="2467"/>
                  </a:lnTo>
                  <a:lnTo>
                    <a:pt x="5218" y="2109"/>
                  </a:lnTo>
                  <a:lnTo>
                    <a:pt x="5415" y="1949"/>
                  </a:lnTo>
                  <a:lnTo>
                    <a:pt x="5594" y="1788"/>
                  </a:lnTo>
                  <a:lnTo>
                    <a:pt x="5808" y="1663"/>
                  </a:lnTo>
                  <a:lnTo>
                    <a:pt x="6005" y="1538"/>
                  </a:lnTo>
                  <a:lnTo>
                    <a:pt x="6237" y="1430"/>
                  </a:lnTo>
                  <a:lnTo>
                    <a:pt x="6469" y="1323"/>
                  </a:lnTo>
                  <a:lnTo>
                    <a:pt x="6719" y="1252"/>
                  </a:lnTo>
                  <a:lnTo>
                    <a:pt x="6970" y="1198"/>
                  </a:lnTo>
                  <a:lnTo>
                    <a:pt x="7256" y="1180"/>
                  </a:lnTo>
                  <a:lnTo>
                    <a:pt x="7559" y="1162"/>
                  </a:lnTo>
                  <a:lnTo>
                    <a:pt x="7845" y="1180"/>
                  </a:lnTo>
                  <a:lnTo>
                    <a:pt x="8131" y="1198"/>
                  </a:lnTo>
                  <a:lnTo>
                    <a:pt x="8399" y="1252"/>
                  </a:lnTo>
                  <a:lnTo>
                    <a:pt x="8649" y="1341"/>
                  </a:lnTo>
                  <a:lnTo>
                    <a:pt x="8882" y="1430"/>
                  </a:lnTo>
                  <a:lnTo>
                    <a:pt x="9096" y="1538"/>
                  </a:lnTo>
                  <a:lnTo>
                    <a:pt x="9310" y="1663"/>
                  </a:lnTo>
                  <a:lnTo>
                    <a:pt x="9507" y="1788"/>
                  </a:lnTo>
                  <a:lnTo>
                    <a:pt x="9704" y="1949"/>
                  </a:lnTo>
                  <a:lnTo>
                    <a:pt x="9882" y="2109"/>
                  </a:lnTo>
                  <a:lnTo>
                    <a:pt x="10240" y="2467"/>
                  </a:lnTo>
                  <a:lnTo>
                    <a:pt x="10597" y="2860"/>
                  </a:lnTo>
                  <a:lnTo>
                    <a:pt x="10937" y="3289"/>
                  </a:lnTo>
                  <a:lnTo>
                    <a:pt x="11312" y="3736"/>
                  </a:lnTo>
                  <a:lnTo>
                    <a:pt x="11705" y="4182"/>
                  </a:lnTo>
                  <a:lnTo>
                    <a:pt x="11919" y="4397"/>
                  </a:lnTo>
                  <a:lnTo>
                    <a:pt x="12152" y="4611"/>
                  </a:lnTo>
                  <a:lnTo>
                    <a:pt x="12384" y="4808"/>
                  </a:lnTo>
                  <a:lnTo>
                    <a:pt x="12634" y="5004"/>
                  </a:lnTo>
                  <a:lnTo>
                    <a:pt x="12884" y="5183"/>
                  </a:lnTo>
                  <a:lnTo>
                    <a:pt x="13170" y="5344"/>
                  </a:lnTo>
                  <a:lnTo>
                    <a:pt x="13456" y="5487"/>
                  </a:lnTo>
                  <a:lnTo>
                    <a:pt x="13760" y="5594"/>
                  </a:lnTo>
                  <a:lnTo>
                    <a:pt x="14099" y="5701"/>
                  </a:lnTo>
                  <a:lnTo>
                    <a:pt x="14457" y="5773"/>
                  </a:lnTo>
                  <a:lnTo>
                    <a:pt x="14832" y="5808"/>
                  </a:lnTo>
                  <a:lnTo>
                    <a:pt x="15225" y="5826"/>
                  </a:lnTo>
                  <a:lnTo>
                    <a:pt x="15618" y="5808"/>
                  </a:lnTo>
                  <a:lnTo>
                    <a:pt x="15993" y="5773"/>
                  </a:lnTo>
                  <a:lnTo>
                    <a:pt x="16351" y="5701"/>
                  </a:lnTo>
                  <a:lnTo>
                    <a:pt x="16690" y="5594"/>
                  </a:lnTo>
                  <a:lnTo>
                    <a:pt x="16994" y="5487"/>
                  </a:lnTo>
                  <a:lnTo>
                    <a:pt x="17280" y="5344"/>
                  </a:lnTo>
                  <a:lnTo>
                    <a:pt x="17566" y="5183"/>
                  </a:lnTo>
                  <a:lnTo>
                    <a:pt x="17816" y="5004"/>
                  </a:lnTo>
                  <a:lnTo>
                    <a:pt x="18066" y="4808"/>
                  </a:lnTo>
                  <a:lnTo>
                    <a:pt x="18299" y="4611"/>
                  </a:lnTo>
                  <a:lnTo>
                    <a:pt x="18531" y="4397"/>
                  </a:lnTo>
                  <a:lnTo>
                    <a:pt x="18727" y="4182"/>
                  </a:lnTo>
                  <a:lnTo>
                    <a:pt x="19138" y="3736"/>
                  </a:lnTo>
                  <a:lnTo>
                    <a:pt x="19514" y="3289"/>
                  </a:lnTo>
                  <a:lnTo>
                    <a:pt x="19853" y="2860"/>
                  </a:lnTo>
                  <a:lnTo>
                    <a:pt x="20211" y="2467"/>
                  </a:lnTo>
                  <a:lnTo>
                    <a:pt x="20568" y="2109"/>
                  </a:lnTo>
                  <a:lnTo>
                    <a:pt x="20747" y="1949"/>
                  </a:lnTo>
                  <a:lnTo>
                    <a:pt x="20943" y="1788"/>
                  </a:lnTo>
                  <a:lnTo>
                    <a:pt x="21140" y="1663"/>
                  </a:lnTo>
                  <a:lnTo>
                    <a:pt x="21354" y="1538"/>
                  </a:lnTo>
                  <a:lnTo>
                    <a:pt x="21569" y="1430"/>
                  </a:lnTo>
                  <a:lnTo>
                    <a:pt x="21801" y="1341"/>
                  </a:lnTo>
                  <a:lnTo>
                    <a:pt x="22051" y="1252"/>
                  </a:lnTo>
                  <a:lnTo>
                    <a:pt x="22319" y="1198"/>
                  </a:lnTo>
                  <a:lnTo>
                    <a:pt x="22605" y="1180"/>
                  </a:lnTo>
                  <a:lnTo>
                    <a:pt x="22891" y="1162"/>
                  </a:lnTo>
                  <a:lnTo>
                    <a:pt x="23195" y="1180"/>
                  </a:lnTo>
                  <a:lnTo>
                    <a:pt x="23481" y="1198"/>
                  </a:lnTo>
                  <a:lnTo>
                    <a:pt x="23731" y="1252"/>
                  </a:lnTo>
                  <a:lnTo>
                    <a:pt x="23981" y="1323"/>
                  </a:lnTo>
                  <a:lnTo>
                    <a:pt x="24213" y="1430"/>
                  </a:lnTo>
                  <a:lnTo>
                    <a:pt x="24445" y="1538"/>
                  </a:lnTo>
                  <a:lnTo>
                    <a:pt x="24660" y="1663"/>
                  </a:lnTo>
                  <a:lnTo>
                    <a:pt x="24856" y="1788"/>
                  </a:lnTo>
                  <a:lnTo>
                    <a:pt x="25053" y="1949"/>
                  </a:lnTo>
                  <a:lnTo>
                    <a:pt x="25232" y="2109"/>
                  </a:lnTo>
                  <a:lnTo>
                    <a:pt x="25589" y="2467"/>
                  </a:lnTo>
                  <a:lnTo>
                    <a:pt x="25929" y="2860"/>
                  </a:lnTo>
                  <a:lnTo>
                    <a:pt x="26286" y="3289"/>
                  </a:lnTo>
                  <a:lnTo>
                    <a:pt x="26661" y="3736"/>
                  </a:lnTo>
                  <a:lnTo>
                    <a:pt x="27054" y="4182"/>
                  </a:lnTo>
                  <a:lnTo>
                    <a:pt x="27269" y="4397"/>
                  </a:lnTo>
                  <a:lnTo>
                    <a:pt x="27483" y="4611"/>
                  </a:lnTo>
                  <a:lnTo>
                    <a:pt x="27715" y="4808"/>
                  </a:lnTo>
                  <a:lnTo>
                    <a:pt x="27966" y="5004"/>
                  </a:lnTo>
                  <a:lnTo>
                    <a:pt x="28234" y="5183"/>
                  </a:lnTo>
                  <a:lnTo>
                    <a:pt x="28502" y="5344"/>
                  </a:lnTo>
                  <a:lnTo>
                    <a:pt x="28805" y="5487"/>
                  </a:lnTo>
                  <a:lnTo>
                    <a:pt x="29109" y="5594"/>
                  </a:lnTo>
                  <a:lnTo>
                    <a:pt x="29449" y="5701"/>
                  </a:lnTo>
                  <a:lnTo>
                    <a:pt x="29788" y="5773"/>
                  </a:lnTo>
                  <a:lnTo>
                    <a:pt x="30164" y="5808"/>
                  </a:lnTo>
                  <a:lnTo>
                    <a:pt x="30575" y="5826"/>
                  </a:lnTo>
                  <a:lnTo>
                    <a:pt x="30968" y="5808"/>
                  </a:lnTo>
                  <a:lnTo>
                    <a:pt x="31343" y="5773"/>
                  </a:lnTo>
                  <a:lnTo>
                    <a:pt x="31700" y="5701"/>
                  </a:lnTo>
                  <a:lnTo>
                    <a:pt x="32022" y="5594"/>
                  </a:lnTo>
                  <a:lnTo>
                    <a:pt x="32344" y="5487"/>
                  </a:lnTo>
                  <a:lnTo>
                    <a:pt x="32629" y="5344"/>
                  </a:lnTo>
                  <a:lnTo>
                    <a:pt x="32897" y="5183"/>
                  </a:lnTo>
                  <a:lnTo>
                    <a:pt x="33166" y="5004"/>
                  </a:lnTo>
                  <a:lnTo>
                    <a:pt x="33416" y="4808"/>
                  </a:lnTo>
                  <a:lnTo>
                    <a:pt x="33648" y="4611"/>
                  </a:lnTo>
                  <a:lnTo>
                    <a:pt x="33862" y="4397"/>
                  </a:lnTo>
                  <a:lnTo>
                    <a:pt x="34077" y="4182"/>
                  </a:lnTo>
                  <a:lnTo>
                    <a:pt x="34470" y="3736"/>
                  </a:lnTo>
                  <a:lnTo>
                    <a:pt x="34863" y="3289"/>
                  </a:lnTo>
                  <a:lnTo>
                    <a:pt x="35203" y="2860"/>
                  </a:lnTo>
                  <a:lnTo>
                    <a:pt x="35542" y="2467"/>
                  </a:lnTo>
                  <a:lnTo>
                    <a:pt x="35899" y="2109"/>
                  </a:lnTo>
                  <a:lnTo>
                    <a:pt x="36096" y="1949"/>
                  </a:lnTo>
                  <a:lnTo>
                    <a:pt x="36275" y="1788"/>
                  </a:lnTo>
                  <a:lnTo>
                    <a:pt x="36489" y="1663"/>
                  </a:lnTo>
                  <a:lnTo>
                    <a:pt x="36686" y="1538"/>
                  </a:lnTo>
                  <a:lnTo>
                    <a:pt x="36918" y="1430"/>
                  </a:lnTo>
                  <a:lnTo>
                    <a:pt x="37150" y="1341"/>
                  </a:lnTo>
                  <a:lnTo>
                    <a:pt x="37400" y="1252"/>
                  </a:lnTo>
                  <a:lnTo>
                    <a:pt x="37668" y="1198"/>
                  </a:lnTo>
                  <a:lnTo>
                    <a:pt x="37937" y="1180"/>
                  </a:lnTo>
                  <a:lnTo>
                    <a:pt x="38240" y="1162"/>
                  </a:lnTo>
                  <a:lnTo>
                    <a:pt x="38544" y="1180"/>
                  </a:lnTo>
                  <a:lnTo>
                    <a:pt x="38812" y="1198"/>
                  </a:lnTo>
                  <a:lnTo>
                    <a:pt x="39080" y="1252"/>
                  </a:lnTo>
                  <a:lnTo>
                    <a:pt x="39330" y="1341"/>
                  </a:lnTo>
                  <a:lnTo>
                    <a:pt x="39563" y="1430"/>
                  </a:lnTo>
                  <a:lnTo>
                    <a:pt x="39795" y="1538"/>
                  </a:lnTo>
                  <a:lnTo>
                    <a:pt x="39991" y="1663"/>
                  </a:lnTo>
                  <a:lnTo>
                    <a:pt x="40206" y="1788"/>
                  </a:lnTo>
                  <a:lnTo>
                    <a:pt x="40385" y="1949"/>
                  </a:lnTo>
                  <a:lnTo>
                    <a:pt x="40581" y="2109"/>
                  </a:lnTo>
                  <a:lnTo>
                    <a:pt x="40939" y="2467"/>
                  </a:lnTo>
                  <a:lnTo>
                    <a:pt x="41278" y="2860"/>
                  </a:lnTo>
                  <a:lnTo>
                    <a:pt x="41635" y="3289"/>
                  </a:lnTo>
                  <a:lnTo>
                    <a:pt x="42011" y="3736"/>
                  </a:lnTo>
                  <a:lnTo>
                    <a:pt x="42404" y="4182"/>
                  </a:lnTo>
                  <a:lnTo>
                    <a:pt x="42618" y="4397"/>
                  </a:lnTo>
                  <a:lnTo>
                    <a:pt x="42833" y="4611"/>
                  </a:lnTo>
                  <a:lnTo>
                    <a:pt x="43065" y="4808"/>
                  </a:lnTo>
                  <a:lnTo>
                    <a:pt x="43315" y="5004"/>
                  </a:lnTo>
                  <a:lnTo>
                    <a:pt x="43583" y="5183"/>
                  </a:lnTo>
                  <a:lnTo>
                    <a:pt x="43851" y="5344"/>
                  </a:lnTo>
                  <a:lnTo>
                    <a:pt x="44155" y="5487"/>
                  </a:lnTo>
                  <a:lnTo>
                    <a:pt x="44459" y="5594"/>
                  </a:lnTo>
                  <a:lnTo>
                    <a:pt x="44780" y="5701"/>
                  </a:lnTo>
                  <a:lnTo>
                    <a:pt x="45138" y="5773"/>
                  </a:lnTo>
                  <a:lnTo>
                    <a:pt x="45513" y="5808"/>
                  </a:lnTo>
                  <a:lnTo>
                    <a:pt x="45924" y="5826"/>
                  </a:lnTo>
                  <a:lnTo>
                    <a:pt x="45924" y="4665"/>
                  </a:lnTo>
                  <a:lnTo>
                    <a:pt x="45620" y="4647"/>
                  </a:lnTo>
                  <a:lnTo>
                    <a:pt x="45334" y="4629"/>
                  </a:lnTo>
                  <a:lnTo>
                    <a:pt x="45066" y="4558"/>
                  </a:lnTo>
                  <a:lnTo>
                    <a:pt x="44834" y="4486"/>
                  </a:lnTo>
                  <a:lnTo>
                    <a:pt x="44584" y="4397"/>
                  </a:lnTo>
                  <a:lnTo>
                    <a:pt x="44369" y="4289"/>
                  </a:lnTo>
                  <a:lnTo>
                    <a:pt x="44155" y="4164"/>
                  </a:lnTo>
                  <a:lnTo>
                    <a:pt x="43958" y="4021"/>
                  </a:lnTo>
                  <a:lnTo>
                    <a:pt x="43762" y="3878"/>
                  </a:lnTo>
                  <a:lnTo>
                    <a:pt x="43583" y="3718"/>
                  </a:lnTo>
                  <a:lnTo>
                    <a:pt x="43226" y="3360"/>
                  </a:lnTo>
                  <a:lnTo>
                    <a:pt x="42868" y="2967"/>
                  </a:lnTo>
                  <a:lnTo>
                    <a:pt x="42529" y="2538"/>
                  </a:lnTo>
                  <a:lnTo>
                    <a:pt x="42154" y="2092"/>
                  </a:lnTo>
                  <a:lnTo>
                    <a:pt x="41760" y="1645"/>
                  </a:lnTo>
                  <a:lnTo>
                    <a:pt x="41546" y="1413"/>
                  </a:lnTo>
                  <a:lnTo>
                    <a:pt x="41314" y="1216"/>
                  </a:lnTo>
                  <a:lnTo>
                    <a:pt x="41081" y="1002"/>
                  </a:lnTo>
                  <a:lnTo>
                    <a:pt x="40831" y="823"/>
                  </a:lnTo>
                  <a:lnTo>
                    <a:pt x="40581" y="644"/>
                  </a:lnTo>
                  <a:lnTo>
                    <a:pt x="40295" y="483"/>
                  </a:lnTo>
                  <a:lnTo>
                    <a:pt x="40009" y="340"/>
                  </a:lnTo>
                  <a:lnTo>
                    <a:pt x="39706" y="215"/>
                  </a:lnTo>
                  <a:lnTo>
                    <a:pt x="39366" y="126"/>
                  </a:lnTo>
                  <a:lnTo>
                    <a:pt x="39009" y="55"/>
                  </a:lnTo>
                  <a:lnTo>
                    <a:pt x="38633" y="1"/>
                  </a:lnTo>
                  <a:lnTo>
                    <a:pt x="37847" y="1"/>
                  </a:lnTo>
                  <a:lnTo>
                    <a:pt x="37472" y="55"/>
                  </a:lnTo>
                  <a:lnTo>
                    <a:pt x="37115" y="126"/>
                  </a:lnTo>
                  <a:lnTo>
                    <a:pt x="36775" y="215"/>
                  </a:lnTo>
                  <a:lnTo>
                    <a:pt x="36471" y="340"/>
                  </a:lnTo>
                  <a:lnTo>
                    <a:pt x="36185" y="483"/>
                  </a:lnTo>
                  <a:lnTo>
                    <a:pt x="35899" y="644"/>
                  </a:lnTo>
                  <a:lnTo>
                    <a:pt x="35649" y="823"/>
                  </a:lnTo>
                  <a:lnTo>
                    <a:pt x="35399" y="1002"/>
                  </a:lnTo>
                  <a:lnTo>
                    <a:pt x="35167" y="1216"/>
                  </a:lnTo>
                  <a:lnTo>
                    <a:pt x="34935" y="1413"/>
                  </a:lnTo>
                  <a:lnTo>
                    <a:pt x="34720" y="1645"/>
                  </a:lnTo>
                  <a:lnTo>
                    <a:pt x="34327" y="2092"/>
                  </a:lnTo>
                  <a:lnTo>
                    <a:pt x="33952" y="2538"/>
                  </a:lnTo>
                  <a:lnTo>
                    <a:pt x="33612" y="2967"/>
                  </a:lnTo>
                  <a:lnTo>
                    <a:pt x="33255" y="3360"/>
                  </a:lnTo>
                  <a:lnTo>
                    <a:pt x="32897" y="3718"/>
                  </a:lnTo>
                  <a:lnTo>
                    <a:pt x="32719" y="3878"/>
                  </a:lnTo>
                  <a:lnTo>
                    <a:pt x="32522" y="4021"/>
                  </a:lnTo>
                  <a:lnTo>
                    <a:pt x="32326" y="4164"/>
                  </a:lnTo>
                  <a:lnTo>
                    <a:pt x="32111" y="4289"/>
                  </a:lnTo>
                  <a:lnTo>
                    <a:pt x="31897" y="4397"/>
                  </a:lnTo>
                  <a:lnTo>
                    <a:pt x="31647" y="4486"/>
                  </a:lnTo>
                  <a:lnTo>
                    <a:pt x="31414" y="4558"/>
                  </a:lnTo>
                  <a:lnTo>
                    <a:pt x="31146" y="4611"/>
                  </a:lnTo>
                  <a:lnTo>
                    <a:pt x="30860" y="4647"/>
                  </a:lnTo>
                  <a:lnTo>
                    <a:pt x="30557" y="4665"/>
                  </a:lnTo>
                  <a:lnTo>
                    <a:pt x="30271" y="4647"/>
                  </a:lnTo>
                  <a:lnTo>
                    <a:pt x="29985" y="4611"/>
                  </a:lnTo>
                  <a:lnTo>
                    <a:pt x="29717" y="4558"/>
                  </a:lnTo>
                  <a:lnTo>
                    <a:pt x="29484" y="4486"/>
                  </a:lnTo>
                  <a:lnTo>
                    <a:pt x="29234" y="4397"/>
                  </a:lnTo>
                  <a:lnTo>
                    <a:pt x="29020" y="4289"/>
                  </a:lnTo>
                  <a:lnTo>
                    <a:pt x="28805" y="4164"/>
                  </a:lnTo>
                  <a:lnTo>
                    <a:pt x="28609" y="4021"/>
                  </a:lnTo>
                  <a:lnTo>
                    <a:pt x="28412" y="3878"/>
                  </a:lnTo>
                  <a:lnTo>
                    <a:pt x="28234" y="3718"/>
                  </a:lnTo>
                  <a:lnTo>
                    <a:pt x="27876" y="3360"/>
                  </a:lnTo>
                  <a:lnTo>
                    <a:pt x="27537" y="2967"/>
                  </a:lnTo>
                  <a:lnTo>
                    <a:pt x="27179" y="2538"/>
                  </a:lnTo>
                  <a:lnTo>
                    <a:pt x="26804" y="2092"/>
                  </a:lnTo>
                  <a:lnTo>
                    <a:pt x="26411" y="1645"/>
                  </a:lnTo>
                  <a:lnTo>
                    <a:pt x="26197" y="1430"/>
                  </a:lnTo>
                  <a:lnTo>
                    <a:pt x="25982" y="1216"/>
                  </a:lnTo>
                  <a:lnTo>
                    <a:pt x="25732" y="1002"/>
                  </a:lnTo>
                  <a:lnTo>
                    <a:pt x="25500" y="823"/>
                  </a:lnTo>
                  <a:lnTo>
                    <a:pt x="25232" y="644"/>
                  </a:lnTo>
                  <a:lnTo>
                    <a:pt x="24964" y="483"/>
                  </a:lnTo>
                  <a:lnTo>
                    <a:pt x="24660" y="340"/>
                  </a:lnTo>
                  <a:lnTo>
                    <a:pt x="24356" y="233"/>
                  </a:lnTo>
                  <a:lnTo>
                    <a:pt x="24017" y="126"/>
                  </a:lnTo>
                  <a:lnTo>
                    <a:pt x="23677" y="55"/>
                  </a:lnTo>
                  <a:lnTo>
                    <a:pt x="23302" y="19"/>
                  </a:lnTo>
                  <a:lnTo>
                    <a:pt x="22891" y="1"/>
                  </a:lnTo>
                  <a:lnTo>
                    <a:pt x="22498" y="19"/>
                  </a:lnTo>
                  <a:lnTo>
                    <a:pt x="22122" y="55"/>
                  </a:lnTo>
                  <a:lnTo>
                    <a:pt x="21765" y="126"/>
                  </a:lnTo>
                  <a:lnTo>
                    <a:pt x="21443" y="233"/>
                  </a:lnTo>
                  <a:lnTo>
                    <a:pt x="21122" y="340"/>
                  </a:lnTo>
                  <a:lnTo>
                    <a:pt x="20836" y="483"/>
                  </a:lnTo>
                  <a:lnTo>
                    <a:pt x="20550" y="644"/>
                  </a:lnTo>
                  <a:lnTo>
                    <a:pt x="20300" y="823"/>
                  </a:lnTo>
                  <a:lnTo>
                    <a:pt x="20050" y="1002"/>
                  </a:lnTo>
                  <a:lnTo>
                    <a:pt x="19817" y="1216"/>
                  </a:lnTo>
                  <a:lnTo>
                    <a:pt x="19603" y="1430"/>
                  </a:lnTo>
                  <a:lnTo>
                    <a:pt x="19389" y="1645"/>
                  </a:lnTo>
                  <a:lnTo>
                    <a:pt x="18978" y="2092"/>
                  </a:lnTo>
                  <a:lnTo>
                    <a:pt x="18602" y="2538"/>
                  </a:lnTo>
                  <a:lnTo>
                    <a:pt x="18263" y="2967"/>
                  </a:lnTo>
                  <a:lnTo>
                    <a:pt x="17923" y="3360"/>
                  </a:lnTo>
                  <a:lnTo>
                    <a:pt x="17566" y="3718"/>
                  </a:lnTo>
                  <a:lnTo>
                    <a:pt x="17369" y="3878"/>
                  </a:lnTo>
                  <a:lnTo>
                    <a:pt x="17191" y="4021"/>
                  </a:lnTo>
                  <a:lnTo>
                    <a:pt x="16976" y="4164"/>
                  </a:lnTo>
                  <a:lnTo>
                    <a:pt x="16780" y="4289"/>
                  </a:lnTo>
                  <a:lnTo>
                    <a:pt x="16547" y="4397"/>
                  </a:lnTo>
                  <a:lnTo>
                    <a:pt x="16315" y="4486"/>
                  </a:lnTo>
                  <a:lnTo>
                    <a:pt x="16065" y="4558"/>
                  </a:lnTo>
                  <a:lnTo>
                    <a:pt x="15797" y="4611"/>
                  </a:lnTo>
                  <a:lnTo>
                    <a:pt x="15529" y="4647"/>
                  </a:lnTo>
                  <a:lnTo>
                    <a:pt x="15225" y="4665"/>
                  </a:lnTo>
                  <a:lnTo>
                    <a:pt x="14921" y="4647"/>
                  </a:lnTo>
                  <a:lnTo>
                    <a:pt x="14653" y="4611"/>
                  </a:lnTo>
                  <a:lnTo>
                    <a:pt x="14385" y="4558"/>
                  </a:lnTo>
                  <a:lnTo>
                    <a:pt x="14135" y="4486"/>
                  </a:lnTo>
                  <a:lnTo>
                    <a:pt x="13903" y="4397"/>
                  </a:lnTo>
                  <a:lnTo>
                    <a:pt x="13670" y="4289"/>
                  </a:lnTo>
                  <a:lnTo>
                    <a:pt x="13474" y="4164"/>
                  </a:lnTo>
                  <a:lnTo>
                    <a:pt x="13259" y="4021"/>
                  </a:lnTo>
                  <a:lnTo>
                    <a:pt x="13081" y="3878"/>
                  </a:lnTo>
                  <a:lnTo>
                    <a:pt x="12884" y="3718"/>
                  </a:lnTo>
                  <a:lnTo>
                    <a:pt x="12527" y="3360"/>
                  </a:lnTo>
                  <a:lnTo>
                    <a:pt x="12187" y="2967"/>
                  </a:lnTo>
                  <a:lnTo>
                    <a:pt x="11848" y="2538"/>
                  </a:lnTo>
                  <a:lnTo>
                    <a:pt x="11473" y="2092"/>
                  </a:lnTo>
                  <a:lnTo>
                    <a:pt x="11062" y="1645"/>
                  </a:lnTo>
                  <a:lnTo>
                    <a:pt x="10847" y="1430"/>
                  </a:lnTo>
                  <a:lnTo>
                    <a:pt x="10633" y="1216"/>
                  </a:lnTo>
                  <a:lnTo>
                    <a:pt x="10400" y="1002"/>
                  </a:lnTo>
                  <a:lnTo>
                    <a:pt x="10150" y="823"/>
                  </a:lnTo>
                  <a:lnTo>
                    <a:pt x="9900" y="644"/>
                  </a:lnTo>
                  <a:lnTo>
                    <a:pt x="9614" y="483"/>
                  </a:lnTo>
                  <a:lnTo>
                    <a:pt x="9328" y="340"/>
                  </a:lnTo>
                  <a:lnTo>
                    <a:pt x="9007" y="233"/>
                  </a:lnTo>
                  <a:lnTo>
                    <a:pt x="8685" y="126"/>
                  </a:lnTo>
                  <a:lnTo>
                    <a:pt x="8328" y="55"/>
                  </a:lnTo>
                  <a:lnTo>
                    <a:pt x="7952" y="19"/>
                  </a:lnTo>
                  <a:lnTo>
                    <a:pt x="755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9" name="Google Shape;1209;p29"/>
          <p:cNvGrpSpPr/>
          <p:nvPr/>
        </p:nvGrpSpPr>
        <p:grpSpPr>
          <a:xfrm rot="10800000" flipH="1">
            <a:off x="839802" y="133419"/>
            <a:ext cx="323457" cy="821341"/>
            <a:chOff x="3506650" y="4144275"/>
            <a:chExt cx="163975" cy="416375"/>
          </a:xfrm>
        </p:grpSpPr>
        <p:sp>
          <p:nvSpPr>
            <p:cNvPr id="1210" name="Google Shape;1210;p29"/>
            <p:cNvSpPr/>
            <p:nvPr/>
          </p:nvSpPr>
          <p:spPr>
            <a:xfrm>
              <a:off x="3506650" y="4144275"/>
              <a:ext cx="163975" cy="163975"/>
            </a:xfrm>
            <a:custGeom>
              <a:avLst/>
              <a:gdLst/>
              <a:ahLst/>
              <a:cxnLst/>
              <a:rect l="l" t="t" r="r" b="b"/>
              <a:pathLst>
                <a:path w="6559" h="6559" extrusionOk="0">
                  <a:moveTo>
                    <a:pt x="3861" y="1"/>
                  </a:moveTo>
                  <a:lnTo>
                    <a:pt x="3700" y="36"/>
                  </a:lnTo>
                  <a:lnTo>
                    <a:pt x="3539" y="108"/>
                  </a:lnTo>
                  <a:lnTo>
                    <a:pt x="3414" y="197"/>
                  </a:lnTo>
                  <a:lnTo>
                    <a:pt x="3307" y="304"/>
                  </a:lnTo>
                  <a:lnTo>
                    <a:pt x="3217" y="447"/>
                  </a:lnTo>
                  <a:lnTo>
                    <a:pt x="3146" y="608"/>
                  </a:lnTo>
                  <a:lnTo>
                    <a:pt x="2699" y="2234"/>
                  </a:lnTo>
                  <a:lnTo>
                    <a:pt x="1055" y="1788"/>
                  </a:lnTo>
                  <a:lnTo>
                    <a:pt x="894" y="1752"/>
                  </a:lnTo>
                  <a:lnTo>
                    <a:pt x="734" y="1770"/>
                  </a:lnTo>
                  <a:lnTo>
                    <a:pt x="573" y="1805"/>
                  </a:lnTo>
                  <a:lnTo>
                    <a:pt x="430" y="1859"/>
                  </a:lnTo>
                  <a:lnTo>
                    <a:pt x="287" y="1948"/>
                  </a:lnTo>
                  <a:lnTo>
                    <a:pt x="180" y="2074"/>
                  </a:lnTo>
                  <a:lnTo>
                    <a:pt x="90" y="2216"/>
                  </a:lnTo>
                  <a:lnTo>
                    <a:pt x="37" y="2377"/>
                  </a:lnTo>
                  <a:lnTo>
                    <a:pt x="1" y="2538"/>
                  </a:lnTo>
                  <a:lnTo>
                    <a:pt x="1" y="2699"/>
                  </a:lnTo>
                  <a:lnTo>
                    <a:pt x="37" y="2860"/>
                  </a:lnTo>
                  <a:lnTo>
                    <a:pt x="108" y="3003"/>
                  </a:lnTo>
                  <a:lnTo>
                    <a:pt x="198" y="3146"/>
                  </a:lnTo>
                  <a:lnTo>
                    <a:pt x="323" y="3253"/>
                  </a:lnTo>
                  <a:lnTo>
                    <a:pt x="448" y="3342"/>
                  </a:lnTo>
                  <a:lnTo>
                    <a:pt x="609" y="3396"/>
                  </a:lnTo>
                  <a:lnTo>
                    <a:pt x="2252" y="3860"/>
                  </a:lnTo>
                  <a:lnTo>
                    <a:pt x="1788" y="5487"/>
                  </a:lnTo>
                  <a:lnTo>
                    <a:pt x="1770" y="5665"/>
                  </a:lnTo>
                  <a:lnTo>
                    <a:pt x="1770" y="5826"/>
                  </a:lnTo>
                  <a:lnTo>
                    <a:pt x="1806" y="5987"/>
                  </a:lnTo>
                  <a:lnTo>
                    <a:pt x="1877" y="6130"/>
                  </a:lnTo>
                  <a:lnTo>
                    <a:pt x="1967" y="6255"/>
                  </a:lnTo>
                  <a:lnTo>
                    <a:pt x="2074" y="6362"/>
                  </a:lnTo>
                  <a:lnTo>
                    <a:pt x="2217" y="6451"/>
                  </a:lnTo>
                  <a:lnTo>
                    <a:pt x="2378" y="6523"/>
                  </a:lnTo>
                  <a:lnTo>
                    <a:pt x="2538" y="6559"/>
                  </a:lnTo>
                  <a:lnTo>
                    <a:pt x="2717" y="6541"/>
                  </a:lnTo>
                  <a:lnTo>
                    <a:pt x="2860" y="6505"/>
                  </a:lnTo>
                  <a:lnTo>
                    <a:pt x="3021" y="6451"/>
                  </a:lnTo>
                  <a:lnTo>
                    <a:pt x="3146" y="6344"/>
                  </a:lnTo>
                  <a:lnTo>
                    <a:pt x="3253" y="6237"/>
                  </a:lnTo>
                  <a:lnTo>
                    <a:pt x="3342" y="6094"/>
                  </a:lnTo>
                  <a:lnTo>
                    <a:pt x="3414" y="5933"/>
                  </a:lnTo>
                  <a:lnTo>
                    <a:pt x="3861" y="4307"/>
                  </a:lnTo>
                  <a:lnTo>
                    <a:pt x="5505" y="4754"/>
                  </a:lnTo>
                  <a:lnTo>
                    <a:pt x="5665" y="4790"/>
                  </a:lnTo>
                  <a:lnTo>
                    <a:pt x="5826" y="4790"/>
                  </a:lnTo>
                  <a:lnTo>
                    <a:pt x="5987" y="4754"/>
                  </a:lnTo>
                  <a:lnTo>
                    <a:pt x="6130" y="4682"/>
                  </a:lnTo>
                  <a:lnTo>
                    <a:pt x="6273" y="4593"/>
                  </a:lnTo>
                  <a:lnTo>
                    <a:pt x="6380" y="4468"/>
                  </a:lnTo>
                  <a:lnTo>
                    <a:pt x="6470" y="4325"/>
                  </a:lnTo>
                  <a:lnTo>
                    <a:pt x="6523" y="4182"/>
                  </a:lnTo>
                  <a:lnTo>
                    <a:pt x="6559" y="4003"/>
                  </a:lnTo>
                  <a:lnTo>
                    <a:pt x="6559" y="3843"/>
                  </a:lnTo>
                  <a:lnTo>
                    <a:pt x="6523" y="3682"/>
                  </a:lnTo>
                  <a:lnTo>
                    <a:pt x="6452" y="3539"/>
                  </a:lnTo>
                  <a:lnTo>
                    <a:pt x="6362" y="3414"/>
                  </a:lnTo>
                  <a:lnTo>
                    <a:pt x="6237" y="3289"/>
                  </a:lnTo>
                  <a:lnTo>
                    <a:pt x="6112" y="3199"/>
                  </a:lnTo>
                  <a:lnTo>
                    <a:pt x="5951" y="3146"/>
                  </a:lnTo>
                  <a:lnTo>
                    <a:pt x="4307" y="2681"/>
                  </a:lnTo>
                  <a:lnTo>
                    <a:pt x="4772" y="1055"/>
                  </a:lnTo>
                  <a:lnTo>
                    <a:pt x="4790" y="894"/>
                  </a:lnTo>
                  <a:lnTo>
                    <a:pt x="4790" y="715"/>
                  </a:lnTo>
                  <a:lnTo>
                    <a:pt x="4754" y="573"/>
                  </a:lnTo>
                  <a:lnTo>
                    <a:pt x="4683" y="412"/>
                  </a:lnTo>
                  <a:lnTo>
                    <a:pt x="4593" y="287"/>
                  </a:lnTo>
                  <a:lnTo>
                    <a:pt x="4486" y="179"/>
                  </a:lnTo>
                  <a:lnTo>
                    <a:pt x="4343" y="90"/>
                  </a:lnTo>
                  <a:lnTo>
                    <a:pt x="4182" y="19"/>
                  </a:lnTo>
                  <a:lnTo>
                    <a:pt x="402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29"/>
            <p:cNvSpPr/>
            <p:nvPr/>
          </p:nvSpPr>
          <p:spPr>
            <a:xfrm>
              <a:off x="3538825" y="4478425"/>
              <a:ext cx="82225" cy="82225"/>
            </a:xfrm>
            <a:custGeom>
              <a:avLst/>
              <a:gdLst/>
              <a:ahLst/>
              <a:cxnLst/>
              <a:rect l="l" t="t" r="r" b="b"/>
              <a:pathLst>
                <a:path w="3289" h="3289" extrusionOk="0">
                  <a:moveTo>
                    <a:pt x="519" y="1"/>
                  </a:moveTo>
                  <a:lnTo>
                    <a:pt x="429" y="19"/>
                  </a:lnTo>
                  <a:lnTo>
                    <a:pt x="322" y="36"/>
                  </a:lnTo>
                  <a:lnTo>
                    <a:pt x="233" y="90"/>
                  </a:lnTo>
                  <a:lnTo>
                    <a:pt x="161" y="162"/>
                  </a:lnTo>
                  <a:lnTo>
                    <a:pt x="90" y="233"/>
                  </a:lnTo>
                  <a:lnTo>
                    <a:pt x="36" y="322"/>
                  </a:lnTo>
                  <a:lnTo>
                    <a:pt x="18" y="430"/>
                  </a:lnTo>
                  <a:lnTo>
                    <a:pt x="1" y="519"/>
                  </a:lnTo>
                  <a:lnTo>
                    <a:pt x="18" y="626"/>
                  </a:lnTo>
                  <a:lnTo>
                    <a:pt x="36" y="716"/>
                  </a:lnTo>
                  <a:lnTo>
                    <a:pt x="90" y="823"/>
                  </a:lnTo>
                  <a:lnTo>
                    <a:pt x="161" y="894"/>
                  </a:lnTo>
                  <a:lnTo>
                    <a:pt x="912" y="1645"/>
                  </a:lnTo>
                  <a:lnTo>
                    <a:pt x="161" y="2395"/>
                  </a:lnTo>
                  <a:lnTo>
                    <a:pt x="90" y="2467"/>
                  </a:lnTo>
                  <a:lnTo>
                    <a:pt x="36" y="2574"/>
                  </a:lnTo>
                  <a:lnTo>
                    <a:pt x="18" y="2663"/>
                  </a:lnTo>
                  <a:lnTo>
                    <a:pt x="1" y="2770"/>
                  </a:lnTo>
                  <a:lnTo>
                    <a:pt x="18" y="2860"/>
                  </a:lnTo>
                  <a:lnTo>
                    <a:pt x="36" y="2967"/>
                  </a:lnTo>
                  <a:lnTo>
                    <a:pt x="90" y="3056"/>
                  </a:lnTo>
                  <a:lnTo>
                    <a:pt x="161" y="3128"/>
                  </a:lnTo>
                  <a:lnTo>
                    <a:pt x="233" y="3199"/>
                  </a:lnTo>
                  <a:lnTo>
                    <a:pt x="322" y="3253"/>
                  </a:lnTo>
                  <a:lnTo>
                    <a:pt x="429" y="3271"/>
                  </a:lnTo>
                  <a:lnTo>
                    <a:pt x="519" y="3289"/>
                  </a:lnTo>
                  <a:lnTo>
                    <a:pt x="626" y="3271"/>
                  </a:lnTo>
                  <a:lnTo>
                    <a:pt x="715" y="3253"/>
                  </a:lnTo>
                  <a:lnTo>
                    <a:pt x="823" y="3199"/>
                  </a:lnTo>
                  <a:lnTo>
                    <a:pt x="894" y="3128"/>
                  </a:lnTo>
                  <a:lnTo>
                    <a:pt x="1644" y="2377"/>
                  </a:lnTo>
                  <a:lnTo>
                    <a:pt x="2395" y="3128"/>
                  </a:lnTo>
                  <a:lnTo>
                    <a:pt x="2484" y="3199"/>
                  </a:lnTo>
                  <a:lnTo>
                    <a:pt x="2574" y="3253"/>
                  </a:lnTo>
                  <a:lnTo>
                    <a:pt x="2663" y="3271"/>
                  </a:lnTo>
                  <a:lnTo>
                    <a:pt x="2770" y="3289"/>
                  </a:lnTo>
                  <a:lnTo>
                    <a:pt x="2860" y="3271"/>
                  </a:lnTo>
                  <a:lnTo>
                    <a:pt x="2967" y="3253"/>
                  </a:lnTo>
                  <a:lnTo>
                    <a:pt x="3056" y="3199"/>
                  </a:lnTo>
                  <a:lnTo>
                    <a:pt x="3128" y="3128"/>
                  </a:lnTo>
                  <a:lnTo>
                    <a:pt x="3199" y="3056"/>
                  </a:lnTo>
                  <a:lnTo>
                    <a:pt x="3253" y="2967"/>
                  </a:lnTo>
                  <a:lnTo>
                    <a:pt x="3271" y="2860"/>
                  </a:lnTo>
                  <a:lnTo>
                    <a:pt x="3288" y="2770"/>
                  </a:lnTo>
                  <a:lnTo>
                    <a:pt x="3271" y="2663"/>
                  </a:lnTo>
                  <a:lnTo>
                    <a:pt x="3253" y="2574"/>
                  </a:lnTo>
                  <a:lnTo>
                    <a:pt x="3199" y="2467"/>
                  </a:lnTo>
                  <a:lnTo>
                    <a:pt x="3128" y="2395"/>
                  </a:lnTo>
                  <a:lnTo>
                    <a:pt x="2377" y="1645"/>
                  </a:lnTo>
                  <a:lnTo>
                    <a:pt x="3128" y="894"/>
                  </a:lnTo>
                  <a:lnTo>
                    <a:pt x="3199" y="823"/>
                  </a:lnTo>
                  <a:lnTo>
                    <a:pt x="3253" y="716"/>
                  </a:lnTo>
                  <a:lnTo>
                    <a:pt x="3271" y="626"/>
                  </a:lnTo>
                  <a:lnTo>
                    <a:pt x="3288" y="519"/>
                  </a:lnTo>
                  <a:lnTo>
                    <a:pt x="3271" y="430"/>
                  </a:lnTo>
                  <a:lnTo>
                    <a:pt x="3253" y="322"/>
                  </a:lnTo>
                  <a:lnTo>
                    <a:pt x="3199" y="233"/>
                  </a:lnTo>
                  <a:lnTo>
                    <a:pt x="3128" y="162"/>
                  </a:lnTo>
                  <a:lnTo>
                    <a:pt x="3056" y="90"/>
                  </a:lnTo>
                  <a:lnTo>
                    <a:pt x="2967" y="36"/>
                  </a:lnTo>
                  <a:lnTo>
                    <a:pt x="2860" y="19"/>
                  </a:lnTo>
                  <a:lnTo>
                    <a:pt x="2770" y="1"/>
                  </a:lnTo>
                  <a:lnTo>
                    <a:pt x="2663" y="19"/>
                  </a:lnTo>
                  <a:lnTo>
                    <a:pt x="2574" y="36"/>
                  </a:lnTo>
                  <a:lnTo>
                    <a:pt x="2484" y="90"/>
                  </a:lnTo>
                  <a:lnTo>
                    <a:pt x="2395" y="162"/>
                  </a:lnTo>
                  <a:lnTo>
                    <a:pt x="1644" y="912"/>
                  </a:lnTo>
                  <a:lnTo>
                    <a:pt x="894" y="162"/>
                  </a:lnTo>
                  <a:lnTo>
                    <a:pt x="823" y="90"/>
                  </a:lnTo>
                  <a:lnTo>
                    <a:pt x="715" y="36"/>
                  </a:lnTo>
                  <a:lnTo>
                    <a:pt x="626" y="19"/>
                  </a:lnTo>
                  <a:lnTo>
                    <a:pt x="51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12" name="Google Shape;1212;p29"/>
          <p:cNvSpPr txBox="1"/>
          <p:nvPr/>
        </p:nvSpPr>
        <p:spPr>
          <a:xfrm>
            <a:off x="1670100" y="3505978"/>
            <a:ext cx="5803800" cy="4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CREDITS: This presentation template was created by </a:t>
            </a:r>
            <a:r>
              <a:rPr lang="en" b="1">
                <a:solidFill>
                  <a:schemeClr val="lt1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, including icons by </a:t>
            </a:r>
            <a:r>
              <a:rPr lang="en" b="1">
                <a:solidFill>
                  <a:schemeClr val="lt1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, infographics &amp; images by </a:t>
            </a:r>
            <a:r>
              <a:rPr lang="en" b="1">
                <a:solidFill>
                  <a:schemeClr val="lt1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endParaRPr b="1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213" name="Google Shape;1213;p29"/>
          <p:cNvPicPr preferRelativeResize="0"/>
          <p:nvPr/>
        </p:nvPicPr>
        <p:blipFill rotWithShape="1">
          <a:blip r:embed="rId5">
            <a:alphaModFix/>
          </a:blip>
          <a:srcRect l="50732" r="8022" b="21396"/>
          <a:stretch/>
        </p:blipFill>
        <p:spPr>
          <a:xfrm>
            <a:off x="0" y="1765650"/>
            <a:ext cx="1526225" cy="3377851"/>
          </a:xfrm>
          <a:prstGeom prst="rect">
            <a:avLst/>
          </a:prstGeom>
          <a:noFill/>
          <a:ln>
            <a:noFill/>
          </a:ln>
        </p:spPr>
      </p:pic>
      <p:sp>
        <p:nvSpPr>
          <p:cNvPr id="1214" name="Google Shape;1214;p29"/>
          <p:cNvSpPr/>
          <p:nvPr/>
        </p:nvSpPr>
        <p:spPr>
          <a:xfrm>
            <a:off x="7341625" y="-1700"/>
            <a:ext cx="1809750" cy="3657600"/>
          </a:xfrm>
          <a:custGeom>
            <a:avLst/>
            <a:gdLst/>
            <a:ahLst/>
            <a:cxnLst/>
            <a:rect l="l" t="t" r="r" b="b"/>
            <a:pathLst>
              <a:path w="72390" h="146304" extrusionOk="0">
                <a:moveTo>
                  <a:pt x="72390" y="146304"/>
                </a:moveTo>
                <a:cubicBezTo>
                  <a:pt x="72038" y="143138"/>
                  <a:pt x="71128" y="139452"/>
                  <a:pt x="68580" y="137541"/>
                </a:cubicBezTo>
                <a:cubicBezTo>
                  <a:pt x="64711" y="134639"/>
                  <a:pt x="58665" y="135246"/>
                  <a:pt x="55245" y="131826"/>
                </a:cubicBezTo>
                <a:cubicBezTo>
                  <a:pt x="51922" y="128503"/>
                  <a:pt x="51338" y="123143"/>
                  <a:pt x="50673" y="118491"/>
                </a:cubicBezTo>
                <a:cubicBezTo>
                  <a:pt x="48887" y="105986"/>
                  <a:pt x="58086" y="94129"/>
                  <a:pt x="59055" y="81534"/>
                </a:cubicBezTo>
                <a:cubicBezTo>
                  <a:pt x="60157" y="67214"/>
                  <a:pt x="50764" y="53646"/>
                  <a:pt x="43053" y="41529"/>
                </a:cubicBezTo>
                <a:cubicBezTo>
                  <a:pt x="37343" y="32557"/>
                  <a:pt x="30987" y="23526"/>
                  <a:pt x="22479" y="17145"/>
                </a:cubicBezTo>
                <a:cubicBezTo>
                  <a:pt x="14940" y="11491"/>
                  <a:pt x="4214" y="8429"/>
                  <a:pt x="0" y="0"/>
                </a:cubicBezTo>
              </a:path>
            </a:pathLst>
          </a:custGeom>
          <a:noFill/>
          <a:ln w="19050" cap="flat" cmpd="sng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</p:sp>
      <p:grpSp>
        <p:nvGrpSpPr>
          <p:cNvPr id="1215" name="Google Shape;1215;p29"/>
          <p:cNvGrpSpPr/>
          <p:nvPr/>
        </p:nvGrpSpPr>
        <p:grpSpPr>
          <a:xfrm rot="-605039">
            <a:off x="8602841" y="3294007"/>
            <a:ext cx="323466" cy="774238"/>
            <a:chOff x="3293575" y="2432875"/>
            <a:chExt cx="323450" cy="774200"/>
          </a:xfrm>
        </p:grpSpPr>
        <p:sp>
          <p:nvSpPr>
            <p:cNvPr id="1216" name="Google Shape;1216;p29"/>
            <p:cNvSpPr/>
            <p:nvPr/>
          </p:nvSpPr>
          <p:spPr>
            <a:xfrm>
              <a:off x="3293575" y="2432875"/>
              <a:ext cx="323450" cy="774200"/>
            </a:xfrm>
            <a:custGeom>
              <a:avLst/>
              <a:gdLst/>
              <a:ahLst/>
              <a:cxnLst/>
              <a:rect l="l" t="t" r="r" b="b"/>
              <a:pathLst>
                <a:path w="12938" h="30968" extrusionOk="0">
                  <a:moveTo>
                    <a:pt x="9578" y="1680"/>
                  </a:moveTo>
                  <a:lnTo>
                    <a:pt x="9793" y="1698"/>
                  </a:lnTo>
                  <a:lnTo>
                    <a:pt x="9989" y="1734"/>
                  </a:lnTo>
                  <a:lnTo>
                    <a:pt x="10168" y="1805"/>
                  </a:lnTo>
                  <a:lnTo>
                    <a:pt x="10364" y="1895"/>
                  </a:lnTo>
                  <a:lnTo>
                    <a:pt x="10525" y="2020"/>
                  </a:lnTo>
                  <a:lnTo>
                    <a:pt x="10686" y="2181"/>
                  </a:lnTo>
                  <a:lnTo>
                    <a:pt x="10847" y="2377"/>
                  </a:lnTo>
                  <a:lnTo>
                    <a:pt x="10936" y="2520"/>
                  </a:lnTo>
                  <a:lnTo>
                    <a:pt x="10990" y="2663"/>
                  </a:lnTo>
                  <a:lnTo>
                    <a:pt x="11044" y="2806"/>
                  </a:lnTo>
                  <a:lnTo>
                    <a:pt x="11097" y="2949"/>
                  </a:lnTo>
                  <a:lnTo>
                    <a:pt x="11115" y="3074"/>
                  </a:lnTo>
                  <a:lnTo>
                    <a:pt x="11115" y="3217"/>
                  </a:lnTo>
                  <a:lnTo>
                    <a:pt x="11115" y="3342"/>
                  </a:lnTo>
                  <a:lnTo>
                    <a:pt x="11097" y="3467"/>
                  </a:lnTo>
                  <a:lnTo>
                    <a:pt x="11079" y="3592"/>
                  </a:lnTo>
                  <a:lnTo>
                    <a:pt x="11026" y="3717"/>
                  </a:lnTo>
                  <a:lnTo>
                    <a:pt x="10972" y="3842"/>
                  </a:lnTo>
                  <a:lnTo>
                    <a:pt x="10918" y="3950"/>
                  </a:lnTo>
                  <a:lnTo>
                    <a:pt x="10758" y="4164"/>
                  </a:lnTo>
                  <a:lnTo>
                    <a:pt x="10579" y="4361"/>
                  </a:lnTo>
                  <a:lnTo>
                    <a:pt x="10364" y="4521"/>
                  </a:lnTo>
                  <a:lnTo>
                    <a:pt x="10132" y="4646"/>
                  </a:lnTo>
                  <a:lnTo>
                    <a:pt x="9882" y="4736"/>
                  </a:lnTo>
                  <a:lnTo>
                    <a:pt x="9614" y="4807"/>
                  </a:lnTo>
                  <a:lnTo>
                    <a:pt x="9471" y="4807"/>
                  </a:lnTo>
                  <a:lnTo>
                    <a:pt x="9346" y="4825"/>
                  </a:lnTo>
                  <a:lnTo>
                    <a:pt x="9203" y="4807"/>
                  </a:lnTo>
                  <a:lnTo>
                    <a:pt x="9060" y="4789"/>
                  </a:lnTo>
                  <a:lnTo>
                    <a:pt x="8935" y="4754"/>
                  </a:lnTo>
                  <a:lnTo>
                    <a:pt x="8792" y="4718"/>
                  </a:lnTo>
                  <a:lnTo>
                    <a:pt x="8649" y="4664"/>
                  </a:lnTo>
                  <a:lnTo>
                    <a:pt x="8524" y="4593"/>
                  </a:lnTo>
                  <a:lnTo>
                    <a:pt x="8381" y="4503"/>
                  </a:lnTo>
                  <a:lnTo>
                    <a:pt x="8256" y="4414"/>
                  </a:lnTo>
                  <a:lnTo>
                    <a:pt x="8149" y="4307"/>
                  </a:lnTo>
                  <a:lnTo>
                    <a:pt x="8042" y="4182"/>
                  </a:lnTo>
                  <a:lnTo>
                    <a:pt x="7952" y="4057"/>
                  </a:lnTo>
                  <a:lnTo>
                    <a:pt x="7881" y="3932"/>
                  </a:lnTo>
                  <a:lnTo>
                    <a:pt x="7809" y="3807"/>
                  </a:lnTo>
                  <a:lnTo>
                    <a:pt x="7756" y="3664"/>
                  </a:lnTo>
                  <a:lnTo>
                    <a:pt x="7720" y="3521"/>
                  </a:lnTo>
                  <a:lnTo>
                    <a:pt x="7702" y="3378"/>
                  </a:lnTo>
                  <a:lnTo>
                    <a:pt x="7702" y="3235"/>
                  </a:lnTo>
                  <a:lnTo>
                    <a:pt x="7702" y="3092"/>
                  </a:lnTo>
                  <a:lnTo>
                    <a:pt x="7720" y="2931"/>
                  </a:lnTo>
                  <a:lnTo>
                    <a:pt x="7756" y="2788"/>
                  </a:lnTo>
                  <a:lnTo>
                    <a:pt x="7809" y="2627"/>
                  </a:lnTo>
                  <a:lnTo>
                    <a:pt x="7881" y="2484"/>
                  </a:lnTo>
                  <a:lnTo>
                    <a:pt x="7881" y="2466"/>
                  </a:lnTo>
                  <a:lnTo>
                    <a:pt x="8042" y="2323"/>
                  </a:lnTo>
                  <a:lnTo>
                    <a:pt x="8202" y="2198"/>
                  </a:lnTo>
                  <a:lnTo>
                    <a:pt x="8381" y="2073"/>
                  </a:lnTo>
                  <a:lnTo>
                    <a:pt x="8578" y="1966"/>
                  </a:lnTo>
                  <a:lnTo>
                    <a:pt x="8774" y="1859"/>
                  </a:lnTo>
                  <a:lnTo>
                    <a:pt x="8971" y="1787"/>
                  </a:lnTo>
                  <a:lnTo>
                    <a:pt x="9167" y="1734"/>
                  </a:lnTo>
                  <a:lnTo>
                    <a:pt x="9382" y="1698"/>
                  </a:lnTo>
                  <a:lnTo>
                    <a:pt x="9578" y="1680"/>
                  </a:lnTo>
                  <a:close/>
                  <a:moveTo>
                    <a:pt x="9811" y="376"/>
                  </a:moveTo>
                  <a:lnTo>
                    <a:pt x="10096" y="394"/>
                  </a:lnTo>
                  <a:lnTo>
                    <a:pt x="10364" y="447"/>
                  </a:lnTo>
                  <a:lnTo>
                    <a:pt x="10633" y="519"/>
                  </a:lnTo>
                  <a:lnTo>
                    <a:pt x="10901" y="626"/>
                  </a:lnTo>
                  <a:lnTo>
                    <a:pt x="11061" y="697"/>
                  </a:lnTo>
                  <a:lnTo>
                    <a:pt x="11222" y="769"/>
                  </a:lnTo>
                  <a:lnTo>
                    <a:pt x="11365" y="876"/>
                  </a:lnTo>
                  <a:lnTo>
                    <a:pt x="11508" y="965"/>
                  </a:lnTo>
                  <a:lnTo>
                    <a:pt x="11633" y="1073"/>
                  </a:lnTo>
                  <a:lnTo>
                    <a:pt x="11758" y="1180"/>
                  </a:lnTo>
                  <a:lnTo>
                    <a:pt x="11865" y="1305"/>
                  </a:lnTo>
                  <a:lnTo>
                    <a:pt x="11973" y="1430"/>
                  </a:lnTo>
                  <a:lnTo>
                    <a:pt x="12151" y="1698"/>
                  </a:lnTo>
                  <a:lnTo>
                    <a:pt x="12294" y="1984"/>
                  </a:lnTo>
                  <a:lnTo>
                    <a:pt x="12402" y="2288"/>
                  </a:lnTo>
                  <a:lnTo>
                    <a:pt x="12473" y="2609"/>
                  </a:lnTo>
                  <a:lnTo>
                    <a:pt x="12509" y="2913"/>
                  </a:lnTo>
                  <a:lnTo>
                    <a:pt x="12491" y="3235"/>
                  </a:lnTo>
                  <a:lnTo>
                    <a:pt x="12455" y="3556"/>
                  </a:lnTo>
                  <a:lnTo>
                    <a:pt x="12366" y="3878"/>
                  </a:lnTo>
                  <a:lnTo>
                    <a:pt x="12241" y="4182"/>
                  </a:lnTo>
                  <a:lnTo>
                    <a:pt x="12080" y="4468"/>
                  </a:lnTo>
                  <a:lnTo>
                    <a:pt x="11991" y="4611"/>
                  </a:lnTo>
                  <a:lnTo>
                    <a:pt x="11883" y="4736"/>
                  </a:lnTo>
                  <a:lnTo>
                    <a:pt x="11776" y="4861"/>
                  </a:lnTo>
                  <a:lnTo>
                    <a:pt x="11651" y="4986"/>
                  </a:lnTo>
                  <a:lnTo>
                    <a:pt x="11508" y="5111"/>
                  </a:lnTo>
                  <a:lnTo>
                    <a:pt x="11347" y="5236"/>
                  </a:lnTo>
                  <a:lnTo>
                    <a:pt x="11186" y="5343"/>
                  </a:lnTo>
                  <a:lnTo>
                    <a:pt x="11026" y="5433"/>
                  </a:lnTo>
                  <a:lnTo>
                    <a:pt x="10865" y="5522"/>
                  </a:lnTo>
                  <a:lnTo>
                    <a:pt x="10686" y="5611"/>
                  </a:lnTo>
                  <a:lnTo>
                    <a:pt x="10507" y="5683"/>
                  </a:lnTo>
                  <a:lnTo>
                    <a:pt x="10329" y="5736"/>
                  </a:lnTo>
                  <a:lnTo>
                    <a:pt x="10150" y="5790"/>
                  </a:lnTo>
                  <a:lnTo>
                    <a:pt x="9953" y="5826"/>
                  </a:lnTo>
                  <a:lnTo>
                    <a:pt x="9775" y="5862"/>
                  </a:lnTo>
                  <a:lnTo>
                    <a:pt x="9578" y="5879"/>
                  </a:lnTo>
                  <a:lnTo>
                    <a:pt x="9382" y="5879"/>
                  </a:lnTo>
                  <a:lnTo>
                    <a:pt x="9185" y="5862"/>
                  </a:lnTo>
                  <a:lnTo>
                    <a:pt x="9006" y="5844"/>
                  </a:lnTo>
                  <a:lnTo>
                    <a:pt x="8810" y="5826"/>
                  </a:lnTo>
                  <a:lnTo>
                    <a:pt x="8524" y="5736"/>
                  </a:lnTo>
                  <a:lnTo>
                    <a:pt x="8202" y="5629"/>
                  </a:lnTo>
                  <a:lnTo>
                    <a:pt x="7899" y="5468"/>
                  </a:lnTo>
                  <a:lnTo>
                    <a:pt x="7613" y="5272"/>
                  </a:lnTo>
                  <a:lnTo>
                    <a:pt x="7470" y="5165"/>
                  </a:lnTo>
                  <a:lnTo>
                    <a:pt x="7345" y="5057"/>
                  </a:lnTo>
                  <a:lnTo>
                    <a:pt x="7220" y="4932"/>
                  </a:lnTo>
                  <a:lnTo>
                    <a:pt x="7112" y="4789"/>
                  </a:lnTo>
                  <a:lnTo>
                    <a:pt x="7023" y="4664"/>
                  </a:lnTo>
                  <a:lnTo>
                    <a:pt x="6952" y="4521"/>
                  </a:lnTo>
                  <a:lnTo>
                    <a:pt x="6880" y="4378"/>
                  </a:lnTo>
                  <a:lnTo>
                    <a:pt x="6844" y="4218"/>
                  </a:lnTo>
                  <a:lnTo>
                    <a:pt x="7059" y="3735"/>
                  </a:lnTo>
                  <a:lnTo>
                    <a:pt x="7166" y="3503"/>
                  </a:lnTo>
                  <a:lnTo>
                    <a:pt x="7291" y="3271"/>
                  </a:lnTo>
                  <a:lnTo>
                    <a:pt x="7309" y="3467"/>
                  </a:lnTo>
                  <a:lnTo>
                    <a:pt x="7345" y="3646"/>
                  </a:lnTo>
                  <a:lnTo>
                    <a:pt x="7398" y="3824"/>
                  </a:lnTo>
                  <a:lnTo>
                    <a:pt x="7470" y="3985"/>
                  </a:lnTo>
                  <a:lnTo>
                    <a:pt x="7541" y="4146"/>
                  </a:lnTo>
                  <a:lnTo>
                    <a:pt x="7648" y="4289"/>
                  </a:lnTo>
                  <a:lnTo>
                    <a:pt x="7756" y="4432"/>
                  </a:lnTo>
                  <a:lnTo>
                    <a:pt x="7899" y="4557"/>
                  </a:lnTo>
                  <a:lnTo>
                    <a:pt x="8024" y="4682"/>
                  </a:lnTo>
                  <a:lnTo>
                    <a:pt x="8184" y="4789"/>
                  </a:lnTo>
                  <a:lnTo>
                    <a:pt x="8327" y="4879"/>
                  </a:lnTo>
                  <a:lnTo>
                    <a:pt x="8506" y="4968"/>
                  </a:lnTo>
                  <a:lnTo>
                    <a:pt x="8667" y="5040"/>
                  </a:lnTo>
                  <a:lnTo>
                    <a:pt x="8846" y="5093"/>
                  </a:lnTo>
                  <a:lnTo>
                    <a:pt x="9024" y="5129"/>
                  </a:lnTo>
                  <a:lnTo>
                    <a:pt x="9203" y="5165"/>
                  </a:lnTo>
                  <a:lnTo>
                    <a:pt x="9400" y="5183"/>
                  </a:lnTo>
                  <a:lnTo>
                    <a:pt x="9578" y="5200"/>
                  </a:lnTo>
                  <a:lnTo>
                    <a:pt x="9757" y="5183"/>
                  </a:lnTo>
                  <a:lnTo>
                    <a:pt x="9936" y="5165"/>
                  </a:lnTo>
                  <a:lnTo>
                    <a:pt x="10114" y="5111"/>
                  </a:lnTo>
                  <a:lnTo>
                    <a:pt x="10275" y="5057"/>
                  </a:lnTo>
                  <a:lnTo>
                    <a:pt x="10454" y="4986"/>
                  </a:lnTo>
                  <a:lnTo>
                    <a:pt x="10597" y="4897"/>
                  </a:lnTo>
                  <a:lnTo>
                    <a:pt x="10758" y="4807"/>
                  </a:lnTo>
                  <a:lnTo>
                    <a:pt x="10883" y="4682"/>
                  </a:lnTo>
                  <a:lnTo>
                    <a:pt x="11026" y="4539"/>
                  </a:lnTo>
                  <a:lnTo>
                    <a:pt x="11133" y="4378"/>
                  </a:lnTo>
                  <a:lnTo>
                    <a:pt x="11240" y="4200"/>
                  </a:lnTo>
                  <a:lnTo>
                    <a:pt x="11312" y="4003"/>
                  </a:lnTo>
                  <a:lnTo>
                    <a:pt x="11383" y="3789"/>
                  </a:lnTo>
                  <a:lnTo>
                    <a:pt x="11437" y="3556"/>
                  </a:lnTo>
                  <a:lnTo>
                    <a:pt x="11472" y="3324"/>
                  </a:lnTo>
                  <a:lnTo>
                    <a:pt x="11472" y="3074"/>
                  </a:lnTo>
                  <a:lnTo>
                    <a:pt x="11437" y="2842"/>
                  </a:lnTo>
                  <a:lnTo>
                    <a:pt x="11365" y="2627"/>
                  </a:lnTo>
                  <a:lnTo>
                    <a:pt x="11294" y="2413"/>
                  </a:lnTo>
                  <a:lnTo>
                    <a:pt x="11186" y="2216"/>
                  </a:lnTo>
                  <a:lnTo>
                    <a:pt x="11044" y="2038"/>
                  </a:lnTo>
                  <a:lnTo>
                    <a:pt x="10901" y="1877"/>
                  </a:lnTo>
                  <a:lnTo>
                    <a:pt x="10740" y="1734"/>
                  </a:lnTo>
                  <a:lnTo>
                    <a:pt x="10543" y="1591"/>
                  </a:lnTo>
                  <a:lnTo>
                    <a:pt x="10347" y="1484"/>
                  </a:lnTo>
                  <a:lnTo>
                    <a:pt x="10132" y="1394"/>
                  </a:lnTo>
                  <a:lnTo>
                    <a:pt x="9918" y="1341"/>
                  </a:lnTo>
                  <a:lnTo>
                    <a:pt x="9685" y="1305"/>
                  </a:lnTo>
                  <a:lnTo>
                    <a:pt x="9453" y="1287"/>
                  </a:lnTo>
                  <a:lnTo>
                    <a:pt x="9203" y="1287"/>
                  </a:lnTo>
                  <a:lnTo>
                    <a:pt x="8899" y="1341"/>
                  </a:lnTo>
                  <a:lnTo>
                    <a:pt x="8613" y="1430"/>
                  </a:lnTo>
                  <a:lnTo>
                    <a:pt x="8345" y="1555"/>
                  </a:lnTo>
                  <a:lnTo>
                    <a:pt x="8113" y="1716"/>
                  </a:lnTo>
                  <a:lnTo>
                    <a:pt x="7881" y="1895"/>
                  </a:lnTo>
                  <a:lnTo>
                    <a:pt x="7666" y="2109"/>
                  </a:lnTo>
                  <a:lnTo>
                    <a:pt x="7470" y="2323"/>
                  </a:lnTo>
                  <a:lnTo>
                    <a:pt x="7291" y="2574"/>
                  </a:lnTo>
                  <a:lnTo>
                    <a:pt x="7112" y="2824"/>
                  </a:lnTo>
                  <a:lnTo>
                    <a:pt x="6969" y="3092"/>
                  </a:lnTo>
                  <a:lnTo>
                    <a:pt x="6809" y="3360"/>
                  </a:lnTo>
                  <a:lnTo>
                    <a:pt x="6683" y="3646"/>
                  </a:lnTo>
                  <a:lnTo>
                    <a:pt x="6433" y="4200"/>
                  </a:lnTo>
                  <a:lnTo>
                    <a:pt x="6219" y="4718"/>
                  </a:lnTo>
                  <a:lnTo>
                    <a:pt x="6004" y="5308"/>
                  </a:lnTo>
                  <a:lnTo>
                    <a:pt x="5826" y="5897"/>
                  </a:lnTo>
                  <a:lnTo>
                    <a:pt x="5683" y="6487"/>
                  </a:lnTo>
                  <a:lnTo>
                    <a:pt x="5558" y="7112"/>
                  </a:lnTo>
                  <a:lnTo>
                    <a:pt x="5325" y="8327"/>
                  </a:lnTo>
                  <a:lnTo>
                    <a:pt x="5111" y="9543"/>
                  </a:lnTo>
                  <a:lnTo>
                    <a:pt x="3628" y="17119"/>
                  </a:lnTo>
                  <a:lnTo>
                    <a:pt x="2663" y="22069"/>
                  </a:lnTo>
                  <a:lnTo>
                    <a:pt x="2323" y="21926"/>
                  </a:lnTo>
                  <a:lnTo>
                    <a:pt x="1984" y="21801"/>
                  </a:lnTo>
                  <a:lnTo>
                    <a:pt x="2020" y="21747"/>
                  </a:lnTo>
                  <a:lnTo>
                    <a:pt x="2038" y="21693"/>
                  </a:lnTo>
                  <a:lnTo>
                    <a:pt x="2413" y="19424"/>
                  </a:lnTo>
                  <a:lnTo>
                    <a:pt x="2824" y="17155"/>
                  </a:lnTo>
                  <a:lnTo>
                    <a:pt x="3253" y="14903"/>
                  </a:lnTo>
                  <a:lnTo>
                    <a:pt x="3699" y="12634"/>
                  </a:lnTo>
                  <a:lnTo>
                    <a:pt x="4075" y="10829"/>
                  </a:lnTo>
                  <a:lnTo>
                    <a:pt x="4468" y="9024"/>
                  </a:lnTo>
                  <a:lnTo>
                    <a:pt x="4897" y="7220"/>
                  </a:lnTo>
                  <a:lnTo>
                    <a:pt x="5325" y="5433"/>
                  </a:lnTo>
                  <a:lnTo>
                    <a:pt x="5468" y="4914"/>
                  </a:lnTo>
                  <a:lnTo>
                    <a:pt x="5611" y="4414"/>
                  </a:lnTo>
                  <a:lnTo>
                    <a:pt x="5772" y="3932"/>
                  </a:lnTo>
                  <a:lnTo>
                    <a:pt x="5951" y="3449"/>
                  </a:lnTo>
                  <a:lnTo>
                    <a:pt x="6147" y="2985"/>
                  </a:lnTo>
                  <a:lnTo>
                    <a:pt x="6380" y="2538"/>
                  </a:lnTo>
                  <a:lnTo>
                    <a:pt x="6523" y="2323"/>
                  </a:lnTo>
                  <a:lnTo>
                    <a:pt x="6666" y="2091"/>
                  </a:lnTo>
                  <a:lnTo>
                    <a:pt x="6809" y="1877"/>
                  </a:lnTo>
                  <a:lnTo>
                    <a:pt x="6987" y="1662"/>
                  </a:lnTo>
                  <a:lnTo>
                    <a:pt x="7166" y="1466"/>
                  </a:lnTo>
                  <a:lnTo>
                    <a:pt x="7362" y="1269"/>
                  </a:lnTo>
                  <a:lnTo>
                    <a:pt x="7577" y="1091"/>
                  </a:lnTo>
                  <a:lnTo>
                    <a:pt x="7791" y="930"/>
                  </a:lnTo>
                  <a:lnTo>
                    <a:pt x="8024" y="805"/>
                  </a:lnTo>
                  <a:lnTo>
                    <a:pt x="8256" y="680"/>
                  </a:lnTo>
                  <a:lnTo>
                    <a:pt x="8506" y="572"/>
                  </a:lnTo>
                  <a:lnTo>
                    <a:pt x="8756" y="501"/>
                  </a:lnTo>
                  <a:lnTo>
                    <a:pt x="9024" y="429"/>
                  </a:lnTo>
                  <a:lnTo>
                    <a:pt x="9274" y="394"/>
                  </a:lnTo>
                  <a:lnTo>
                    <a:pt x="9543" y="376"/>
                  </a:lnTo>
                  <a:close/>
                  <a:moveTo>
                    <a:pt x="12384" y="4754"/>
                  </a:moveTo>
                  <a:lnTo>
                    <a:pt x="12223" y="5915"/>
                  </a:lnTo>
                  <a:lnTo>
                    <a:pt x="12044" y="7095"/>
                  </a:lnTo>
                  <a:lnTo>
                    <a:pt x="11848" y="8256"/>
                  </a:lnTo>
                  <a:lnTo>
                    <a:pt x="11633" y="9435"/>
                  </a:lnTo>
                  <a:lnTo>
                    <a:pt x="11419" y="10597"/>
                  </a:lnTo>
                  <a:lnTo>
                    <a:pt x="11169" y="11758"/>
                  </a:lnTo>
                  <a:lnTo>
                    <a:pt x="10918" y="12920"/>
                  </a:lnTo>
                  <a:lnTo>
                    <a:pt x="10650" y="14081"/>
                  </a:lnTo>
                  <a:lnTo>
                    <a:pt x="10096" y="16404"/>
                  </a:lnTo>
                  <a:lnTo>
                    <a:pt x="9507" y="18709"/>
                  </a:lnTo>
                  <a:lnTo>
                    <a:pt x="8899" y="20997"/>
                  </a:lnTo>
                  <a:lnTo>
                    <a:pt x="8274" y="23284"/>
                  </a:lnTo>
                  <a:lnTo>
                    <a:pt x="7952" y="23194"/>
                  </a:lnTo>
                  <a:lnTo>
                    <a:pt x="7631" y="23123"/>
                  </a:lnTo>
                  <a:lnTo>
                    <a:pt x="8184" y="20961"/>
                  </a:lnTo>
                  <a:lnTo>
                    <a:pt x="8738" y="18799"/>
                  </a:lnTo>
                  <a:lnTo>
                    <a:pt x="9274" y="16619"/>
                  </a:lnTo>
                  <a:lnTo>
                    <a:pt x="9775" y="14421"/>
                  </a:lnTo>
                  <a:lnTo>
                    <a:pt x="10257" y="12241"/>
                  </a:lnTo>
                  <a:lnTo>
                    <a:pt x="10704" y="10043"/>
                  </a:lnTo>
                  <a:lnTo>
                    <a:pt x="11097" y="7845"/>
                  </a:lnTo>
                  <a:lnTo>
                    <a:pt x="11294" y="6737"/>
                  </a:lnTo>
                  <a:lnTo>
                    <a:pt x="11454" y="5629"/>
                  </a:lnTo>
                  <a:lnTo>
                    <a:pt x="11723" y="5433"/>
                  </a:lnTo>
                  <a:lnTo>
                    <a:pt x="11955" y="5236"/>
                  </a:lnTo>
                  <a:lnTo>
                    <a:pt x="12187" y="5004"/>
                  </a:lnTo>
                  <a:lnTo>
                    <a:pt x="12384" y="4754"/>
                  </a:lnTo>
                  <a:close/>
                  <a:moveTo>
                    <a:pt x="6630" y="4736"/>
                  </a:moveTo>
                  <a:lnTo>
                    <a:pt x="6719" y="4879"/>
                  </a:lnTo>
                  <a:lnTo>
                    <a:pt x="6809" y="5004"/>
                  </a:lnTo>
                  <a:lnTo>
                    <a:pt x="6916" y="5147"/>
                  </a:lnTo>
                  <a:lnTo>
                    <a:pt x="7023" y="5272"/>
                  </a:lnTo>
                  <a:lnTo>
                    <a:pt x="7273" y="5504"/>
                  </a:lnTo>
                  <a:lnTo>
                    <a:pt x="7541" y="5701"/>
                  </a:lnTo>
                  <a:lnTo>
                    <a:pt x="7845" y="5879"/>
                  </a:lnTo>
                  <a:lnTo>
                    <a:pt x="8149" y="6022"/>
                  </a:lnTo>
                  <a:lnTo>
                    <a:pt x="8453" y="6130"/>
                  </a:lnTo>
                  <a:lnTo>
                    <a:pt x="8756" y="6201"/>
                  </a:lnTo>
                  <a:lnTo>
                    <a:pt x="9042" y="6255"/>
                  </a:lnTo>
                  <a:lnTo>
                    <a:pt x="9632" y="6255"/>
                  </a:lnTo>
                  <a:lnTo>
                    <a:pt x="9918" y="6219"/>
                  </a:lnTo>
                  <a:lnTo>
                    <a:pt x="10204" y="6165"/>
                  </a:lnTo>
                  <a:lnTo>
                    <a:pt x="10490" y="6094"/>
                  </a:lnTo>
                  <a:lnTo>
                    <a:pt x="10758" y="5987"/>
                  </a:lnTo>
                  <a:lnTo>
                    <a:pt x="11026" y="5879"/>
                  </a:lnTo>
                  <a:lnTo>
                    <a:pt x="11026" y="5879"/>
                  </a:lnTo>
                  <a:lnTo>
                    <a:pt x="10847" y="6969"/>
                  </a:lnTo>
                  <a:lnTo>
                    <a:pt x="10668" y="8042"/>
                  </a:lnTo>
                  <a:lnTo>
                    <a:pt x="10257" y="10204"/>
                  </a:lnTo>
                  <a:lnTo>
                    <a:pt x="9828" y="12366"/>
                  </a:lnTo>
                  <a:lnTo>
                    <a:pt x="9364" y="14528"/>
                  </a:lnTo>
                  <a:lnTo>
                    <a:pt x="8863" y="16672"/>
                  </a:lnTo>
                  <a:lnTo>
                    <a:pt x="8345" y="18817"/>
                  </a:lnTo>
                  <a:lnTo>
                    <a:pt x="7791" y="20943"/>
                  </a:lnTo>
                  <a:lnTo>
                    <a:pt x="7237" y="23087"/>
                  </a:lnTo>
                  <a:lnTo>
                    <a:pt x="6862" y="23052"/>
                  </a:lnTo>
                  <a:lnTo>
                    <a:pt x="6469" y="23052"/>
                  </a:lnTo>
                  <a:lnTo>
                    <a:pt x="6094" y="23069"/>
                  </a:lnTo>
                  <a:lnTo>
                    <a:pt x="5719" y="23123"/>
                  </a:lnTo>
                  <a:lnTo>
                    <a:pt x="5361" y="23177"/>
                  </a:lnTo>
                  <a:lnTo>
                    <a:pt x="5004" y="23266"/>
                  </a:lnTo>
                  <a:lnTo>
                    <a:pt x="4700" y="23391"/>
                  </a:lnTo>
                  <a:lnTo>
                    <a:pt x="4414" y="23534"/>
                  </a:lnTo>
                  <a:lnTo>
                    <a:pt x="4307" y="23588"/>
                  </a:lnTo>
                  <a:lnTo>
                    <a:pt x="4218" y="23659"/>
                  </a:lnTo>
                  <a:lnTo>
                    <a:pt x="4146" y="23427"/>
                  </a:lnTo>
                  <a:lnTo>
                    <a:pt x="4039" y="23212"/>
                  </a:lnTo>
                  <a:lnTo>
                    <a:pt x="3914" y="23034"/>
                  </a:lnTo>
                  <a:lnTo>
                    <a:pt x="3771" y="22837"/>
                  </a:lnTo>
                  <a:lnTo>
                    <a:pt x="3610" y="22676"/>
                  </a:lnTo>
                  <a:lnTo>
                    <a:pt x="3431" y="22533"/>
                  </a:lnTo>
                  <a:lnTo>
                    <a:pt x="3235" y="22390"/>
                  </a:lnTo>
                  <a:lnTo>
                    <a:pt x="3038" y="22265"/>
                  </a:lnTo>
                  <a:lnTo>
                    <a:pt x="4629" y="14010"/>
                  </a:lnTo>
                  <a:lnTo>
                    <a:pt x="5701" y="8542"/>
                  </a:lnTo>
                  <a:lnTo>
                    <a:pt x="5862" y="7613"/>
                  </a:lnTo>
                  <a:lnTo>
                    <a:pt x="6040" y="6684"/>
                  </a:lnTo>
                  <a:lnTo>
                    <a:pt x="6147" y="6219"/>
                  </a:lnTo>
                  <a:lnTo>
                    <a:pt x="6272" y="5772"/>
                  </a:lnTo>
                  <a:lnTo>
                    <a:pt x="6415" y="5325"/>
                  </a:lnTo>
                  <a:lnTo>
                    <a:pt x="6576" y="4879"/>
                  </a:lnTo>
                  <a:lnTo>
                    <a:pt x="6630" y="4736"/>
                  </a:lnTo>
                  <a:close/>
                  <a:moveTo>
                    <a:pt x="3967" y="25714"/>
                  </a:moveTo>
                  <a:lnTo>
                    <a:pt x="4307" y="25911"/>
                  </a:lnTo>
                  <a:lnTo>
                    <a:pt x="4468" y="26036"/>
                  </a:lnTo>
                  <a:lnTo>
                    <a:pt x="4629" y="26161"/>
                  </a:lnTo>
                  <a:lnTo>
                    <a:pt x="4736" y="26286"/>
                  </a:lnTo>
                  <a:lnTo>
                    <a:pt x="4789" y="26357"/>
                  </a:lnTo>
                  <a:lnTo>
                    <a:pt x="4825" y="26447"/>
                  </a:lnTo>
                  <a:lnTo>
                    <a:pt x="4861" y="26518"/>
                  </a:lnTo>
                  <a:lnTo>
                    <a:pt x="4861" y="26607"/>
                  </a:lnTo>
                  <a:lnTo>
                    <a:pt x="4861" y="26679"/>
                  </a:lnTo>
                  <a:lnTo>
                    <a:pt x="4825" y="26768"/>
                  </a:lnTo>
                  <a:lnTo>
                    <a:pt x="4539" y="26911"/>
                  </a:lnTo>
                  <a:lnTo>
                    <a:pt x="4307" y="26983"/>
                  </a:lnTo>
                  <a:lnTo>
                    <a:pt x="4200" y="27001"/>
                  </a:lnTo>
                  <a:lnTo>
                    <a:pt x="4039" y="27001"/>
                  </a:lnTo>
                  <a:lnTo>
                    <a:pt x="3967" y="26965"/>
                  </a:lnTo>
                  <a:lnTo>
                    <a:pt x="3914" y="26929"/>
                  </a:lnTo>
                  <a:lnTo>
                    <a:pt x="3878" y="26858"/>
                  </a:lnTo>
                  <a:lnTo>
                    <a:pt x="3842" y="26786"/>
                  </a:lnTo>
                  <a:lnTo>
                    <a:pt x="3824" y="26715"/>
                  </a:lnTo>
                  <a:lnTo>
                    <a:pt x="3807" y="26607"/>
                  </a:lnTo>
                  <a:lnTo>
                    <a:pt x="3824" y="26482"/>
                  </a:lnTo>
                  <a:lnTo>
                    <a:pt x="3860" y="26214"/>
                  </a:lnTo>
                  <a:lnTo>
                    <a:pt x="3914" y="25964"/>
                  </a:lnTo>
                  <a:lnTo>
                    <a:pt x="3967" y="25714"/>
                  </a:lnTo>
                  <a:close/>
                  <a:moveTo>
                    <a:pt x="1466" y="22033"/>
                  </a:moveTo>
                  <a:lnTo>
                    <a:pt x="1787" y="22122"/>
                  </a:lnTo>
                  <a:lnTo>
                    <a:pt x="2109" y="22247"/>
                  </a:lnTo>
                  <a:lnTo>
                    <a:pt x="2413" y="22373"/>
                  </a:lnTo>
                  <a:lnTo>
                    <a:pt x="2699" y="22515"/>
                  </a:lnTo>
                  <a:lnTo>
                    <a:pt x="2717" y="22515"/>
                  </a:lnTo>
                  <a:lnTo>
                    <a:pt x="2985" y="22676"/>
                  </a:lnTo>
                  <a:lnTo>
                    <a:pt x="3217" y="22855"/>
                  </a:lnTo>
                  <a:lnTo>
                    <a:pt x="3396" y="23016"/>
                  </a:lnTo>
                  <a:lnTo>
                    <a:pt x="3539" y="23194"/>
                  </a:lnTo>
                  <a:lnTo>
                    <a:pt x="3646" y="23355"/>
                  </a:lnTo>
                  <a:lnTo>
                    <a:pt x="3735" y="23534"/>
                  </a:lnTo>
                  <a:lnTo>
                    <a:pt x="3807" y="23713"/>
                  </a:lnTo>
                  <a:lnTo>
                    <a:pt x="3842" y="23891"/>
                  </a:lnTo>
                  <a:lnTo>
                    <a:pt x="3878" y="24070"/>
                  </a:lnTo>
                  <a:lnTo>
                    <a:pt x="3878" y="24267"/>
                  </a:lnTo>
                  <a:lnTo>
                    <a:pt x="3824" y="24535"/>
                  </a:lnTo>
                  <a:lnTo>
                    <a:pt x="3771" y="24821"/>
                  </a:lnTo>
                  <a:lnTo>
                    <a:pt x="3735" y="25124"/>
                  </a:lnTo>
                  <a:lnTo>
                    <a:pt x="3664" y="25392"/>
                  </a:lnTo>
                  <a:lnTo>
                    <a:pt x="3664" y="25410"/>
                  </a:lnTo>
                  <a:lnTo>
                    <a:pt x="3539" y="25893"/>
                  </a:lnTo>
                  <a:lnTo>
                    <a:pt x="3485" y="26143"/>
                  </a:lnTo>
                  <a:lnTo>
                    <a:pt x="3449" y="26393"/>
                  </a:lnTo>
                  <a:lnTo>
                    <a:pt x="3449" y="26643"/>
                  </a:lnTo>
                  <a:lnTo>
                    <a:pt x="3485" y="26876"/>
                  </a:lnTo>
                  <a:lnTo>
                    <a:pt x="3521" y="27001"/>
                  </a:lnTo>
                  <a:lnTo>
                    <a:pt x="3574" y="27126"/>
                  </a:lnTo>
                  <a:lnTo>
                    <a:pt x="3628" y="27233"/>
                  </a:lnTo>
                  <a:lnTo>
                    <a:pt x="3699" y="27340"/>
                  </a:lnTo>
                  <a:lnTo>
                    <a:pt x="3771" y="27447"/>
                  </a:lnTo>
                  <a:lnTo>
                    <a:pt x="3842" y="27537"/>
                  </a:lnTo>
                  <a:lnTo>
                    <a:pt x="3932" y="27590"/>
                  </a:lnTo>
                  <a:lnTo>
                    <a:pt x="4003" y="27644"/>
                  </a:lnTo>
                  <a:lnTo>
                    <a:pt x="4092" y="27697"/>
                  </a:lnTo>
                  <a:lnTo>
                    <a:pt x="4182" y="27715"/>
                  </a:lnTo>
                  <a:lnTo>
                    <a:pt x="4271" y="27733"/>
                  </a:lnTo>
                  <a:lnTo>
                    <a:pt x="4343" y="27733"/>
                  </a:lnTo>
                  <a:lnTo>
                    <a:pt x="4432" y="27715"/>
                  </a:lnTo>
                  <a:lnTo>
                    <a:pt x="4521" y="27697"/>
                  </a:lnTo>
                  <a:lnTo>
                    <a:pt x="4664" y="27626"/>
                  </a:lnTo>
                  <a:lnTo>
                    <a:pt x="4825" y="27519"/>
                  </a:lnTo>
                  <a:lnTo>
                    <a:pt x="4950" y="27394"/>
                  </a:lnTo>
                  <a:lnTo>
                    <a:pt x="5057" y="27233"/>
                  </a:lnTo>
                  <a:lnTo>
                    <a:pt x="5147" y="27054"/>
                  </a:lnTo>
                  <a:lnTo>
                    <a:pt x="5218" y="26858"/>
                  </a:lnTo>
                  <a:lnTo>
                    <a:pt x="5236" y="26661"/>
                  </a:lnTo>
                  <a:lnTo>
                    <a:pt x="5236" y="26465"/>
                  </a:lnTo>
                  <a:lnTo>
                    <a:pt x="5200" y="26286"/>
                  </a:lnTo>
                  <a:lnTo>
                    <a:pt x="5165" y="26196"/>
                  </a:lnTo>
                  <a:lnTo>
                    <a:pt x="5129" y="26107"/>
                  </a:lnTo>
                  <a:lnTo>
                    <a:pt x="5057" y="26018"/>
                  </a:lnTo>
                  <a:lnTo>
                    <a:pt x="5004" y="25928"/>
                  </a:lnTo>
                  <a:lnTo>
                    <a:pt x="4914" y="25857"/>
                  </a:lnTo>
                  <a:lnTo>
                    <a:pt x="4825" y="25803"/>
                  </a:lnTo>
                  <a:lnTo>
                    <a:pt x="4629" y="25696"/>
                  </a:lnTo>
                  <a:lnTo>
                    <a:pt x="4432" y="25607"/>
                  </a:lnTo>
                  <a:lnTo>
                    <a:pt x="4343" y="25535"/>
                  </a:lnTo>
                  <a:lnTo>
                    <a:pt x="4271" y="25464"/>
                  </a:lnTo>
                  <a:lnTo>
                    <a:pt x="4182" y="25375"/>
                  </a:lnTo>
                  <a:lnTo>
                    <a:pt x="4110" y="25339"/>
                  </a:lnTo>
                  <a:lnTo>
                    <a:pt x="4110" y="25232"/>
                  </a:lnTo>
                  <a:lnTo>
                    <a:pt x="4182" y="24981"/>
                  </a:lnTo>
                  <a:lnTo>
                    <a:pt x="4253" y="24749"/>
                  </a:lnTo>
                  <a:lnTo>
                    <a:pt x="4289" y="24499"/>
                  </a:lnTo>
                  <a:lnTo>
                    <a:pt x="4307" y="24249"/>
                  </a:lnTo>
                  <a:lnTo>
                    <a:pt x="4307" y="24231"/>
                  </a:lnTo>
                  <a:lnTo>
                    <a:pt x="4396" y="24088"/>
                  </a:lnTo>
                  <a:lnTo>
                    <a:pt x="4503" y="23963"/>
                  </a:lnTo>
                  <a:lnTo>
                    <a:pt x="4646" y="23856"/>
                  </a:lnTo>
                  <a:lnTo>
                    <a:pt x="4807" y="23748"/>
                  </a:lnTo>
                  <a:lnTo>
                    <a:pt x="5004" y="23677"/>
                  </a:lnTo>
                  <a:lnTo>
                    <a:pt x="5200" y="23623"/>
                  </a:lnTo>
                  <a:lnTo>
                    <a:pt x="5415" y="23570"/>
                  </a:lnTo>
                  <a:lnTo>
                    <a:pt x="5647" y="23534"/>
                  </a:lnTo>
                  <a:lnTo>
                    <a:pt x="6112" y="23498"/>
                  </a:lnTo>
                  <a:lnTo>
                    <a:pt x="6576" y="23480"/>
                  </a:lnTo>
                  <a:lnTo>
                    <a:pt x="6987" y="23498"/>
                  </a:lnTo>
                  <a:lnTo>
                    <a:pt x="7327" y="23516"/>
                  </a:lnTo>
                  <a:lnTo>
                    <a:pt x="7702" y="23552"/>
                  </a:lnTo>
                  <a:lnTo>
                    <a:pt x="7899" y="23588"/>
                  </a:lnTo>
                  <a:lnTo>
                    <a:pt x="8077" y="23659"/>
                  </a:lnTo>
                  <a:lnTo>
                    <a:pt x="8310" y="23784"/>
                  </a:lnTo>
                  <a:lnTo>
                    <a:pt x="8453" y="23891"/>
                  </a:lnTo>
                  <a:lnTo>
                    <a:pt x="8506" y="23963"/>
                  </a:lnTo>
                  <a:lnTo>
                    <a:pt x="8542" y="24016"/>
                  </a:lnTo>
                  <a:lnTo>
                    <a:pt x="8578" y="24088"/>
                  </a:lnTo>
                  <a:lnTo>
                    <a:pt x="8595" y="24142"/>
                  </a:lnTo>
                  <a:lnTo>
                    <a:pt x="8595" y="24284"/>
                  </a:lnTo>
                  <a:lnTo>
                    <a:pt x="8578" y="24445"/>
                  </a:lnTo>
                  <a:lnTo>
                    <a:pt x="8506" y="24803"/>
                  </a:lnTo>
                  <a:lnTo>
                    <a:pt x="8310" y="25732"/>
                  </a:lnTo>
                  <a:lnTo>
                    <a:pt x="8202" y="26196"/>
                  </a:lnTo>
                  <a:lnTo>
                    <a:pt x="8077" y="26661"/>
                  </a:lnTo>
                  <a:lnTo>
                    <a:pt x="7934" y="27144"/>
                  </a:lnTo>
                  <a:lnTo>
                    <a:pt x="7773" y="27662"/>
                  </a:lnTo>
                  <a:lnTo>
                    <a:pt x="7577" y="28162"/>
                  </a:lnTo>
                  <a:lnTo>
                    <a:pt x="7362" y="28662"/>
                  </a:lnTo>
                  <a:lnTo>
                    <a:pt x="7237" y="28913"/>
                  </a:lnTo>
                  <a:lnTo>
                    <a:pt x="7112" y="29145"/>
                  </a:lnTo>
                  <a:lnTo>
                    <a:pt x="6952" y="29377"/>
                  </a:lnTo>
                  <a:lnTo>
                    <a:pt x="6809" y="29592"/>
                  </a:lnTo>
                  <a:lnTo>
                    <a:pt x="6630" y="29788"/>
                  </a:lnTo>
                  <a:lnTo>
                    <a:pt x="6451" y="29967"/>
                  </a:lnTo>
                  <a:lnTo>
                    <a:pt x="6255" y="30146"/>
                  </a:lnTo>
                  <a:lnTo>
                    <a:pt x="6058" y="30306"/>
                  </a:lnTo>
                  <a:lnTo>
                    <a:pt x="5897" y="30360"/>
                  </a:lnTo>
                  <a:lnTo>
                    <a:pt x="5701" y="30431"/>
                  </a:lnTo>
                  <a:lnTo>
                    <a:pt x="5522" y="30467"/>
                  </a:lnTo>
                  <a:lnTo>
                    <a:pt x="5325" y="30521"/>
                  </a:lnTo>
                  <a:lnTo>
                    <a:pt x="4897" y="30557"/>
                  </a:lnTo>
                  <a:lnTo>
                    <a:pt x="4450" y="30574"/>
                  </a:lnTo>
                  <a:lnTo>
                    <a:pt x="4003" y="30557"/>
                  </a:lnTo>
                  <a:lnTo>
                    <a:pt x="3539" y="30485"/>
                  </a:lnTo>
                  <a:lnTo>
                    <a:pt x="3056" y="30378"/>
                  </a:lnTo>
                  <a:lnTo>
                    <a:pt x="2609" y="30253"/>
                  </a:lnTo>
                  <a:lnTo>
                    <a:pt x="2180" y="30074"/>
                  </a:lnTo>
                  <a:lnTo>
                    <a:pt x="1966" y="29985"/>
                  </a:lnTo>
                  <a:lnTo>
                    <a:pt x="1770" y="29878"/>
                  </a:lnTo>
                  <a:lnTo>
                    <a:pt x="1573" y="29752"/>
                  </a:lnTo>
                  <a:lnTo>
                    <a:pt x="1394" y="29627"/>
                  </a:lnTo>
                  <a:lnTo>
                    <a:pt x="1233" y="29502"/>
                  </a:lnTo>
                  <a:lnTo>
                    <a:pt x="1073" y="29359"/>
                  </a:lnTo>
                  <a:lnTo>
                    <a:pt x="930" y="29216"/>
                  </a:lnTo>
                  <a:lnTo>
                    <a:pt x="805" y="29056"/>
                  </a:lnTo>
                  <a:lnTo>
                    <a:pt x="697" y="28895"/>
                  </a:lnTo>
                  <a:lnTo>
                    <a:pt x="590" y="28716"/>
                  </a:lnTo>
                  <a:lnTo>
                    <a:pt x="519" y="28537"/>
                  </a:lnTo>
                  <a:lnTo>
                    <a:pt x="465" y="28341"/>
                  </a:lnTo>
                  <a:lnTo>
                    <a:pt x="411" y="28144"/>
                  </a:lnTo>
                  <a:lnTo>
                    <a:pt x="411" y="27930"/>
                  </a:lnTo>
                  <a:lnTo>
                    <a:pt x="411" y="27572"/>
                  </a:lnTo>
                  <a:lnTo>
                    <a:pt x="429" y="27197"/>
                  </a:lnTo>
                  <a:lnTo>
                    <a:pt x="483" y="26840"/>
                  </a:lnTo>
                  <a:lnTo>
                    <a:pt x="554" y="26465"/>
                  </a:lnTo>
                  <a:lnTo>
                    <a:pt x="697" y="25732"/>
                  </a:lnTo>
                  <a:lnTo>
                    <a:pt x="840" y="24999"/>
                  </a:lnTo>
                  <a:lnTo>
                    <a:pt x="965" y="24249"/>
                  </a:lnTo>
                  <a:lnTo>
                    <a:pt x="1090" y="23498"/>
                  </a:lnTo>
                  <a:lnTo>
                    <a:pt x="1162" y="23123"/>
                  </a:lnTo>
                  <a:lnTo>
                    <a:pt x="1251" y="22748"/>
                  </a:lnTo>
                  <a:lnTo>
                    <a:pt x="1359" y="22390"/>
                  </a:lnTo>
                  <a:lnTo>
                    <a:pt x="1466" y="22033"/>
                  </a:lnTo>
                  <a:close/>
                  <a:moveTo>
                    <a:pt x="9435" y="1"/>
                  </a:moveTo>
                  <a:lnTo>
                    <a:pt x="9203" y="18"/>
                  </a:lnTo>
                  <a:lnTo>
                    <a:pt x="8917" y="54"/>
                  </a:lnTo>
                  <a:lnTo>
                    <a:pt x="8631" y="108"/>
                  </a:lnTo>
                  <a:lnTo>
                    <a:pt x="8381" y="179"/>
                  </a:lnTo>
                  <a:lnTo>
                    <a:pt x="8131" y="286"/>
                  </a:lnTo>
                  <a:lnTo>
                    <a:pt x="7899" y="394"/>
                  </a:lnTo>
                  <a:lnTo>
                    <a:pt x="7666" y="501"/>
                  </a:lnTo>
                  <a:lnTo>
                    <a:pt x="7452" y="644"/>
                  </a:lnTo>
                  <a:lnTo>
                    <a:pt x="7255" y="787"/>
                  </a:lnTo>
                  <a:lnTo>
                    <a:pt x="7059" y="948"/>
                  </a:lnTo>
                  <a:lnTo>
                    <a:pt x="6880" y="1126"/>
                  </a:lnTo>
                  <a:lnTo>
                    <a:pt x="6719" y="1323"/>
                  </a:lnTo>
                  <a:lnTo>
                    <a:pt x="6558" y="1519"/>
                  </a:lnTo>
                  <a:lnTo>
                    <a:pt x="6398" y="1716"/>
                  </a:lnTo>
                  <a:lnTo>
                    <a:pt x="6255" y="1930"/>
                  </a:lnTo>
                  <a:lnTo>
                    <a:pt x="6004" y="2395"/>
                  </a:lnTo>
                  <a:lnTo>
                    <a:pt x="5772" y="2860"/>
                  </a:lnTo>
                  <a:lnTo>
                    <a:pt x="5558" y="3360"/>
                  </a:lnTo>
                  <a:lnTo>
                    <a:pt x="5379" y="3878"/>
                  </a:lnTo>
                  <a:lnTo>
                    <a:pt x="5218" y="4396"/>
                  </a:lnTo>
                  <a:lnTo>
                    <a:pt x="5057" y="4914"/>
                  </a:lnTo>
                  <a:lnTo>
                    <a:pt x="4932" y="5433"/>
                  </a:lnTo>
                  <a:lnTo>
                    <a:pt x="4682" y="6415"/>
                  </a:lnTo>
                  <a:lnTo>
                    <a:pt x="4396" y="7595"/>
                  </a:lnTo>
                  <a:lnTo>
                    <a:pt x="4128" y="8774"/>
                  </a:lnTo>
                  <a:lnTo>
                    <a:pt x="3610" y="11169"/>
                  </a:lnTo>
                  <a:lnTo>
                    <a:pt x="3128" y="13545"/>
                  </a:lnTo>
                  <a:lnTo>
                    <a:pt x="2663" y="15940"/>
                  </a:lnTo>
                  <a:lnTo>
                    <a:pt x="2145" y="18781"/>
                  </a:lnTo>
                  <a:lnTo>
                    <a:pt x="1895" y="20210"/>
                  </a:lnTo>
                  <a:lnTo>
                    <a:pt x="1644" y="21640"/>
                  </a:lnTo>
                  <a:lnTo>
                    <a:pt x="1644" y="21693"/>
                  </a:lnTo>
                  <a:lnTo>
                    <a:pt x="1430" y="21622"/>
                  </a:lnTo>
                  <a:lnTo>
                    <a:pt x="1359" y="21604"/>
                  </a:lnTo>
                  <a:lnTo>
                    <a:pt x="1287" y="21604"/>
                  </a:lnTo>
                  <a:lnTo>
                    <a:pt x="1216" y="21658"/>
                  </a:lnTo>
                  <a:lnTo>
                    <a:pt x="1180" y="21711"/>
                  </a:lnTo>
                  <a:lnTo>
                    <a:pt x="1001" y="22212"/>
                  </a:lnTo>
                  <a:lnTo>
                    <a:pt x="858" y="22712"/>
                  </a:lnTo>
                  <a:lnTo>
                    <a:pt x="733" y="23230"/>
                  </a:lnTo>
                  <a:lnTo>
                    <a:pt x="626" y="23766"/>
                  </a:lnTo>
                  <a:lnTo>
                    <a:pt x="465" y="24821"/>
                  </a:lnTo>
                  <a:lnTo>
                    <a:pt x="304" y="25857"/>
                  </a:lnTo>
                  <a:lnTo>
                    <a:pt x="143" y="26661"/>
                  </a:lnTo>
                  <a:lnTo>
                    <a:pt x="72" y="27072"/>
                  </a:lnTo>
                  <a:lnTo>
                    <a:pt x="18" y="27483"/>
                  </a:lnTo>
                  <a:lnTo>
                    <a:pt x="0" y="27680"/>
                  </a:lnTo>
                  <a:lnTo>
                    <a:pt x="0" y="27894"/>
                  </a:lnTo>
                  <a:lnTo>
                    <a:pt x="0" y="28091"/>
                  </a:lnTo>
                  <a:lnTo>
                    <a:pt x="36" y="28305"/>
                  </a:lnTo>
                  <a:lnTo>
                    <a:pt x="72" y="28502"/>
                  </a:lnTo>
                  <a:lnTo>
                    <a:pt x="126" y="28680"/>
                  </a:lnTo>
                  <a:lnTo>
                    <a:pt x="215" y="28877"/>
                  </a:lnTo>
                  <a:lnTo>
                    <a:pt x="304" y="29056"/>
                  </a:lnTo>
                  <a:lnTo>
                    <a:pt x="411" y="29216"/>
                  </a:lnTo>
                  <a:lnTo>
                    <a:pt x="519" y="29359"/>
                  </a:lnTo>
                  <a:lnTo>
                    <a:pt x="644" y="29502"/>
                  </a:lnTo>
                  <a:lnTo>
                    <a:pt x="787" y="29645"/>
                  </a:lnTo>
                  <a:lnTo>
                    <a:pt x="930" y="29770"/>
                  </a:lnTo>
                  <a:lnTo>
                    <a:pt x="1090" y="29895"/>
                  </a:lnTo>
                  <a:lnTo>
                    <a:pt x="1412" y="30128"/>
                  </a:lnTo>
                  <a:lnTo>
                    <a:pt x="1787" y="30324"/>
                  </a:lnTo>
                  <a:lnTo>
                    <a:pt x="2180" y="30503"/>
                  </a:lnTo>
                  <a:lnTo>
                    <a:pt x="2574" y="30664"/>
                  </a:lnTo>
                  <a:lnTo>
                    <a:pt x="3002" y="30789"/>
                  </a:lnTo>
                  <a:lnTo>
                    <a:pt x="3431" y="30878"/>
                  </a:lnTo>
                  <a:lnTo>
                    <a:pt x="3860" y="30932"/>
                  </a:lnTo>
                  <a:lnTo>
                    <a:pt x="4289" y="30968"/>
                  </a:lnTo>
                  <a:lnTo>
                    <a:pt x="4718" y="30968"/>
                  </a:lnTo>
                  <a:lnTo>
                    <a:pt x="5129" y="30950"/>
                  </a:lnTo>
                  <a:lnTo>
                    <a:pt x="5522" y="30878"/>
                  </a:lnTo>
                  <a:lnTo>
                    <a:pt x="5879" y="30789"/>
                  </a:lnTo>
                  <a:lnTo>
                    <a:pt x="6058" y="30717"/>
                  </a:lnTo>
                  <a:lnTo>
                    <a:pt x="6219" y="30646"/>
                  </a:lnTo>
                  <a:lnTo>
                    <a:pt x="6237" y="30646"/>
                  </a:lnTo>
                  <a:lnTo>
                    <a:pt x="6272" y="30628"/>
                  </a:lnTo>
                  <a:lnTo>
                    <a:pt x="6487" y="30467"/>
                  </a:lnTo>
                  <a:lnTo>
                    <a:pt x="6701" y="30288"/>
                  </a:lnTo>
                  <a:lnTo>
                    <a:pt x="6898" y="30074"/>
                  </a:lnTo>
                  <a:lnTo>
                    <a:pt x="7077" y="29860"/>
                  </a:lnTo>
                  <a:lnTo>
                    <a:pt x="7255" y="29645"/>
                  </a:lnTo>
                  <a:lnTo>
                    <a:pt x="7398" y="29395"/>
                  </a:lnTo>
                  <a:lnTo>
                    <a:pt x="7559" y="29145"/>
                  </a:lnTo>
                  <a:lnTo>
                    <a:pt x="7684" y="28895"/>
                  </a:lnTo>
                  <a:lnTo>
                    <a:pt x="7809" y="28627"/>
                  </a:lnTo>
                  <a:lnTo>
                    <a:pt x="7934" y="28359"/>
                  </a:lnTo>
                  <a:lnTo>
                    <a:pt x="8131" y="27805"/>
                  </a:lnTo>
                  <a:lnTo>
                    <a:pt x="8310" y="27269"/>
                  </a:lnTo>
                  <a:lnTo>
                    <a:pt x="8470" y="26750"/>
                  </a:lnTo>
                  <a:lnTo>
                    <a:pt x="8649" y="26107"/>
                  </a:lnTo>
                  <a:lnTo>
                    <a:pt x="8810" y="25446"/>
                  </a:lnTo>
                  <a:lnTo>
                    <a:pt x="8899" y="25106"/>
                  </a:lnTo>
                  <a:lnTo>
                    <a:pt x="8953" y="24767"/>
                  </a:lnTo>
                  <a:lnTo>
                    <a:pt x="8989" y="24445"/>
                  </a:lnTo>
                  <a:lnTo>
                    <a:pt x="9006" y="24124"/>
                  </a:lnTo>
                  <a:lnTo>
                    <a:pt x="9006" y="23981"/>
                  </a:lnTo>
                  <a:lnTo>
                    <a:pt x="8989" y="23874"/>
                  </a:lnTo>
                  <a:lnTo>
                    <a:pt x="8971" y="23784"/>
                  </a:lnTo>
                  <a:lnTo>
                    <a:pt x="8917" y="23695"/>
                  </a:lnTo>
                  <a:lnTo>
                    <a:pt x="8881" y="23623"/>
                  </a:lnTo>
                  <a:lnTo>
                    <a:pt x="8810" y="23552"/>
                  </a:lnTo>
                  <a:lnTo>
                    <a:pt x="8721" y="23480"/>
                  </a:lnTo>
                  <a:lnTo>
                    <a:pt x="8631" y="23427"/>
                  </a:lnTo>
                  <a:lnTo>
                    <a:pt x="9310" y="20979"/>
                  </a:lnTo>
                  <a:lnTo>
                    <a:pt x="9953" y="18495"/>
                  </a:lnTo>
                  <a:lnTo>
                    <a:pt x="10597" y="16011"/>
                  </a:lnTo>
                  <a:lnTo>
                    <a:pt x="10901" y="14760"/>
                  </a:lnTo>
                  <a:lnTo>
                    <a:pt x="11186" y="13509"/>
                  </a:lnTo>
                  <a:lnTo>
                    <a:pt x="11472" y="12241"/>
                  </a:lnTo>
                  <a:lnTo>
                    <a:pt x="11740" y="10990"/>
                  </a:lnTo>
                  <a:lnTo>
                    <a:pt x="11991" y="9739"/>
                  </a:lnTo>
                  <a:lnTo>
                    <a:pt x="12223" y="8470"/>
                  </a:lnTo>
                  <a:lnTo>
                    <a:pt x="12437" y="7220"/>
                  </a:lnTo>
                  <a:lnTo>
                    <a:pt x="12634" y="5951"/>
                  </a:lnTo>
                  <a:lnTo>
                    <a:pt x="12795" y="4682"/>
                  </a:lnTo>
                  <a:lnTo>
                    <a:pt x="12938" y="3413"/>
                  </a:lnTo>
                  <a:lnTo>
                    <a:pt x="12938" y="3360"/>
                  </a:lnTo>
                  <a:lnTo>
                    <a:pt x="12920" y="3306"/>
                  </a:lnTo>
                  <a:lnTo>
                    <a:pt x="12938" y="3056"/>
                  </a:lnTo>
                  <a:lnTo>
                    <a:pt x="12920" y="2824"/>
                  </a:lnTo>
                  <a:lnTo>
                    <a:pt x="12884" y="2574"/>
                  </a:lnTo>
                  <a:lnTo>
                    <a:pt x="12830" y="2323"/>
                  </a:lnTo>
                  <a:lnTo>
                    <a:pt x="12741" y="2091"/>
                  </a:lnTo>
                  <a:lnTo>
                    <a:pt x="12652" y="1859"/>
                  </a:lnTo>
                  <a:lnTo>
                    <a:pt x="12544" y="1627"/>
                  </a:lnTo>
                  <a:lnTo>
                    <a:pt x="12402" y="1412"/>
                  </a:lnTo>
                  <a:lnTo>
                    <a:pt x="12259" y="1216"/>
                  </a:lnTo>
                  <a:lnTo>
                    <a:pt x="12116" y="1037"/>
                  </a:lnTo>
                  <a:lnTo>
                    <a:pt x="11955" y="876"/>
                  </a:lnTo>
                  <a:lnTo>
                    <a:pt x="11776" y="715"/>
                  </a:lnTo>
                  <a:lnTo>
                    <a:pt x="11597" y="572"/>
                  </a:lnTo>
                  <a:lnTo>
                    <a:pt x="11419" y="465"/>
                  </a:lnTo>
                  <a:lnTo>
                    <a:pt x="11222" y="358"/>
                  </a:lnTo>
                  <a:lnTo>
                    <a:pt x="11008" y="269"/>
                  </a:lnTo>
                  <a:lnTo>
                    <a:pt x="10793" y="179"/>
                  </a:lnTo>
                  <a:lnTo>
                    <a:pt x="10579" y="126"/>
                  </a:lnTo>
                  <a:lnTo>
                    <a:pt x="10364" y="72"/>
                  </a:lnTo>
                  <a:lnTo>
                    <a:pt x="10132" y="36"/>
                  </a:lnTo>
                  <a:lnTo>
                    <a:pt x="990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29"/>
            <p:cNvSpPr/>
            <p:nvPr/>
          </p:nvSpPr>
          <p:spPr>
            <a:xfrm>
              <a:off x="3343150" y="2442250"/>
              <a:ext cx="263150" cy="542350"/>
            </a:xfrm>
            <a:custGeom>
              <a:avLst/>
              <a:gdLst/>
              <a:ahLst/>
              <a:cxnLst/>
              <a:rect l="l" t="t" r="r" b="b"/>
              <a:pathLst>
                <a:path w="10526" h="21694" extrusionOk="0">
                  <a:moveTo>
                    <a:pt x="7560" y="1"/>
                  </a:moveTo>
                  <a:lnTo>
                    <a:pt x="7291" y="19"/>
                  </a:lnTo>
                  <a:lnTo>
                    <a:pt x="7041" y="54"/>
                  </a:lnTo>
                  <a:lnTo>
                    <a:pt x="6773" y="126"/>
                  </a:lnTo>
                  <a:lnTo>
                    <a:pt x="6523" y="197"/>
                  </a:lnTo>
                  <a:lnTo>
                    <a:pt x="6273" y="305"/>
                  </a:lnTo>
                  <a:lnTo>
                    <a:pt x="6041" y="430"/>
                  </a:lnTo>
                  <a:lnTo>
                    <a:pt x="5808" y="555"/>
                  </a:lnTo>
                  <a:lnTo>
                    <a:pt x="5594" y="716"/>
                  </a:lnTo>
                  <a:lnTo>
                    <a:pt x="5379" y="894"/>
                  </a:lnTo>
                  <a:lnTo>
                    <a:pt x="5183" y="1091"/>
                  </a:lnTo>
                  <a:lnTo>
                    <a:pt x="5004" y="1287"/>
                  </a:lnTo>
                  <a:lnTo>
                    <a:pt x="4826" y="1502"/>
                  </a:lnTo>
                  <a:lnTo>
                    <a:pt x="4683" y="1716"/>
                  </a:lnTo>
                  <a:lnTo>
                    <a:pt x="4540" y="1948"/>
                  </a:lnTo>
                  <a:lnTo>
                    <a:pt x="4397" y="2163"/>
                  </a:lnTo>
                  <a:lnTo>
                    <a:pt x="4164" y="2610"/>
                  </a:lnTo>
                  <a:lnTo>
                    <a:pt x="3968" y="3074"/>
                  </a:lnTo>
                  <a:lnTo>
                    <a:pt x="3789" y="3557"/>
                  </a:lnTo>
                  <a:lnTo>
                    <a:pt x="3628" y="4039"/>
                  </a:lnTo>
                  <a:lnTo>
                    <a:pt x="3485" y="4539"/>
                  </a:lnTo>
                  <a:lnTo>
                    <a:pt x="3342" y="5058"/>
                  </a:lnTo>
                  <a:lnTo>
                    <a:pt x="2914" y="6845"/>
                  </a:lnTo>
                  <a:lnTo>
                    <a:pt x="2485" y="8649"/>
                  </a:lnTo>
                  <a:lnTo>
                    <a:pt x="2092" y="10454"/>
                  </a:lnTo>
                  <a:lnTo>
                    <a:pt x="1716" y="12259"/>
                  </a:lnTo>
                  <a:lnTo>
                    <a:pt x="1270" y="14528"/>
                  </a:lnTo>
                  <a:lnTo>
                    <a:pt x="841" y="16780"/>
                  </a:lnTo>
                  <a:lnTo>
                    <a:pt x="430" y="19049"/>
                  </a:lnTo>
                  <a:lnTo>
                    <a:pt x="55" y="21318"/>
                  </a:lnTo>
                  <a:lnTo>
                    <a:pt x="37" y="21372"/>
                  </a:lnTo>
                  <a:lnTo>
                    <a:pt x="1" y="21426"/>
                  </a:lnTo>
                  <a:lnTo>
                    <a:pt x="340" y="21551"/>
                  </a:lnTo>
                  <a:lnTo>
                    <a:pt x="680" y="21694"/>
                  </a:lnTo>
                  <a:lnTo>
                    <a:pt x="1645" y="16744"/>
                  </a:lnTo>
                  <a:lnTo>
                    <a:pt x="3128" y="9168"/>
                  </a:lnTo>
                  <a:lnTo>
                    <a:pt x="3342" y="7952"/>
                  </a:lnTo>
                  <a:lnTo>
                    <a:pt x="3575" y="6737"/>
                  </a:lnTo>
                  <a:lnTo>
                    <a:pt x="3700" y="6112"/>
                  </a:lnTo>
                  <a:lnTo>
                    <a:pt x="3843" y="5522"/>
                  </a:lnTo>
                  <a:lnTo>
                    <a:pt x="4021" y="4933"/>
                  </a:lnTo>
                  <a:lnTo>
                    <a:pt x="4236" y="4343"/>
                  </a:lnTo>
                  <a:lnTo>
                    <a:pt x="4450" y="3825"/>
                  </a:lnTo>
                  <a:lnTo>
                    <a:pt x="4700" y="3271"/>
                  </a:lnTo>
                  <a:lnTo>
                    <a:pt x="4826" y="2985"/>
                  </a:lnTo>
                  <a:lnTo>
                    <a:pt x="4986" y="2717"/>
                  </a:lnTo>
                  <a:lnTo>
                    <a:pt x="5129" y="2449"/>
                  </a:lnTo>
                  <a:lnTo>
                    <a:pt x="5308" y="2199"/>
                  </a:lnTo>
                  <a:lnTo>
                    <a:pt x="5487" y="1948"/>
                  </a:lnTo>
                  <a:lnTo>
                    <a:pt x="5683" y="1734"/>
                  </a:lnTo>
                  <a:lnTo>
                    <a:pt x="5898" y="1520"/>
                  </a:lnTo>
                  <a:lnTo>
                    <a:pt x="6130" y="1341"/>
                  </a:lnTo>
                  <a:lnTo>
                    <a:pt x="6362" y="1180"/>
                  </a:lnTo>
                  <a:lnTo>
                    <a:pt x="6630" y="1055"/>
                  </a:lnTo>
                  <a:lnTo>
                    <a:pt x="6916" y="966"/>
                  </a:lnTo>
                  <a:lnTo>
                    <a:pt x="7220" y="912"/>
                  </a:lnTo>
                  <a:lnTo>
                    <a:pt x="7470" y="912"/>
                  </a:lnTo>
                  <a:lnTo>
                    <a:pt x="7702" y="930"/>
                  </a:lnTo>
                  <a:lnTo>
                    <a:pt x="7935" y="966"/>
                  </a:lnTo>
                  <a:lnTo>
                    <a:pt x="8149" y="1019"/>
                  </a:lnTo>
                  <a:lnTo>
                    <a:pt x="8364" y="1109"/>
                  </a:lnTo>
                  <a:lnTo>
                    <a:pt x="8560" y="1216"/>
                  </a:lnTo>
                  <a:lnTo>
                    <a:pt x="8757" y="1359"/>
                  </a:lnTo>
                  <a:lnTo>
                    <a:pt x="8918" y="1502"/>
                  </a:lnTo>
                  <a:lnTo>
                    <a:pt x="9061" y="1663"/>
                  </a:lnTo>
                  <a:lnTo>
                    <a:pt x="9203" y="1841"/>
                  </a:lnTo>
                  <a:lnTo>
                    <a:pt x="9311" y="2038"/>
                  </a:lnTo>
                  <a:lnTo>
                    <a:pt x="9382" y="2252"/>
                  </a:lnTo>
                  <a:lnTo>
                    <a:pt x="9454" y="2467"/>
                  </a:lnTo>
                  <a:lnTo>
                    <a:pt x="9489" y="2699"/>
                  </a:lnTo>
                  <a:lnTo>
                    <a:pt x="9489" y="2949"/>
                  </a:lnTo>
                  <a:lnTo>
                    <a:pt x="9454" y="3181"/>
                  </a:lnTo>
                  <a:lnTo>
                    <a:pt x="9400" y="3414"/>
                  </a:lnTo>
                  <a:lnTo>
                    <a:pt x="9329" y="3628"/>
                  </a:lnTo>
                  <a:lnTo>
                    <a:pt x="9257" y="3825"/>
                  </a:lnTo>
                  <a:lnTo>
                    <a:pt x="9150" y="4003"/>
                  </a:lnTo>
                  <a:lnTo>
                    <a:pt x="9043" y="4164"/>
                  </a:lnTo>
                  <a:lnTo>
                    <a:pt x="8900" y="4307"/>
                  </a:lnTo>
                  <a:lnTo>
                    <a:pt x="8775" y="4432"/>
                  </a:lnTo>
                  <a:lnTo>
                    <a:pt x="8614" y="4522"/>
                  </a:lnTo>
                  <a:lnTo>
                    <a:pt x="8471" y="4611"/>
                  </a:lnTo>
                  <a:lnTo>
                    <a:pt x="8292" y="4682"/>
                  </a:lnTo>
                  <a:lnTo>
                    <a:pt x="8131" y="4736"/>
                  </a:lnTo>
                  <a:lnTo>
                    <a:pt x="7953" y="4790"/>
                  </a:lnTo>
                  <a:lnTo>
                    <a:pt x="7774" y="4808"/>
                  </a:lnTo>
                  <a:lnTo>
                    <a:pt x="7595" y="4825"/>
                  </a:lnTo>
                  <a:lnTo>
                    <a:pt x="7417" y="4808"/>
                  </a:lnTo>
                  <a:lnTo>
                    <a:pt x="7220" y="4790"/>
                  </a:lnTo>
                  <a:lnTo>
                    <a:pt x="7041" y="4754"/>
                  </a:lnTo>
                  <a:lnTo>
                    <a:pt x="6863" y="4718"/>
                  </a:lnTo>
                  <a:lnTo>
                    <a:pt x="6684" y="4665"/>
                  </a:lnTo>
                  <a:lnTo>
                    <a:pt x="6523" y="4593"/>
                  </a:lnTo>
                  <a:lnTo>
                    <a:pt x="6344" y="4504"/>
                  </a:lnTo>
                  <a:lnTo>
                    <a:pt x="6201" y="4414"/>
                  </a:lnTo>
                  <a:lnTo>
                    <a:pt x="6041" y="4307"/>
                  </a:lnTo>
                  <a:lnTo>
                    <a:pt x="5916" y="4182"/>
                  </a:lnTo>
                  <a:lnTo>
                    <a:pt x="5773" y="4057"/>
                  </a:lnTo>
                  <a:lnTo>
                    <a:pt x="5665" y="3914"/>
                  </a:lnTo>
                  <a:lnTo>
                    <a:pt x="5558" y="3771"/>
                  </a:lnTo>
                  <a:lnTo>
                    <a:pt x="5487" y="3610"/>
                  </a:lnTo>
                  <a:lnTo>
                    <a:pt x="5415" y="3449"/>
                  </a:lnTo>
                  <a:lnTo>
                    <a:pt x="5362" y="3271"/>
                  </a:lnTo>
                  <a:lnTo>
                    <a:pt x="5326" y="3092"/>
                  </a:lnTo>
                  <a:lnTo>
                    <a:pt x="5308" y="2896"/>
                  </a:lnTo>
                  <a:lnTo>
                    <a:pt x="5183" y="3128"/>
                  </a:lnTo>
                  <a:lnTo>
                    <a:pt x="5076" y="3360"/>
                  </a:lnTo>
                  <a:lnTo>
                    <a:pt x="4861" y="3843"/>
                  </a:lnTo>
                  <a:lnTo>
                    <a:pt x="4897" y="4003"/>
                  </a:lnTo>
                  <a:lnTo>
                    <a:pt x="4969" y="4146"/>
                  </a:lnTo>
                  <a:lnTo>
                    <a:pt x="5040" y="4289"/>
                  </a:lnTo>
                  <a:lnTo>
                    <a:pt x="5129" y="4414"/>
                  </a:lnTo>
                  <a:lnTo>
                    <a:pt x="5237" y="4557"/>
                  </a:lnTo>
                  <a:lnTo>
                    <a:pt x="5362" y="4682"/>
                  </a:lnTo>
                  <a:lnTo>
                    <a:pt x="5487" y="4790"/>
                  </a:lnTo>
                  <a:lnTo>
                    <a:pt x="5630" y="4897"/>
                  </a:lnTo>
                  <a:lnTo>
                    <a:pt x="5916" y="5093"/>
                  </a:lnTo>
                  <a:lnTo>
                    <a:pt x="6219" y="5254"/>
                  </a:lnTo>
                  <a:lnTo>
                    <a:pt x="6541" y="5361"/>
                  </a:lnTo>
                  <a:lnTo>
                    <a:pt x="6827" y="5451"/>
                  </a:lnTo>
                  <a:lnTo>
                    <a:pt x="7023" y="5469"/>
                  </a:lnTo>
                  <a:lnTo>
                    <a:pt x="7202" y="5487"/>
                  </a:lnTo>
                  <a:lnTo>
                    <a:pt x="7399" y="5504"/>
                  </a:lnTo>
                  <a:lnTo>
                    <a:pt x="7595" y="5504"/>
                  </a:lnTo>
                  <a:lnTo>
                    <a:pt x="7792" y="5487"/>
                  </a:lnTo>
                  <a:lnTo>
                    <a:pt x="7970" y="5451"/>
                  </a:lnTo>
                  <a:lnTo>
                    <a:pt x="8167" y="5415"/>
                  </a:lnTo>
                  <a:lnTo>
                    <a:pt x="8346" y="5361"/>
                  </a:lnTo>
                  <a:lnTo>
                    <a:pt x="8524" y="5308"/>
                  </a:lnTo>
                  <a:lnTo>
                    <a:pt x="8703" y="5236"/>
                  </a:lnTo>
                  <a:lnTo>
                    <a:pt x="8882" y="5147"/>
                  </a:lnTo>
                  <a:lnTo>
                    <a:pt x="9043" y="5058"/>
                  </a:lnTo>
                  <a:lnTo>
                    <a:pt x="9203" y="4968"/>
                  </a:lnTo>
                  <a:lnTo>
                    <a:pt x="9364" y="4861"/>
                  </a:lnTo>
                  <a:lnTo>
                    <a:pt x="9525" y="4736"/>
                  </a:lnTo>
                  <a:lnTo>
                    <a:pt x="9668" y="4611"/>
                  </a:lnTo>
                  <a:lnTo>
                    <a:pt x="9793" y="4486"/>
                  </a:lnTo>
                  <a:lnTo>
                    <a:pt x="9900" y="4361"/>
                  </a:lnTo>
                  <a:lnTo>
                    <a:pt x="10008" y="4236"/>
                  </a:lnTo>
                  <a:lnTo>
                    <a:pt x="10097" y="4093"/>
                  </a:lnTo>
                  <a:lnTo>
                    <a:pt x="10258" y="3807"/>
                  </a:lnTo>
                  <a:lnTo>
                    <a:pt x="10383" y="3503"/>
                  </a:lnTo>
                  <a:lnTo>
                    <a:pt x="10472" y="3181"/>
                  </a:lnTo>
                  <a:lnTo>
                    <a:pt x="10508" y="2860"/>
                  </a:lnTo>
                  <a:lnTo>
                    <a:pt x="10526" y="2538"/>
                  </a:lnTo>
                  <a:lnTo>
                    <a:pt x="10490" y="2234"/>
                  </a:lnTo>
                  <a:lnTo>
                    <a:pt x="10419" y="1913"/>
                  </a:lnTo>
                  <a:lnTo>
                    <a:pt x="10311" y="1609"/>
                  </a:lnTo>
                  <a:lnTo>
                    <a:pt x="10168" y="1323"/>
                  </a:lnTo>
                  <a:lnTo>
                    <a:pt x="9990" y="1055"/>
                  </a:lnTo>
                  <a:lnTo>
                    <a:pt x="9882" y="930"/>
                  </a:lnTo>
                  <a:lnTo>
                    <a:pt x="9775" y="805"/>
                  </a:lnTo>
                  <a:lnTo>
                    <a:pt x="9650" y="698"/>
                  </a:lnTo>
                  <a:lnTo>
                    <a:pt x="9525" y="590"/>
                  </a:lnTo>
                  <a:lnTo>
                    <a:pt x="9382" y="501"/>
                  </a:lnTo>
                  <a:lnTo>
                    <a:pt x="9239" y="394"/>
                  </a:lnTo>
                  <a:lnTo>
                    <a:pt x="9078" y="322"/>
                  </a:lnTo>
                  <a:lnTo>
                    <a:pt x="8918" y="251"/>
                  </a:lnTo>
                  <a:lnTo>
                    <a:pt x="8650" y="144"/>
                  </a:lnTo>
                  <a:lnTo>
                    <a:pt x="8381" y="72"/>
                  </a:lnTo>
                  <a:lnTo>
                    <a:pt x="8113" y="19"/>
                  </a:lnTo>
                  <a:lnTo>
                    <a:pt x="782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29"/>
            <p:cNvSpPr/>
            <p:nvPr/>
          </p:nvSpPr>
          <p:spPr>
            <a:xfrm>
              <a:off x="3484325" y="2551700"/>
              <a:ext cx="118850" cy="463275"/>
            </a:xfrm>
            <a:custGeom>
              <a:avLst/>
              <a:gdLst/>
              <a:ahLst/>
              <a:cxnLst/>
              <a:rect l="l" t="t" r="r" b="b"/>
              <a:pathLst>
                <a:path w="4754" h="18531" extrusionOk="0">
                  <a:moveTo>
                    <a:pt x="4754" y="1"/>
                  </a:moveTo>
                  <a:lnTo>
                    <a:pt x="4557" y="251"/>
                  </a:lnTo>
                  <a:lnTo>
                    <a:pt x="4325" y="483"/>
                  </a:lnTo>
                  <a:lnTo>
                    <a:pt x="4093" y="680"/>
                  </a:lnTo>
                  <a:lnTo>
                    <a:pt x="3824" y="876"/>
                  </a:lnTo>
                  <a:lnTo>
                    <a:pt x="3664" y="1984"/>
                  </a:lnTo>
                  <a:lnTo>
                    <a:pt x="3467" y="3092"/>
                  </a:lnTo>
                  <a:lnTo>
                    <a:pt x="3074" y="5290"/>
                  </a:lnTo>
                  <a:lnTo>
                    <a:pt x="2627" y="7488"/>
                  </a:lnTo>
                  <a:lnTo>
                    <a:pt x="2145" y="9668"/>
                  </a:lnTo>
                  <a:lnTo>
                    <a:pt x="1644" y="11866"/>
                  </a:lnTo>
                  <a:lnTo>
                    <a:pt x="1108" y="14046"/>
                  </a:lnTo>
                  <a:lnTo>
                    <a:pt x="554" y="16208"/>
                  </a:lnTo>
                  <a:lnTo>
                    <a:pt x="1" y="18370"/>
                  </a:lnTo>
                  <a:lnTo>
                    <a:pt x="322" y="18441"/>
                  </a:lnTo>
                  <a:lnTo>
                    <a:pt x="644" y="18531"/>
                  </a:lnTo>
                  <a:lnTo>
                    <a:pt x="1269" y="16244"/>
                  </a:lnTo>
                  <a:lnTo>
                    <a:pt x="1877" y="13956"/>
                  </a:lnTo>
                  <a:lnTo>
                    <a:pt x="2466" y="11651"/>
                  </a:lnTo>
                  <a:lnTo>
                    <a:pt x="3020" y="9328"/>
                  </a:lnTo>
                  <a:lnTo>
                    <a:pt x="3288" y="8167"/>
                  </a:lnTo>
                  <a:lnTo>
                    <a:pt x="3539" y="7005"/>
                  </a:lnTo>
                  <a:lnTo>
                    <a:pt x="3789" y="5844"/>
                  </a:lnTo>
                  <a:lnTo>
                    <a:pt x="4003" y="4682"/>
                  </a:lnTo>
                  <a:lnTo>
                    <a:pt x="4218" y="3503"/>
                  </a:lnTo>
                  <a:lnTo>
                    <a:pt x="4414" y="2342"/>
                  </a:lnTo>
                  <a:lnTo>
                    <a:pt x="4593" y="1162"/>
                  </a:lnTo>
                  <a:lnTo>
                    <a:pt x="475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29"/>
            <p:cNvSpPr/>
            <p:nvPr/>
          </p:nvSpPr>
          <p:spPr>
            <a:xfrm>
              <a:off x="3303850" y="2983700"/>
              <a:ext cx="204625" cy="213550"/>
            </a:xfrm>
            <a:custGeom>
              <a:avLst/>
              <a:gdLst/>
              <a:ahLst/>
              <a:cxnLst/>
              <a:rect l="l" t="t" r="r" b="b"/>
              <a:pathLst>
                <a:path w="8185" h="8542" extrusionOk="0">
                  <a:moveTo>
                    <a:pt x="1055" y="0"/>
                  </a:moveTo>
                  <a:lnTo>
                    <a:pt x="948" y="357"/>
                  </a:lnTo>
                  <a:lnTo>
                    <a:pt x="840" y="715"/>
                  </a:lnTo>
                  <a:lnTo>
                    <a:pt x="751" y="1090"/>
                  </a:lnTo>
                  <a:lnTo>
                    <a:pt x="679" y="1465"/>
                  </a:lnTo>
                  <a:lnTo>
                    <a:pt x="554" y="2216"/>
                  </a:lnTo>
                  <a:lnTo>
                    <a:pt x="429" y="2966"/>
                  </a:lnTo>
                  <a:lnTo>
                    <a:pt x="286" y="3699"/>
                  </a:lnTo>
                  <a:lnTo>
                    <a:pt x="143" y="4432"/>
                  </a:lnTo>
                  <a:lnTo>
                    <a:pt x="72" y="4807"/>
                  </a:lnTo>
                  <a:lnTo>
                    <a:pt x="18" y="5164"/>
                  </a:lnTo>
                  <a:lnTo>
                    <a:pt x="0" y="5539"/>
                  </a:lnTo>
                  <a:lnTo>
                    <a:pt x="0" y="5897"/>
                  </a:lnTo>
                  <a:lnTo>
                    <a:pt x="0" y="6111"/>
                  </a:lnTo>
                  <a:lnTo>
                    <a:pt x="54" y="6308"/>
                  </a:lnTo>
                  <a:lnTo>
                    <a:pt x="108" y="6504"/>
                  </a:lnTo>
                  <a:lnTo>
                    <a:pt x="179" y="6683"/>
                  </a:lnTo>
                  <a:lnTo>
                    <a:pt x="286" y="6862"/>
                  </a:lnTo>
                  <a:lnTo>
                    <a:pt x="394" y="7023"/>
                  </a:lnTo>
                  <a:lnTo>
                    <a:pt x="519" y="7183"/>
                  </a:lnTo>
                  <a:lnTo>
                    <a:pt x="662" y="7326"/>
                  </a:lnTo>
                  <a:lnTo>
                    <a:pt x="822" y="7469"/>
                  </a:lnTo>
                  <a:lnTo>
                    <a:pt x="983" y="7594"/>
                  </a:lnTo>
                  <a:lnTo>
                    <a:pt x="1162" y="7719"/>
                  </a:lnTo>
                  <a:lnTo>
                    <a:pt x="1359" y="7845"/>
                  </a:lnTo>
                  <a:lnTo>
                    <a:pt x="1555" y="7952"/>
                  </a:lnTo>
                  <a:lnTo>
                    <a:pt x="1769" y="8041"/>
                  </a:lnTo>
                  <a:lnTo>
                    <a:pt x="2198" y="8220"/>
                  </a:lnTo>
                  <a:lnTo>
                    <a:pt x="2645" y="8345"/>
                  </a:lnTo>
                  <a:lnTo>
                    <a:pt x="3128" y="8452"/>
                  </a:lnTo>
                  <a:lnTo>
                    <a:pt x="3592" y="8524"/>
                  </a:lnTo>
                  <a:lnTo>
                    <a:pt x="4039" y="8541"/>
                  </a:lnTo>
                  <a:lnTo>
                    <a:pt x="4486" y="8524"/>
                  </a:lnTo>
                  <a:lnTo>
                    <a:pt x="4914" y="8488"/>
                  </a:lnTo>
                  <a:lnTo>
                    <a:pt x="5111" y="8434"/>
                  </a:lnTo>
                  <a:lnTo>
                    <a:pt x="5290" y="8398"/>
                  </a:lnTo>
                  <a:lnTo>
                    <a:pt x="5486" y="8327"/>
                  </a:lnTo>
                  <a:lnTo>
                    <a:pt x="5647" y="8273"/>
                  </a:lnTo>
                  <a:lnTo>
                    <a:pt x="5844" y="8113"/>
                  </a:lnTo>
                  <a:lnTo>
                    <a:pt x="6040" y="7934"/>
                  </a:lnTo>
                  <a:lnTo>
                    <a:pt x="6219" y="7755"/>
                  </a:lnTo>
                  <a:lnTo>
                    <a:pt x="6398" y="7559"/>
                  </a:lnTo>
                  <a:lnTo>
                    <a:pt x="6541" y="7344"/>
                  </a:lnTo>
                  <a:lnTo>
                    <a:pt x="6701" y="7112"/>
                  </a:lnTo>
                  <a:lnTo>
                    <a:pt x="6826" y="6880"/>
                  </a:lnTo>
                  <a:lnTo>
                    <a:pt x="6951" y="6629"/>
                  </a:lnTo>
                  <a:lnTo>
                    <a:pt x="7166" y="6129"/>
                  </a:lnTo>
                  <a:lnTo>
                    <a:pt x="7362" y="5629"/>
                  </a:lnTo>
                  <a:lnTo>
                    <a:pt x="7523" y="5111"/>
                  </a:lnTo>
                  <a:lnTo>
                    <a:pt x="7666" y="4628"/>
                  </a:lnTo>
                  <a:lnTo>
                    <a:pt x="7791" y="4163"/>
                  </a:lnTo>
                  <a:lnTo>
                    <a:pt x="7899" y="3699"/>
                  </a:lnTo>
                  <a:lnTo>
                    <a:pt x="8095" y="2770"/>
                  </a:lnTo>
                  <a:lnTo>
                    <a:pt x="8167" y="2412"/>
                  </a:lnTo>
                  <a:lnTo>
                    <a:pt x="8184" y="2251"/>
                  </a:lnTo>
                  <a:lnTo>
                    <a:pt x="8184" y="2109"/>
                  </a:lnTo>
                  <a:lnTo>
                    <a:pt x="8167" y="2055"/>
                  </a:lnTo>
                  <a:lnTo>
                    <a:pt x="8131" y="1983"/>
                  </a:lnTo>
                  <a:lnTo>
                    <a:pt x="8095" y="1930"/>
                  </a:lnTo>
                  <a:lnTo>
                    <a:pt x="8042" y="1858"/>
                  </a:lnTo>
                  <a:lnTo>
                    <a:pt x="7899" y="1751"/>
                  </a:lnTo>
                  <a:lnTo>
                    <a:pt x="7666" y="1626"/>
                  </a:lnTo>
                  <a:lnTo>
                    <a:pt x="7488" y="1555"/>
                  </a:lnTo>
                  <a:lnTo>
                    <a:pt x="7291" y="1519"/>
                  </a:lnTo>
                  <a:lnTo>
                    <a:pt x="6916" y="1483"/>
                  </a:lnTo>
                  <a:lnTo>
                    <a:pt x="6576" y="1465"/>
                  </a:lnTo>
                  <a:lnTo>
                    <a:pt x="6165" y="1447"/>
                  </a:lnTo>
                  <a:lnTo>
                    <a:pt x="5701" y="1465"/>
                  </a:lnTo>
                  <a:lnTo>
                    <a:pt x="5236" y="1501"/>
                  </a:lnTo>
                  <a:lnTo>
                    <a:pt x="5004" y="1537"/>
                  </a:lnTo>
                  <a:lnTo>
                    <a:pt x="4789" y="1590"/>
                  </a:lnTo>
                  <a:lnTo>
                    <a:pt x="4593" y="1644"/>
                  </a:lnTo>
                  <a:lnTo>
                    <a:pt x="4396" y="1715"/>
                  </a:lnTo>
                  <a:lnTo>
                    <a:pt x="4235" y="1823"/>
                  </a:lnTo>
                  <a:lnTo>
                    <a:pt x="4092" y="1930"/>
                  </a:lnTo>
                  <a:lnTo>
                    <a:pt x="3985" y="2055"/>
                  </a:lnTo>
                  <a:lnTo>
                    <a:pt x="3896" y="2198"/>
                  </a:lnTo>
                  <a:lnTo>
                    <a:pt x="3896" y="2216"/>
                  </a:lnTo>
                  <a:lnTo>
                    <a:pt x="3878" y="2466"/>
                  </a:lnTo>
                  <a:lnTo>
                    <a:pt x="3842" y="2716"/>
                  </a:lnTo>
                  <a:lnTo>
                    <a:pt x="3771" y="2948"/>
                  </a:lnTo>
                  <a:lnTo>
                    <a:pt x="3699" y="3199"/>
                  </a:lnTo>
                  <a:lnTo>
                    <a:pt x="3699" y="3306"/>
                  </a:lnTo>
                  <a:lnTo>
                    <a:pt x="3771" y="3342"/>
                  </a:lnTo>
                  <a:lnTo>
                    <a:pt x="3860" y="3431"/>
                  </a:lnTo>
                  <a:lnTo>
                    <a:pt x="3932" y="3502"/>
                  </a:lnTo>
                  <a:lnTo>
                    <a:pt x="4021" y="3574"/>
                  </a:lnTo>
                  <a:lnTo>
                    <a:pt x="4218" y="3663"/>
                  </a:lnTo>
                  <a:lnTo>
                    <a:pt x="4414" y="3770"/>
                  </a:lnTo>
                  <a:lnTo>
                    <a:pt x="4503" y="3824"/>
                  </a:lnTo>
                  <a:lnTo>
                    <a:pt x="4593" y="3895"/>
                  </a:lnTo>
                  <a:lnTo>
                    <a:pt x="4646" y="3985"/>
                  </a:lnTo>
                  <a:lnTo>
                    <a:pt x="4718" y="4074"/>
                  </a:lnTo>
                  <a:lnTo>
                    <a:pt x="4754" y="4163"/>
                  </a:lnTo>
                  <a:lnTo>
                    <a:pt x="4789" y="4253"/>
                  </a:lnTo>
                  <a:lnTo>
                    <a:pt x="4825" y="4432"/>
                  </a:lnTo>
                  <a:lnTo>
                    <a:pt x="4825" y="4628"/>
                  </a:lnTo>
                  <a:lnTo>
                    <a:pt x="4807" y="4825"/>
                  </a:lnTo>
                  <a:lnTo>
                    <a:pt x="4736" y="5021"/>
                  </a:lnTo>
                  <a:lnTo>
                    <a:pt x="4646" y="5200"/>
                  </a:lnTo>
                  <a:lnTo>
                    <a:pt x="4539" y="5361"/>
                  </a:lnTo>
                  <a:lnTo>
                    <a:pt x="4414" y="5486"/>
                  </a:lnTo>
                  <a:lnTo>
                    <a:pt x="4253" y="5593"/>
                  </a:lnTo>
                  <a:lnTo>
                    <a:pt x="4110" y="5664"/>
                  </a:lnTo>
                  <a:lnTo>
                    <a:pt x="4021" y="5682"/>
                  </a:lnTo>
                  <a:lnTo>
                    <a:pt x="3932" y="5700"/>
                  </a:lnTo>
                  <a:lnTo>
                    <a:pt x="3860" y="5700"/>
                  </a:lnTo>
                  <a:lnTo>
                    <a:pt x="3771" y="5682"/>
                  </a:lnTo>
                  <a:lnTo>
                    <a:pt x="3681" y="5664"/>
                  </a:lnTo>
                  <a:lnTo>
                    <a:pt x="3592" y="5611"/>
                  </a:lnTo>
                  <a:lnTo>
                    <a:pt x="3521" y="5557"/>
                  </a:lnTo>
                  <a:lnTo>
                    <a:pt x="3431" y="5504"/>
                  </a:lnTo>
                  <a:lnTo>
                    <a:pt x="3360" y="5414"/>
                  </a:lnTo>
                  <a:lnTo>
                    <a:pt x="3288" y="5307"/>
                  </a:lnTo>
                  <a:lnTo>
                    <a:pt x="3217" y="5200"/>
                  </a:lnTo>
                  <a:lnTo>
                    <a:pt x="3163" y="5093"/>
                  </a:lnTo>
                  <a:lnTo>
                    <a:pt x="3110" y="4968"/>
                  </a:lnTo>
                  <a:lnTo>
                    <a:pt x="3074" y="4843"/>
                  </a:lnTo>
                  <a:lnTo>
                    <a:pt x="3038" y="4610"/>
                  </a:lnTo>
                  <a:lnTo>
                    <a:pt x="3038" y="4360"/>
                  </a:lnTo>
                  <a:lnTo>
                    <a:pt x="3074" y="4110"/>
                  </a:lnTo>
                  <a:lnTo>
                    <a:pt x="3128" y="3860"/>
                  </a:lnTo>
                  <a:lnTo>
                    <a:pt x="3253" y="3377"/>
                  </a:lnTo>
                  <a:lnTo>
                    <a:pt x="3253" y="3359"/>
                  </a:lnTo>
                  <a:lnTo>
                    <a:pt x="3324" y="3091"/>
                  </a:lnTo>
                  <a:lnTo>
                    <a:pt x="3360" y="2788"/>
                  </a:lnTo>
                  <a:lnTo>
                    <a:pt x="3413" y="2502"/>
                  </a:lnTo>
                  <a:lnTo>
                    <a:pt x="3467" y="2234"/>
                  </a:lnTo>
                  <a:lnTo>
                    <a:pt x="3467" y="2037"/>
                  </a:lnTo>
                  <a:lnTo>
                    <a:pt x="3431" y="1858"/>
                  </a:lnTo>
                  <a:lnTo>
                    <a:pt x="3396" y="1680"/>
                  </a:lnTo>
                  <a:lnTo>
                    <a:pt x="3324" y="1501"/>
                  </a:lnTo>
                  <a:lnTo>
                    <a:pt x="3235" y="1322"/>
                  </a:lnTo>
                  <a:lnTo>
                    <a:pt x="3128" y="1161"/>
                  </a:lnTo>
                  <a:lnTo>
                    <a:pt x="2985" y="983"/>
                  </a:lnTo>
                  <a:lnTo>
                    <a:pt x="2806" y="822"/>
                  </a:lnTo>
                  <a:lnTo>
                    <a:pt x="2574" y="643"/>
                  </a:lnTo>
                  <a:lnTo>
                    <a:pt x="2306" y="482"/>
                  </a:lnTo>
                  <a:lnTo>
                    <a:pt x="2288" y="482"/>
                  </a:lnTo>
                  <a:lnTo>
                    <a:pt x="2002" y="340"/>
                  </a:lnTo>
                  <a:lnTo>
                    <a:pt x="1698" y="214"/>
                  </a:lnTo>
                  <a:lnTo>
                    <a:pt x="1376" y="89"/>
                  </a:lnTo>
                  <a:lnTo>
                    <a:pt x="10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7">
    <p:spTree>
      <p:nvGrpSpPr>
        <p:cNvPr id="1" name="Shape 1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1" name="Google Shape;1221;p30"/>
          <p:cNvSpPr/>
          <p:nvPr/>
        </p:nvSpPr>
        <p:spPr>
          <a:xfrm rot="10800000">
            <a:off x="4665918" y="10"/>
            <a:ext cx="4468979" cy="1450581"/>
          </a:xfrm>
          <a:custGeom>
            <a:avLst/>
            <a:gdLst/>
            <a:ahLst/>
            <a:cxnLst/>
            <a:rect l="l" t="t" r="r" b="b"/>
            <a:pathLst>
              <a:path w="84396" h="27394" extrusionOk="0">
                <a:moveTo>
                  <a:pt x="26572" y="0"/>
                </a:moveTo>
                <a:lnTo>
                  <a:pt x="25571" y="36"/>
                </a:lnTo>
                <a:lnTo>
                  <a:pt x="24571" y="107"/>
                </a:lnTo>
                <a:lnTo>
                  <a:pt x="23570" y="215"/>
                </a:lnTo>
                <a:lnTo>
                  <a:pt x="22569" y="358"/>
                </a:lnTo>
                <a:lnTo>
                  <a:pt x="21587" y="536"/>
                </a:lnTo>
                <a:lnTo>
                  <a:pt x="20604" y="751"/>
                </a:lnTo>
                <a:lnTo>
                  <a:pt x="19639" y="983"/>
                </a:lnTo>
                <a:lnTo>
                  <a:pt x="18674" y="1251"/>
                </a:lnTo>
                <a:lnTo>
                  <a:pt x="17709" y="1519"/>
                </a:lnTo>
                <a:lnTo>
                  <a:pt x="16762" y="1823"/>
                </a:lnTo>
                <a:lnTo>
                  <a:pt x="15815" y="2127"/>
                </a:lnTo>
                <a:lnTo>
                  <a:pt x="14868" y="2448"/>
                </a:lnTo>
                <a:lnTo>
                  <a:pt x="12992" y="3109"/>
                </a:lnTo>
                <a:lnTo>
                  <a:pt x="11115" y="3771"/>
                </a:lnTo>
                <a:lnTo>
                  <a:pt x="9239" y="4414"/>
                </a:lnTo>
                <a:lnTo>
                  <a:pt x="8292" y="4735"/>
                </a:lnTo>
                <a:lnTo>
                  <a:pt x="7345" y="5039"/>
                </a:lnTo>
                <a:lnTo>
                  <a:pt x="6398" y="5325"/>
                </a:lnTo>
                <a:lnTo>
                  <a:pt x="5433" y="5593"/>
                </a:lnTo>
                <a:lnTo>
                  <a:pt x="4486" y="5825"/>
                </a:lnTo>
                <a:lnTo>
                  <a:pt x="3503" y="6058"/>
                </a:lnTo>
                <a:lnTo>
                  <a:pt x="2645" y="6236"/>
                </a:lnTo>
                <a:lnTo>
                  <a:pt x="1770" y="6379"/>
                </a:lnTo>
                <a:lnTo>
                  <a:pt x="894" y="6504"/>
                </a:lnTo>
                <a:lnTo>
                  <a:pt x="1" y="6612"/>
                </a:lnTo>
                <a:lnTo>
                  <a:pt x="1" y="27393"/>
                </a:lnTo>
                <a:lnTo>
                  <a:pt x="84396" y="27393"/>
                </a:lnTo>
                <a:lnTo>
                  <a:pt x="84307" y="27000"/>
                </a:lnTo>
                <a:lnTo>
                  <a:pt x="84217" y="26625"/>
                </a:lnTo>
                <a:lnTo>
                  <a:pt x="84110" y="26250"/>
                </a:lnTo>
                <a:lnTo>
                  <a:pt x="83985" y="25874"/>
                </a:lnTo>
                <a:lnTo>
                  <a:pt x="83842" y="25499"/>
                </a:lnTo>
                <a:lnTo>
                  <a:pt x="83681" y="25142"/>
                </a:lnTo>
                <a:lnTo>
                  <a:pt x="83520" y="24784"/>
                </a:lnTo>
                <a:lnTo>
                  <a:pt x="83342" y="24427"/>
                </a:lnTo>
                <a:lnTo>
                  <a:pt x="83145" y="24088"/>
                </a:lnTo>
                <a:lnTo>
                  <a:pt x="82949" y="23766"/>
                </a:lnTo>
                <a:lnTo>
                  <a:pt x="82734" y="23444"/>
                </a:lnTo>
                <a:lnTo>
                  <a:pt x="82502" y="23123"/>
                </a:lnTo>
                <a:lnTo>
                  <a:pt x="82252" y="22819"/>
                </a:lnTo>
                <a:lnTo>
                  <a:pt x="82002" y="22515"/>
                </a:lnTo>
                <a:lnTo>
                  <a:pt x="81716" y="22247"/>
                </a:lnTo>
                <a:lnTo>
                  <a:pt x="81430" y="21961"/>
                </a:lnTo>
                <a:lnTo>
                  <a:pt x="81126" y="21693"/>
                </a:lnTo>
                <a:lnTo>
                  <a:pt x="80804" y="21443"/>
                </a:lnTo>
                <a:lnTo>
                  <a:pt x="80465" y="21193"/>
                </a:lnTo>
                <a:lnTo>
                  <a:pt x="80125" y="20961"/>
                </a:lnTo>
                <a:lnTo>
                  <a:pt x="79768" y="20764"/>
                </a:lnTo>
                <a:lnTo>
                  <a:pt x="79411" y="20567"/>
                </a:lnTo>
                <a:lnTo>
                  <a:pt x="79035" y="20389"/>
                </a:lnTo>
                <a:lnTo>
                  <a:pt x="78660" y="20210"/>
                </a:lnTo>
                <a:lnTo>
                  <a:pt x="78285" y="20067"/>
                </a:lnTo>
                <a:lnTo>
                  <a:pt x="77910" y="19924"/>
                </a:lnTo>
                <a:lnTo>
                  <a:pt x="77516" y="19799"/>
                </a:lnTo>
                <a:lnTo>
                  <a:pt x="77105" y="19692"/>
                </a:lnTo>
                <a:lnTo>
                  <a:pt x="76712" y="19585"/>
                </a:lnTo>
                <a:lnTo>
                  <a:pt x="76301" y="19495"/>
                </a:lnTo>
                <a:lnTo>
                  <a:pt x="75890" y="19424"/>
                </a:lnTo>
                <a:lnTo>
                  <a:pt x="75479" y="19352"/>
                </a:lnTo>
                <a:lnTo>
                  <a:pt x="74640" y="19245"/>
                </a:lnTo>
                <a:lnTo>
                  <a:pt x="73782" y="19191"/>
                </a:lnTo>
                <a:lnTo>
                  <a:pt x="72924" y="19156"/>
                </a:lnTo>
                <a:lnTo>
                  <a:pt x="72066" y="19156"/>
                </a:lnTo>
                <a:lnTo>
                  <a:pt x="71209" y="19191"/>
                </a:lnTo>
                <a:lnTo>
                  <a:pt x="70351" y="19245"/>
                </a:lnTo>
                <a:lnTo>
                  <a:pt x="69511" y="19334"/>
                </a:lnTo>
                <a:lnTo>
                  <a:pt x="68671" y="19424"/>
                </a:lnTo>
                <a:lnTo>
                  <a:pt x="66992" y="19656"/>
                </a:lnTo>
                <a:lnTo>
                  <a:pt x="65312" y="19906"/>
                </a:lnTo>
                <a:lnTo>
                  <a:pt x="63632" y="20121"/>
                </a:lnTo>
                <a:lnTo>
                  <a:pt x="62792" y="20228"/>
                </a:lnTo>
                <a:lnTo>
                  <a:pt x="61953" y="20299"/>
                </a:lnTo>
                <a:lnTo>
                  <a:pt x="61113" y="20353"/>
                </a:lnTo>
                <a:lnTo>
                  <a:pt x="60273" y="20371"/>
                </a:lnTo>
                <a:lnTo>
                  <a:pt x="59433" y="20371"/>
                </a:lnTo>
                <a:lnTo>
                  <a:pt x="58611" y="20335"/>
                </a:lnTo>
                <a:lnTo>
                  <a:pt x="57789" y="20264"/>
                </a:lnTo>
                <a:lnTo>
                  <a:pt x="57378" y="20210"/>
                </a:lnTo>
                <a:lnTo>
                  <a:pt x="56967" y="20156"/>
                </a:lnTo>
                <a:lnTo>
                  <a:pt x="56556" y="20067"/>
                </a:lnTo>
                <a:lnTo>
                  <a:pt x="56145" y="19978"/>
                </a:lnTo>
                <a:lnTo>
                  <a:pt x="55752" y="19888"/>
                </a:lnTo>
                <a:lnTo>
                  <a:pt x="55341" y="19763"/>
                </a:lnTo>
                <a:lnTo>
                  <a:pt x="54930" y="19638"/>
                </a:lnTo>
                <a:lnTo>
                  <a:pt x="54501" y="19495"/>
                </a:lnTo>
                <a:lnTo>
                  <a:pt x="54108" y="19334"/>
                </a:lnTo>
                <a:lnTo>
                  <a:pt x="53715" y="19156"/>
                </a:lnTo>
                <a:lnTo>
                  <a:pt x="53322" y="18977"/>
                </a:lnTo>
                <a:lnTo>
                  <a:pt x="52947" y="18780"/>
                </a:lnTo>
                <a:lnTo>
                  <a:pt x="52553" y="18584"/>
                </a:lnTo>
                <a:lnTo>
                  <a:pt x="52196" y="18370"/>
                </a:lnTo>
                <a:lnTo>
                  <a:pt x="51821" y="18137"/>
                </a:lnTo>
                <a:lnTo>
                  <a:pt x="51463" y="17905"/>
                </a:lnTo>
                <a:lnTo>
                  <a:pt x="50767" y="17422"/>
                </a:lnTo>
                <a:lnTo>
                  <a:pt x="50088" y="16886"/>
                </a:lnTo>
                <a:lnTo>
                  <a:pt x="49444" y="16332"/>
                </a:lnTo>
                <a:lnTo>
                  <a:pt x="48801" y="15743"/>
                </a:lnTo>
                <a:lnTo>
                  <a:pt x="48158" y="15135"/>
                </a:lnTo>
                <a:lnTo>
                  <a:pt x="47550" y="14492"/>
                </a:lnTo>
                <a:lnTo>
                  <a:pt x="46943" y="13849"/>
                </a:lnTo>
                <a:lnTo>
                  <a:pt x="46353" y="13170"/>
                </a:lnTo>
                <a:lnTo>
                  <a:pt x="45763" y="12491"/>
                </a:lnTo>
                <a:lnTo>
                  <a:pt x="44602" y="11115"/>
                </a:lnTo>
                <a:lnTo>
                  <a:pt x="43458" y="9703"/>
                </a:lnTo>
                <a:lnTo>
                  <a:pt x="42297" y="8309"/>
                </a:lnTo>
                <a:lnTo>
                  <a:pt x="41689" y="7630"/>
                </a:lnTo>
                <a:lnTo>
                  <a:pt x="41099" y="6951"/>
                </a:lnTo>
                <a:lnTo>
                  <a:pt x="40492" y="6290"/>
                </a:lnTo>
                <a:lnTo>
                  <a:pt x="39867" y="5647"/>
                </a:lnTo>
                <a:lnTo>
                  <a:pt x="39241" y="5039"/>
                </a:lnTo>
                <a:lnTo>
                  <a:pt x="38580" y="4432"/>
                </a:lnTo>
                <a:lnTo>
                  <a:pt x="37919" y="3860"/>
                </a:lnTo>
                <a:lnTo>
                  <a:pt x="37222" y="3324"/>
                </a:lnTo>
                <a:lnTo>
                  <a:pt x="36507" y="2806"/>
                </a:lnTo>
                <a:lnTo>
                  <a:pt x="36150" y="2555"/>
                </a:lnTo>
                <a:lnTo>
                  <a:pt x="35775" y="2323"/>
                </a:lnTo>
                <a:lnTo>
                  <a:pt x="35399" y="2109"/>
                </a:lnTo>
                <a:lnTo>
                  <a:pt x="35024" y="1894"/>
                </a:lnTo>
                <a:lnTo>
                  <a:pt x="34631" y="1698"/>
                </a:lnTo>
                <a:lnTo>
                  <a:pt x="34238" y="1501"/>
                </a:lnTo>
                <a:lnTo>
                  <a:pt x="33791" y="1305"/>
                </a:lnTo>
                <a:lnTo>
                  <a:pt x="33326" y="1108"/>
                </a:lnTo>
                <a:lnTo>
                  <a:pt x="32862" y="947"/>
                </a:lnTo>
                <a:lnTo>
                  <a:pt x="32397" y="786"/>
                </a:lnTo>
                <a:lnTo>
                  <a:pt x="31933" y="643"/>
                </a:lnTo>
                <a:lnTo>
                  <a:pt x="31450" y="518"/>
                </a:lnTo>
                <a:lnTo>
                  <a:pt x="30968" y="411"/>
                </a:lnTo>
                <a:lnTo>
                  <a:pt x="30485" y="304"/>
                </a:lnTo>
                <a:lnTo>
                  <a:pt x="30003" y="232"/>
                </a:lnTo>
                <a:lnTo>
                  <a:pt x="29520" y="161"/>
                </a:lnTo>
                <a:lnTo>
                  <a:pt x="29038" y="107"/>
                </a:lnTo>
                <a:lnTo>
                  <a:pt x="28538" y="54"/>
                </a:lnTo>
                <a:lnTo>
                  <a:pt x="28055" y="18"/>
                </a:lnTo>
                <a:lnTo>
                  <a:pt x="2755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dist="95250" dir="2154000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2" name="Google Shape;1222;p30"/>
          <p:cNvSpPr/>
          <p:nvPr/>
        </p:nvSpPr>
        <p:spPr>
          <a:xfrm>
            <a:off x="0" y="-3800"/>
            <a:ext cx="1493297" cy="4727141"/>
          </a:xfrm>
          <a:custGeom>
            <a:avLst/>
            <a:gdLst/>
            <a:ahLst/>
            <a:cxnLst/>
            <a:rect l="l" t="t" r="r" b="b"/>
            <a:pathLst>
              <a:path w="20728" h="65616" extrusionOk="0">
                <a:moveTo>
                  <a:pt x="0" y="1"/>
                </a:moveTo>
                <a:lnTo>
                  <a:pt x="0" y="63311"/>
                </a:lnTo>
                <a:lnTo>
                  <a:pt x="661" y="63650"/>
                </a:lnTo>
                <a:lnTo>
                  <a:pt x="1322" y="63954"/>
                </a:lnTo>
                <a:lnTo>
                  <a:pt x="2001" y="64258"/>
                </a:lnTo>
                <a:lnTo>
                  <a:pt x="2680" y="64526"/>
                </a:lnTo>
                <a:lnTo>
                  <a:pt x="3109" y="64669"/>
                </a:lnTo>
                <a:lnTo>
                  <a:pt x="3538" y="64812"/>
                </a:lnTo>
                <a:lnTo>
                  <a:pt x="3967" y="64955"/>
                </a:lnTo>
                <a:lnTo>
                  <a:pt x="4414" y="65062"/>
                </a:lnTo>
                <a:lnTo>
                  <a:pt x="4842" y="65169"/>
                </a:lnTo>
                <a:lnTo>
                  <a:pt x="5289" y="65276"/>
                </a:lnTo>
                <a:lnTo>
                  <a:pt x="5736" y="65365"/>
                </a:lnTo>
                <a:lnTo>
                  <a:pt x="6183" y="65437"/>
                </a:lnTo>
                <a:lnTo>
                  <a:pt x="6629" y="65491"/>
                </a:lnTo>
                <a:lnTo>
                  <a:pt x="7094" y="65544"/>
                </a:lnTo>
                <a:lnTo>
                  <a:pt x="7541" y="65580"/>
                </a:lnTo>
                <a:lnTo>
                  <a:pt x="7987" y="65616"/>
                </a:lnTo>
                <a:lnTo>
                  <a:pt x="9345" y="65616"/>
                </a:lnTo>
                <a:lnTo>
                  <a:pt x="9792" y="65580"/>
                </a:lnTo>
                <a:lnTo>
                  <a:pt x="10239" y="65544"/>
                </a:lnTo>
                <a:lnTo>
                  <a:pt x="10686" y="65491"/>
                </a:lnTo>
                <a:lnTo>
                  <a:pt x="11115" y="65419"/>
                </a:lnTo>
                <a:lnTo>
                  <a:pt x="11561" y="65330"/>
                </a:lnTo>
                <a:lnTo>
                  <a:pt x="11990" y="65240"/>
                </a:lnTo>
                <a:lnTo>
                  <a:pt x="12419" y="65115"/>
                </a:lnTo>
                <a:lnTo>
                  <a:pt x="12830" y="64990"/>
                </a:lnTo>
                <a:lnTo>
                  <a:pt x="13259" y="64847"/>
                </a:lnTo>
                <a:lnTo>
                  <a:pt x="13670" y="64686"/>
                </a:lnTo>
                <a:lnTo>
                  <a:pt x="14063" y="64526"/>
                </a:lnTo>
                <a:lnTo>
                  <a:pt x="14456" y="64329"/>
                </a:lnTo>
                <a:lnTo>
                  <a:pt x="14849" y="64115"/>
                </a:lnTo>
                <a:lnTo>
                  <a:pt x="15242" y="63900"/>
                </a:lnTo>
                <a:lnTo>
                  <a:pt x="15600" y="63668"/>
                </a:lnTo>
                <a:lnTo>
                  <a:pt x="15975" y="63400"/>
                </a:lnTo>
                <a:lnTo>
                  <a:pt x="16314" y="63132"/>
                </a:lnTo>
                <a:lnTo>
                  <a:pt x="16743" y="62774"/>
                </a:lnTo>
                <a:lnTo>
                  <a:pt x="17154" y="62381"/>
                </a:lnTo>
                <a:lnTo>
                  <a:pt x="17529" y="61988"/>
                </a:lnTo>
                <a:lnTo>
                  <a:pt x="17887" y="61559"/>
                </a:lnTo>
                <a:lnTo>
                  <a:pt x="18226" y="61131"/>
                </a:lnTo>
                <a:lnTo>
                  <a:pt x="18530" y="60684"/>
                </a:lnTo>
                <a:lnTo>
                  <a:pt x="18816" y="60219"/>
                </a:lnTo>
                <a:lnTo>
                  <a:pt x="19084" y="59737"/>
                </a:lnTo>
                <a:lnTo>
                  <a:pt x="19334" y="59254"/>
                </a:lnTo>
                <a:lnTo>
                  <a:pt x="19549" y="58754"/>
                </a:lnTo>
                <a:lnTo>
                  <a:pt x="19745" y="58236"/>
                </a:lnTo>
                <a:lnTo>
                  <a:pt x="19924" y="57718"/>
                </a:lnTo>
                <a:lnTo>
                  <a:pt x="20103" y="57181"/>
                </a:lnTo>
                <a:lnTo>
                  <a:pt x="20246" y="56645"/>
                </a:lnTo>
                <a:lnTo>
                  <a:pt x="20353" y="56091"/>
                </a:lnTo>
                <a:lnTo>
                  <a:pt x="20460" y="55538"/>
                </a:lnTo>
                <a:lnTo>
                  <a:pt x="20549" y="54984"/>
                </a:lnTo>
                <a:lnTo>
                  <a:pt x="20621" y="54412"/>
                </a:lnTo>
                <a:lnTo>
                  <a:pt x="20674" y="53840"/>
                </a:lnTo>
                <a:lnTo>
                  <a:pt x="20710" y="53268"/>
                </a:lnTo>
                <a:lnTo>
                  <a:pt x="20728" y="52696"/>
                </a:lnTo>
                <a:lnTo>
                  <a:pt x="20728" y="52125"/>
                </a:lnTo>
                <a:lnTo>
                  <a:pt x="20710" y="51535"/>
                </a:lnTo>
                <a:lnTo>
                  <a:pt x="20692" y="50963"/>
                </a:lnTo>
                <a:lnTo>
                  <a:pt x="20639" y="50391"/>
                </a:lnTo>
                <a:lnTo>
                  <a:pt x="20585" y="49802"/>
                </a:lnTo>
                <a:lnTo>
                  <a:pt x="20514" y="49230"/>
                </a:lnTo>
                <a:lnTo>
                  <a:pt x="20424" y="48658"/>
                </a:lnTo>
                <a:lnTo>
                  <a:pt x="20317" y="48086"/>
                </a:lnTo>
                <a:lnTo>
                  <a:pt x="20210" y="47532"/>
                </a:lnTo>
                <a:lnTo>
                  <a:pt x="20085" y="46978"/>
                </a:lnTo>
                <a:lnTo>
                  <a:pt x="19942" y="46424"/>
                </a:lnTo>
                <a:lnTo>
                  <a:pt x="19781" y="45835"/>
                </a:lnTo>
                <a:lnTo>
                  <a:pt x="19602" y="45245"/>
                </a:lnTo>
                <a:lnTo>
                  <a:pt x="19227" y="44048"/>
                </a:lnTo>
                <a:lnTo>
                  <a:pt x="18798" y="42868"/>
                </a:lnTo>
                <a:lnTo>
                  <a:pt x="18351" y="41707"/>
                </a:lnTo>
                <a:lnTo>
                  <a:pt x="17887" y="40528"/>
                </a:lnTo>
                <a:lnTo>
                  <a:pt x="17404" y="39348"/>
                </a:lnTo>
                <a:lnTo>
                  <a:pt x="16439" y="37007"/>
                </a:lnTo>
                <a:lnTo>
                  <a:pt x="15993" y="35828"/>
                </a:lnTo>
                <a:lnTo>
                  <a:pt x="15546" y="34649"/>
                </a:lnTo>
                <a:lnTo>
                  <a:pt x="15135" y="33451"/>
                </a:lnTo>
                <a:lnTo>
                  <a:pt x="14956" y="32862"/>
                </a:lnTo>
                <a:lnTo>
                  <a:pt x="14778" y="32254"/>
                </a:lnTo>
                <a:lnTo>
                  <a:pt x="14599" y="31647"/>
                </a:lnTo>
                <a:lnTo>
                  <a:pt x="14456" y="31057"/>
                </a:lnTo>
                <a:lnTo>
                  <a:pt x="14313" y="30449"/>
                </a:lnTo>
                <a:lnTo>
                  <a:pt x="14188" y="29842"/>
                </a:lnTo>
                <a:lnTo>
                  <a:pt x="14081" y="29216"/>
                </a:lnTo>
                <a:lnTo>
                  <a:pt x="13991" y="28609"/>
                </a:lnTo>
                <a:lnTo>
                  <a:pt x="13920" y="27984"/>
                </a:lnTo>
                <a:lnTo>
                  <a:pt x="13884" y="27358"/>
                </a:lnTo>
                <a:lnTo>
                  <a:pt x="13848" y="26893"/>
                </a:lnTo>
                <a:lnTo>
                  <a:pt x="13848" y="26411"/>
                </a:lnTo>
                <a:lnTo>
                  <a:pt x="13848" y="25946"/>
                </a:lnTo>
                <a:lnTo>
                  <a:pt x="13866" y="25482"/>
                </a:lnTo>
                <a:lnTo>
                  <a:pt x="13902" y="25017"/>
                </a:lnTo>
                <a:lnTo>
                  <a:pt x="13956" y="24553"/>
                </a:lnTo>
                <a:lnTo>
                  <a:pt x="14009" y="24088"/>
                </a:lnTo>
                <a:lnTo>
                  <a:pt x="14063" y="23641"/>
                </a:lnTo>
                <a:lnTo>
                  <a:pt x="14224" y="22730"/>
                </a:lnTo>
                <a:lnTo>
                  <a:pt x="14420" y="21837"/>
                </a:lnTo>
                <a:lnTo>
                  <a:pt x="14635" y="20943"/>
                </a:lnTo>
                <a:lnTo>
                  <a:pt x="14867" y="20068"/>
                </a:lnTo>
                <a:lnTo>
                  <a:pt x="15367" y="18298"/>
                </a:lnTo>
                <a:lnTo>
                  <a:pt x="15868" y="16529"/>
                </a:lnTo>
                <a:lnTo>
                  <a:pt x="16100" y="15654"/>
                </a:lnTo>
                <a:lnTo>
                  <a:pt x="16314" y="14743"/>
                </a:lnTo>
                <a:lnTo>
                  <a:pt x="16511" y="13849"/>
                </a:lnTo>
                <a:lnTo>
                  <a:pt x="16672" y="12938"/>
                </a:lnTo>
                <a:lnTo>
                  <a:pt x="16779" y="12116"/>
                </a:lnTo>
                <a:lnTo>
                  <a:pt x="16833" y="11294"/>
                </a:lnTo>
                <a:lnTo>
                  <a:pt x="16868" y="10472"/>
                </a:lnTo>
                <a:lnTo>
                  <a:pt x="16850" y="9632"/>
                </a:lnTo>
                <a:lnTo>
                  <a:pt x="16815" y="8792"/>
                </a:lnTo>
                <a:lnTo>
                  <a:pt x="16725" y="7970"/>
                </a:lnTo>
                <a:lnTo>
                  <a:pt x="16618" y="7130"/>
                </a:lnTo>
                <a:lnTo>
                  <a:pt x="16457" y="6308"/>
                </a:lnTo>
                <a:lnTo>
                  <a:pt x="16279" y="5469"/>
                </a:lnTo>
                <a:lnTo>
                  <a:pt x="16064" y="4664"/>
                </a:lnTo>
                <a:lnTo>
                  <a:pt x="15814" y="3842"/>
                </a:lnTo>
                <a:lnTo>
                  <a:pt x="15546" y="3056"/>
                </a:lnTo>
                <a:lnTo>
                  <a:pt x="15242" y="2252"/>
                </a:lnTo>
                <a:lnTo>
                  <a:pt x="14903" y="1484"/>
                </a:lnTo>
                <a:lnTo>
                  <a:pt x="14545" y="733"/>
                </a:lnTo>
                <a:lnTo>
                  <a:pt x="1415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dist="104775" dir="7800000" algn="bl" rotWithShape="0">
              <a:srgbClr val="000000">
                <a:alpha val="8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TITLE_1">
    <p:spTree>
      <p:nvGrpSpPr>
        <p:cNvPr id="1" name="Shape 1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4" name="Google Shape;1224;p31"/>
          <p:cNvSpPr/>
          <p:nvPr/>
        </p:nvSpPr>
        <p:spPr>
          <a:xfrm>
            <a:off x="4550" y="3689100"/>
            <a:ext cx="4468979" cy="1450581"/>
          </a:xfrm>
          <a:custGeom>
            <a:avLst/>
            <a:gdLst/>
            <a:ahLst/>
            <a:cxnLst/>
            <a:rect l="l" t="t" r="r" b="b"/>
            <a:pathLst>
              <a:path w="84396" h="27394" extrusionOk="0">
                <a:moveTo>
                  <a:pt x="26572" y="0"/>
                </a:moveTo>
                <a:lnTo>
                  <a:pt x="25571" y="36"/>
                </a:lnTo>
                <a:lnTo>
                  <a:pt x="24571" y="107"/>
                </a:lnTo>
                <a:lnTo>
                  <a:pt x="23570" y="215"/>
                </a:lnTo>
                <a:lnTo>
                  <a:pt x="22569" y="358"/>
                </a:lnTo>
                <a:lnTo>
                  <a:pt x="21587" y="536"/>
                </a:lnTo>
                <a:lnTo>
                  <a:pt x="20604" y="751"/>
                </a:lnTo>
                <a:lnTo>
                  <a:pt x="19639" y="983"/>
                </a:lnTo>
                <a:lnTo>
                  <a:pt x="18674" y="1251"/>
                </a:lnTo>
                <a:lnTo>
                  <a:pt x="17709" y="1519"/>
                </a:lnTo>
                <a:lnTo>
                  <a:pt x="16762" y="1823"/>
                </a:lnTo>
                <a:lnTo>
                  <a:pt x="15815" y="2127"/>
                </a:lnTo>
                <a:lnTo>
                  <a:pt x="14868" y="2448"/>
                </a:lnTo>
                <a:lnTo>
                  <a:pt x="12992" y="3109"/>
                </a:lnTo>
                <a:lnTo>
                  <a:pt x="11115" y="3771"/>
                </a:lnTo>
                <a:lnTo>
                  <a:pt x="9239" y="4414"/>
                </a:lnTo>
                <a:lnTo>
                  <a:pt x="8292" y="4735"/>
                </a:lnTo>
                <a:lnTo>
                  <a:pt x="7345" y="5039"/>
                </a:lnTo>
                <a:lnTo>
                  <a:pt x="6398" y="5325"/>
                </a:lnTo>
                <a:lnTo>
                  <a:pt x="5433" y="5593"/>
                </a:lnTo>
                <a:lnTo>
                  <a:pt x="4486" y="5825"/>
                </a:lnTo>
                <a:lnTo>
                  <a:pt x="3503" y="6058"/>
                </a:lnTo>
                <a:lnTo>
                  <a:pt x="2645" y="6236"/>
                </a:lnTo>
                <a:lnTo>
                  <a:pt x="1770" y="6379"/>
                </a:lnTo>
                <a:lnTo>
                  <a:pt x="894" y="6504"/>
                </a:lnTo>
                <a:lnTo>
                  <a:pt x="1" y="6612"/>
                </a:lnTo>
                <a:lnTo>
                  <a:pt x="1" y="27393"/>
                </a:lnTo>
                <a:lnTo>
                  <a:pt x="84396" y="27393"/>
                </a:lnTo>
                <a:lnTo>
                  <a:pt x="84307" y="27000"/>
                </a:lnTo>
                <a:lnTo>
                  <a:pt x="84217" y="26625"/>
                </a:lnTo>
                <a:lnTo>
                  <a:pt x="84110" y="26250"/>
                </a:lnTo>
                <a:lnTo>
                  <a:pt x="83985" y="25874"/>
                </a:lnTo>
                <a:lnTo>
                  <a:pt x="83842" y="25499"/>
                </a:lnTo>
                <a:lnTo>
                  <a:pt x="83681" y="25142"/>
                </a:lnTo>
                <a:lnTo>
                  <a:pt x="83520" y="24784"/>
                </a:lnTo>
                <a:lnTo>
                  <a:pt x="83342" y="24427"/>
                </a:lnTo>
                <a:lnTo>
                  <a:pt x="83145" y="24088"/>
                </a:lnTo>
                <a:lnTo>
                  <a:pt x="82949" y="23766"/>
                </a:lnTo>
                <a:lnTo>
                  <a:pt x="82734" y="23444"/>
                </a:lnTo>
                <a:lnTo>
                  <a:pt x="82502" y="23123"/>
                </a:lnTo>
                <a:lnTo>
                  <a:pt x="82252" y="22819"/>
                </a:lnTo>
                <a:lnTo>
                  <a:pt x="82002" y="22515"/>
                </a:lnTo>
                <a:lnTo>
                  <a:pt x="81716" y="22247"/>
                </a:lnTo>
                <a:lnTo>
                  <a:pt x="81430" y="21961"/>
                </a:lnTo>
                <a:lnTo>
                  <a:pt x="81126" y="21693"/>
                </a:lnTo>
                <a:lnTo>
                  <a:pt x="80804" y="21443"/>
                </a:lnTo>
                <a:lnTo>
                  <a:pt x="80465" y="21193"/>
                </a:lnTo>
                <a:lnTo>
                  <a:pt x="80125" y="20961"/>
                </a:lnTo>
                <a:lnTo>
                  <a:pt x="79768" y="20764"/>
                </a:lnTo>
                <a:lnTo>
                  <a:pt x="79411" y="20567"/>
                </a:lnTo>
                <a:lnTo>
                  <a:pt x="79035" y="20389"/>
                </a:lnTo>
                <a:lnTo>
                  <a:pt x="78660" y="20210"/>
                </a:lnTo>
                <a:lnTo>
                  <a:pt x="78285" y="20067"/>
                </a:lnTo>
                <a:lnTo>
                  <a:pt x="77910" y="19924"/>
                </a:lnTo>
                <a:lnTo>
                  <a:pt x="77516" y="19799"/>
                </a:lnTo>
                <a:lnTo>
                  <a:pt x="77105" y="19692"/>
                </a:lnTo>
                <a:lnTo>
                  <a:pt x="76712" y="19585"/>
                </a:lnTo>
                <a:lnTo>
                  <a:pt x="76301" y="19495"/>
                </a:lnTo>
                <a:lnTo>
                  <a:pt x="75890" y="19424"/>
                </a:lnTo>
                <a:lnTo>
                  <a:pt x="75479" y="19352"/>
                </a:lnTo>
                <a:lnTo>
                  <a:pt x="74640" y="19245"/>
                </a:lnTo>
                <a:lnTo>
                  <a:pt x="73782" y="19191"/>
                </a:lnTo>
                <a:lnTo>
                  <a:pt x="72924" y="19156"/>
                </a:lnTo>
                <a:lnTo>
                  <a:pt x="72066" y="19156"/>
                </a:lnTo>
                <a:lnTo>
                  <a:pt x="71209" y="19191"/>
                </a:lnTo>
                <a:lnTo>
                  <a:pt x="70351" y="19245"/>
                </a:lnTo>
                <a:lnTo>
                  <a:pt x="69511" y="19334"/>
                </a:lnTo>
                <a:lnTo>
                  <a:pt x="68671" y="19424"/>
                </a:lnTo>
                <a:lnTo>
                  <a:pt x="66992" y="19656"/>
                </a:lnTo>
                <a:lnTo>
                  <a:pt x="65312" y="19906"/>
                </a:lnTo>
                <a:lnTo>
                  <a:pt x="63632" y="20121"/>
                </a:lnTo>
                <a:lnTo>
                  <a:pt x="62792" y="20228"/>
                </a:lnTo>
                <a:lnTo>
                  <a:pt x="61953" y="20299"/>
                </a:lnTo>
                <a:lnTo>
                  <a:pt x="61113" y="20353"/>
                </a:lnTo>
                <a:lnTo>
                  <a:pt x="60273" y="20371"/>
                </a:lnTo>
                <a:lnTo>
                  <a:pt x="59433" y="20371"/>
                </a:lnTo>
                <a:lnTo>
                  <a:pt x="58611" y="20335"/>
                </a:lnTo>
                <a:lnTo>
                  <a:pt x="57789" y="20264"/>
                </a:lnTo>
                <a:lnTo>
                  <a:pt x="57378" y="20210"/>
                </a:lnTo>
                <a:lnTo>
                  <a:pt x="56967" y="20156"/>
                </a:lnTo>
                <a:lnTo>
                  <a:pt x="56556" y="20067"/>
                </a:lnTo>
                <a:lnTo>
                  <a:pt x="56145" y="19978"/>
                </a:lnTo>
                <a:lnTo>
                  <a:pt x="55752" y="19888"/>
                </a:lnTo>
                <a:lnTo>
                  <a:pt x="55341" y="19763"/>
                </a:lnTo>
                <a:lnTo>
                  <a:pt x="54930" y="19638"/>
                </a:lnTo>
                <a:lnTo>
                  <a:pt x="54501" y="19495"/>
                </a:lnTo>
                <a:lnTo>
                  <a:pt x="54108" y="19334"/>
                </a:lnTo>
                <a:lnTo>
                  <a:pt x="53715" y="19156"/>
                </a:lnTo>
                <a:lnTo>
                  <a:pt x="53322" y="18977"/>
                </a:lnTo>
                <a:lnTo>
                  <a:pt x="52947" y="18780"/>
                </a:lnTo>
                <a:lnTo>
                  <a:pt x="52553" y="18584"/>
                </a:lnTo>
                <a:lnTo>
                  <a:pt x="52196" y="18370"/>
                </a:lnTo>
                <a:lnTo>
                  <a:pt x="51821" y="18137"/>
                </a:lnTo>
                <a:lnTo>
                  <a:pt x="51463" y="17905"/>
                </a:lnTo>
                <a:lnTo>
                  <a:pt x="50767" y="17422"/>
                </a:lnTo>
                <a:lnTo>
                  <a:pt x="50088" y="16886"/>
                </a:lnTo>
                <a:lnTo>
                  <a:pt x="49444" y="16332"/>
                </a:lnTo>
                <a:lnTo>
                  <a:pt x="48801" y="15743"/>
                </a:lnTo>
                <a:lnTo>
                  <a:pt x="48158" y="15135"/>
                </a:lnTo>
                <a:lnTo>
                  <a:pt x="47550" y="14492"/>
                </a:lnTo>
                <a:lnTo>
                  <a:pt x="46943" y="13849"/>
                </a:lnTo>
                <a:lnTo>
                  <a:pt x="46353" y="13170"/>
                </a:lnTo>
                <a:lnTo>
                  <a:pt x="45763" y="12491"/>
                </a:lnTo>
                <a:lnTo>
                  <a:pt x="44602" y="11115"/>
                </a:lnTo>
                <a:lnTo>
                  <a:pt x="43458" y="9703"/>
                </a:lnTo>
                <a:lnTo>
                  <a:pt x="42297" y="8309"/>
                </a:lnTo>
                <a:lnTo>
                  <a:pt x="41689" y="7630"/>
                </a:lnTo>
                <a:lnTo>
                  <a:pt x="41099" y="6951"/>
                </a:lnTo>
                <a:lnTo>
                  <a:pt x="40492" y="6290"/>
                </a:lnTo>
                <a:lnTo>
                  <a:pt x="39867" y="5647"/>
                </a:lnTo>
                <a:lnTo>
                  <a:pt x="39241" y="5039"/>
                </a:lnTo>
                <a:lnTo>
                  <a:pt x="38580" y="4432"/>
                </a:lnTo>
                <a:lnTo>
                  <a:pt x="37919" y="3860"/>
                </a:lnTo>
                <a:lnTo>
                  <a:pt x="37222" y="3324"/>
                </a:lnTo>
                <a:lnTo>
                  <a:pt x="36507" y="2806"/>
                </a:lnTo>
                <a:lnTo>
                  <a:pt x="36150" y="2555"/>
                </a:lnTo>
                <a:lnTo>
                  <a:pt x="35775" y="2323"/>
                </a:lnTo>
                <a:lnTo>
                  <a:pt x="35399" y="2109"/>
                </a:lnTo>
                <a:lnTo>
                  <a:pt x="35024" y="1894"/>
                </a:lnTo>
                <a:lnTo>
                  <a:pt x="34631" y="1698"/>
                </a:lnTo>
                <a:lnTo>
                  <a:pt x="34238" y="1501"/>
                </a:lnTo>
                <a:lnTo>
                  <a:pt x="33791" y="1305"/>
                </a:lnTo>
                <a:lnTo>
                  <a:pt x="33326" y="1108"/>
                </a:lnTo>
                <a:lnTo>
                  <a:pt x="32862" y="947"/>
                </a:lnTo>
                <a:lnTo>
                  <a:pt x="32397" y="786"/>
                </a:lnTo>
                <a:lnTo>
                  <a:pt x="31933" y="643"/>
                </a:lnTo>
                <a:lnTo>
                  <a:pt x="31450" y="518"/>
                </a:lnTo>
                <a:lnTo>
                  <a:pt x="30968" y="411"/>
                </a:lnTo>
                <a:lnTo>
                  <a:pt x="30485" y="304"/>
                </a:lnTo>
                <a:lnTo>
                  <a:pt x="30003" y="232"/>
                </a:lnTo>
                <a:lnTo>
                  <a:pt x="29520" y="161"/>
                </a:lnTo>
                <a:lnTo>
                  <a:pt x="29038" y="107"/>
                </a:lnTo>
                <a:lnTo>
                  <a:pt x="28538" y="54"/>
                </a:lnTo>
                <a:lnTo>
                  <a:pt x="28055" y="18"/>
                </a:lnTo>
                <a:lnTo>
                  <a:pt x="2755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dist="95250" dir="2154000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5" name="Google Shape;1225;p31"/>
          <p:cNvSpPr/>
          <p:nvPr/>
        </p:nvSpPr>
        <p:spPr>
          <a:xfrm rot="10800000">
            <a:off x="7646150" y="416350"/>
            <a:ext cx="1493297" cy="4727141"/>
          </a:xfrm>
          <a:custGeom>
            <a:avLst/>
            <a:gdLst/>
            <a:ahLst/>
            <a:cxnLst/>
            <a:rect l="l" t="t" r="r" b="b"/>
            <a:pathLst>
              <a:path w="20728" h="65616" extrusionOk="0">
                <a:moveTo>
                  <a:pt x="0" y="1"/>
                </a:moveTo>
                <a:lnTo>
                  <a:pt x="0" y="63311"/>
                </a:lnTo>
                <a:lnTo>
                  <a:pt x="661" y="63650"/>
                </a:lnTo>
                <a:lnTo>
                  <a:pt x="1322" y="63954"/>
                </a:lnTo>
                <a:lnTo>
                  <a:pt x="2001" y="64258"/>
                </a:lnTo>
                <a:lnTo>
                  <a:pt x="2680" y="64526"/>
                </a:lnTo>
                <a:lnTo>
                  <a:pt x="3109" y="64669"/>
                </a:lnTo>
                <a:lnTo>
                  <a:pt x="3538" y="64812"/>
                </a:lnTo>
                <a:lnTo>
                  <a:pt x="3967" y="64955"/>
                </a:lnTo>
                <a:lnTo>
                  <a:pt x="4414" y="65062"/>
                </a:lnTo>
                <a:lnTo>
                  <a:pt x="4842" y="65169"/>
                </a:lnTo>
                <a:lnTo>
                  <a:pt x="5289" y="65276"/>
                </a:lnTo>
                <a:lnTo>
                  <a:pt x="5736" y="65365"/>
                </a:lnTo>
                <a:lnTo>
                  <a:pt x="6183" y="65437"/>
                </a:lnTo>
                <a:lnTo>
                  <a:pt x="6629" y="65491"/>
                </a:lnTo>
                <a:lnTo>
                  <a:pt x="7094" y="65544"/>
                </a:lnTo>
                <a:lnTo>
                  <a:pt x="7541" y="65580"/>
                </a:lnTo>
                <a:lnTo>
                  <a:pt x="7987" y="65616"/>
                </a:lnTo>
                <a:lnTo>
                  <a:pt x="9345" y="65616"/>
                </a:lnTo>
                <a:lnTo>
                  <a:pt x="9792" y="65580"/>
                </a:lnTo>
                <a:lnTo>
                  <a:pt x="10239" y="65544"/>
                </a:lnTo>
                <a:lnTo>
                  <a:pt x="10686" y="65491"/>
                </a:lnTo>
                <a:lnTo>
                  <a:pt x="11115" y="65419"/>
                </a:lnTo>
                <a:lnTo>
                  <a:pt x="11561" y="65330"/>
                </a:lnTo>
                <a:lnTo>
                  <a:pt x="11990" y="65240"/>
                </a:lnTo>
                <a:lnTo>
                  <a:pt x="12419" y="65115"/>
                </a:lnTo>
                <a:lnTo>
                  <a:pt x="12830" y="64990"/>
                </a:lnTo>
                <a:lnTo>
                  <a:pt x="13259" y="64847"/>
                </a:lnTo>
                <a:lnTo>
                  <a:pt x="13670" y="64686"/>
                </a:lnTo>
                <a:lnTo>
                  <a:pt x="14063" y="64526"/>
                </a:lnTo>
                <a:lnTo>
                  <a:pt x="14456" y="64329"/>
                </a:lnTo>
                <a:lnTo>
                  <a:pt x="14849" y="64115"/>
                </a:lnTo>
                <a:lnTo>
                  <a:pt x="15242" y="63900"/>
                </a:lnTo>
                <a:lnTo>
                  <a:pt x="15600" y="63668"/>
                </a:lnTo>
                <a:lnTo>
                  <a:pt x="15975" y="63400"/>
                </a:lnTo>
                <a:lnTo>
                  <a:pt x="16314" y="63132"/>
                </a:lnTo>
                <a:lnTo>
                  <a:pt x="16743" y="62774"/>
                </a:lnTo>
                <a:lnTo>
                  <a:pt x="17154" y="62381"/>
                </a:lnTo>
                <a:lnTo>
                  <a:pt x="17529" y="61988"/>
                </a:lnTo>
                <a:lnTo>
                  <a:pt x="17887" y="61559"/>
                </a:lnTo>
                <a:lnTo>
                  <a:pt x="18226" y="61131"/>
                </a:lnTo>
                <a:lnTo>
                  <a:pt x="18530" y="60684"/>
                </a:lnTo>
                <a:lnTo>
                  <a:pt x="18816" y="60219"/>
                </a:lnTo>
                <a:lnTo>
                  <a:pt x="19084" y="59737"/>
                </a:lnTo>
                <a:lnTo>
                  <a:pt x="19334" y="59254"/>
                </a:lnTo>
                <a:lnTo>
                  <a:pt x="19549" y="58754"/>
                </a:lnTo>
                <a:lnTo>
                  <a:pt x="19745" y="58236"/>
                </a:lnTo>
                <a:lnTo>
                  <a:pt x="19924" y="57718"/>
                </a:lnTo>
                <a:lnTo>
                  <a:pt x="20103" y="57181"/>
                </a:lnTo>
                <a:lnTo>
                  <a:pt x="20246" y="56645"/>
                </a:lnTo>
                <a:lnTo>
                  <a:pt x="20353" y="56091"/>
                </a:lnTo>
                <a:lnTo>
                  <a:pt x="20460" y="55538"/>
                </a:lnTo>
                <a:lnTo>
                  <a:pt x="20549" y="54984"/>
                </a:lnTo>
                <a:lnTo>
                  <a:pt x="20621" y="54412"/>
                </a:lnTo>
                <a:lnTo>
                  <a:pt x="20674" y="53840"/>
                </a:lnTo>
                <a:lnTo>
                  <a:pt x="20710" y="53268"/>
                </a:lnTo>
                <a:lnTo>
                  <a:pt x="20728" y="52696"/>
                </a:lnTo>
                <a:lnTo>
                  <a:pt x="20728" y="52125"/>
                </a:lnTo>
                <a:lnTo>
                  <a:pt x="20710" y="51535"/>
                </a:lnTo>
                <a:lnTo>
                  <a:pt x="20692" y="50963"/>
                </a:lnTo>
                <a:lnTo>
                  <a:pt x="20639" y="50391"/>
                </a:lnTo>
                <a:lnTo>
                  <a:pt x="20585" y="49802"/>
                </a:lnTo>
                <a:lnTo>
                  <a:pt x="20514" y="49230"/>
                </a:lnTo>
                <a:lnTo>
                  <a:pt x="20424" y="48658"/>
                </a:lnTo>
                <a:lnTo>
                  <a:pt x="20317" y="48086"/>
                </a:lnTo>
                <a:lnTo>
                  <a:pt x="20210" y="47532"/>
                </a:lnTo>
                <a:lnTo>
                  <a:pt x="20085" y="46978"/>
                </a:lnTo>
                <a:lnTo>
                  <a:pt x="19942" y="46424"/>
                </a:lnTo>
                <a:lnTo>
                  <a:pt x="19781" y="45835"/>
                </a:lnTo>
                <a:lnTo>
                  <a:pt x="19602" y="45245"/>
                </a:lnTo>
                <a:lnTo>
                  <a:pt x="19227" y="44048"/>
                </a:lnTo>
                <a:lnTo>
                  <a:pt x="18798" y="42868"/>
                </a:lnTo>
                <a:lnTo>
                  <a:pt x="18351" y="41707"/>
                </a:lnTo>
                <a:lnTo>
                  <a:pt x="17887" y="40528"/>
                </a:lnTo>
                <a:lnTo>
                  <a:pt x="17404" y="39348"/>
                </a:lnTo>
                <a:lnTo>
                  <a:pt x="16439" y="37007"/>
                </a:lnTo>
                <a:lnTo>
                  <a:pt x="15993" y="35828"/>
                </a:lnTo>
                <a:lnTo>
                  <a:pt x="15546" y="34649"/>
                </a:lnTo>
                <a:lnTo>
                  <a:pt x="15135" y="33451"/>
                </a:lnTo>
                <a:lnTo>
                  <a:pt x="14956" y="32862"/>
                </a:lnTo>
                <a:lnTo>
                  <a:pt x="14778" y="32254"/>
                </a:lnTo>
                <a:lnTo>
                  <a:pt x="14599" y="31647"/>
                </a:lnTo>
                <a:lnTo>
                  <a:pt x="14456" y="31057"/>
                </a:lnTo>
                <a:lnTo>
                  <a:pt x="14313" y="30449"/>
                </a:lnTo>
                <a:lnTo>
                  <a:pt x="14188" y="29842"/>
                </a:lnTo>
                <a:lnTo>
                  <a:pt x="14081" y="29216"/>
                </a:lnTo>
                <a:lnTo>
                  <a:pt x="13991" y="28609"/>
                </a:lnTo>
                <a:lnTo>
                  <a:pt x="13920" y="27984"/>
                </a:lnTo>
                <a:lnTo>
                  <a:pt x="13884" y="27358"/>
                </a:lnTo>
                <a:lnTo>
                  <a:pt x="13848" y="26893"/>
                </a:lnTo>
                <a:lnTo>
                  <a:pt x="13848" y="26411"/>
                </a:lnTo>
                <a:lnTo>
                  <a:pt x="13848" y="25946"/>
                </a:lnTo>
                <a:lnTo>
                  <a:pt x="13866" y="25482"/>
                </a:lnTo>
                <a:lnTo>
                  <a:pt x="13902" y="25017"/>
                </a:lnTo>
                <a:lnTo>
                  <a:pt x="13956" y="24553"/>
                </a:lnTo>
                <a:lnTo>
                  <a:pt x="14009" y="24088"/>
                </a:lnTo>
                <a:lnTo>
                  <a:pt x="14063" y="23641"/>
                </a:lnTo>
                <a:lnTo>
                  <a:pt x="14224" y="22730"/>
                </a:lnTo>
                <a:lnTo>
                  <a:pt x="14420" y="21837"/>
                </a:lnTo>
                <a:lnTo>
                  <a:pt x="14635" y="20943"/>
                </a:lnTo>
                <a:lnTo>
                  <a:pt x="14867" y="20068"/>
                </a:lnTo>
                <a:lnTo>
                  <a:pt x="15367" y="18298"/>
                </a:lnTo>
                <a:lnTo>
                  <a:pt x="15868" y="16529"/>
                </a:lnTo>
                <a:lnTo>
                  <a:pt x="16100" y="15654"/>
                </a:lnTo>
                <a:lnTo>
                  <a:pt x="16314" y="14743"/>
                </a:lnTo>
                <a:lnTo>
                  <a:pt x="16511" y="13849"/>
                </a:lnTo>
                <a:lnTo>
                  <a:pt x="16672" y="12938"/>
                </a:lnTo>
                <a:lnTo>
                  <a:pt x="16779" y="12116"/>
                </a:lnTo>
                <a:lnTo>
                  <a:pt x="16833" y="11294"/>
                </a:lnTo>
                <a:lnTo>
                  <a:pt x="16868" y="10472"/>
                </a:lnTo>
                <a:lnTo>
                  <a:pt x="16850" y="9632"/>
                </a:lnTo>
                <a:lnTo>
                  <a:pt x="16815" y="8792"/>
                </a:lnTo>
                <a:lnTo>
                  <a:pt x="16725" y="7970"/>
                </a:lnTo>
                <a:lnTo>
                  <a:pt x="16618" y="7130"/>
                </a:lnTo>
                <a:lnTo>
                  <a:pt x="16457" y="6308"/>
                </a:lnTo>
                <a:lnTo>
                  <a:pt x="16279" y="5469"/>
                </a:lnTo>
                <a:lnTo>
                  <a:pt x="16064" y="4664"/>
                </a:lnTo>
                <a:lnTo>
                  <a:pt x="15814" y="3842"/>
                </a:lnTo>
                <a:lnTo>
                  <a:pt x="15546" y="3056"/>
                </a:lnTo>
                <a:lnTo>
                  <a:pt x="15242" y="2252"/>
                </a:lnTo>
                <a:lnTo>
                  <a:pt x="14903" y="1484"/>
                </a:lnTo>
                <a:lnTo>
                  <a:pt x="14545" y="733"/>
                </a:lnTo>
                <a:lnTo>
                  <a:pt x="1415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dist="104775" dir="7800000" algn="bl" rotWithShape="0">
              <a:srgbClr val="000000">
                <a:alpha val="8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3"/>
          <p:cNvPicPr preferRelativeResize="0"/>
          <p:nvPr/>
        </p:nvPicPr>
        <p:blipFill rotWithShape="1">
          <a:blip r:embed="rId2">
            <a:alphaModFix/>
          </a:blip>
          <a:srcRect l="9395"/>
          <a:stretch/>
        </p:blipFill>
        <p:spPr>
          <a:xfrm>
            <a:off x="0" y="-1900"/>
            <a:ext cx="3352801" cy="4297226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3"/>
          <p:cNvSpPr txBox="1">
            <a:spLocks noGrp="1"/>
          </p:cNvSpPr>
          <p:nvPr>
            <p:ph type="title" hasCustomPrompt="1"/>
          </p:nvPr>
        </p:nvSpPr>
        <p:spPr>
          <a:xfrm>
            <a:off x="4805400" y="1429762"/>
            <a:ext cx="1269300" cy="45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5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6" name="Google Shape;76;p3"/>
          <p:cNvSpPr txBox="1">
            <a:spLocks noGrp="1"/>
          </p:cNvSpPr>
          <p:nvPr>
            <p:ph type="title" idx="2"/>
          </p:nvPr>
        </p:nvSpPr>
        <p:spPr>
          <a:xfrm>
            <a:off x="4805400" y="2009256"/>
            <a:ext cx="3473100" cy="105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29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7" name="Google Shape;77;p3"/>
          <p:cNvSpPr txBox="1">
            <a:spLocks noGrp="1"/>
          </p:cNvSpPr>
          <p:nvPr>
            <p:ph type="subTitle" idx="1"/>
          </p:nvPr>
        </p:nvSpPr>
        <p:spPr>
          <a:xfrm>
            <a:off x="4805400" y="3209138"/>
            <a:ext cx="3473100" cy="5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"/>
          <p:cNvSpPr/>
          <p:nvPr/>
        </p:nvSpPr>
        <p:spPr>
          <a:xfrm>
            <a:off x="-1665911" y="368281"/>
            <a:ext cx="5928376" cy="4775230"/>
          </a:xfrm>
          <a:custGeom>
            <a:avLst/>
            <a:gdLst/>
            <a:ahLst/>
            <a:cxnLst/>
            <a:rect l="l" t="t" r="r" b="b"/>
            <a:pathLst>
              <a:path w="111756" h="90018" extrusionOk="0">
                <a:moveTo>
                  <a:pt x="94554" y="0"/>
                </a:moveTo>
                <a:cubicBezTo>
                  <a:pt x="92279" y="0"/>
                  <a:pt x="90103" y="787"/>
                  <a:pt x="88448" y="2599"/>
                </a:cubicBezTo>
                <a:cubicBezTo>
                  <a:pt x="83084" y="8489"/>
                  <a:pt x="75390" y="6133"/>
                  <a:pt x="68773" y="9165"/>
                </a:cubicBezTo>
                <a:cubicBezTo>
                  <a:pt x="58122" y="14053"/>
                  <a:pt x="65239" y="26033"/>
                  <a:pt x="58147" y="32599"/>
                </a:cubicBezTo>
                <a:cubicBezTo>
                  <a:pt x="55289" y="35231"/>
                  <a:pt x="51154" y="36459"/>
                  <a:pt x="47370" y="36759"/>
                </a:cubicBezTo>
                <a:cubicBezTo>
                  <a:pt x="46509" y="36827"/>
                  <a:pt x="45648" y="36855"/>
                  <a:pt x="44786" y="36855"/>
                </a:cubicBezTo>
                <a:cubicBezTo>
                  <a:pt x="40208" y="36855"/>
                  <a:pt x="35627" y="36050"/>
                  <a:pt x="31029" y="36008"/>
                </a:cubicBezTo>
                <a:cubicBezTo>
                  <a:pt x="30950" y="36007"/>
                  <a:pt x="30870" y="36006"/>
                  <a:pt x="30791" y="36006"/>
                </a:cubicBezTo>
                <a:cubicBezTo>
                  <a:pt x="23063" y="36006"/>
                  <a:pt x="13589" y="39627"/>
                  <a:pt x="11530" y="47912"/>
                </a:cubicBezTo>
                <a:cubicBezTo>
                  <a:pt x="9575" y="55707"/>
                  <a:pt x="15314" y="63602"/>
                  <a:pt x="12457" y="71271"/>
                </a:cubicBezTo>
                <a:cubicBezTo>
                  <a:pt x="10602" y="76258"/>
                  <a:pt x="5765" y="79491"/>
                  <a:pt x="2206" y="83527"/>
                </a:cubicBezTo>
                <a:cubicBezTo>
                  <a:pt x="1" y="86058"/>
                  <a:pt x="1780" y="90018"/>
                  <a:pt x="5139" y="90018"/>
                </a:cubicBezTo>
                <a:lnTo>
                  <a:pt x="105691" y="90018"/>
                </a:lnTo>
                <a:cubicBezTo>
                  <a:pt x="107420" y="90018"/>
                  <a:pt x="108999" y="88865"/>
                  <a:pt x="109425" y="87186"/>
                </a:cubicBezTo>
                <a:cubicBezTo>
                  <a:pt x="109901" y="85456"/>
                  <a:pt x="109951" y="83627"/>
                  <a:pt x="109575" y="81897"/>
                </a:cubicBezTo>
                <a:cubicBezTo>
                  <a:pt x="108698" y="77812"/>
                  <a:pt x="105641" y="74404"/>
                  <a:pt x="105215" y="70243"/>
                </a:cubicBezTo>
                <a:cubicBezTo>
                  <a:pt x="104563" y="63827"/>
                  <a:pt x="110327" y="58439"/>
                  <a:pt x="111054" y="52023"/>
                </a:cubicBezTo>
                <a:cubicBezTo>
                  <a:pt x="111756" y="45932"/>
                  <a:pt x="107796" y="40343"/>
                  <a:pt x="103661" y="35832"/>
                </a:cubicBezTo>
                <a:cubicBezTo>
                  <a:pt x="101756" y="33752"/>
                  <a:pt x="99651" y="31446"/>
                  <a:pt x="99751" y="28639"/>
                </a:cubicBezTo>
                <a:cubicBezTo>
                  <a:pt x="99851" y="25281"/>
                  <a:pt x="103009" y="23000"/>
                  <a:pt x="104939" y="20268"/>
                </a:cubicBezTo>
                <a:cubicBezTo>
                  <a:pt x="108322" y="15431"/>
                  <a:pt x="107721" y="8213"/>
                  <a:pt x="103585" y="4002"/>
                </a:cubicBezTo>
                <a:cubicBezTo>
                  <a:pt x="101154" y="1556"/>
                  <a:pt x="97755" y="0"/>
                  <a:pt x="945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dist="104775" dir="540000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8975FE"/>
              </a:solidFill>
            </a:endParaRPr>
          </a:p>
        </p:txBody>
      </p:sp>
      <p:grpSp>
        <p:nvGrpSpPr>
          <p:cNvPr id="79" name="Google Shape;79;p3"/>
          <p:cNvGrpSpPr/>
          <p:nvPr/>
        </p:nvGrpSpPr>
        <p:grpSpPr>
          <a:xfrm>
            <a:off x="2881450" y="467931"/>
            <a:ext cx="6305550" cy="1370706"/>
            <a:chOff x="2881450" y="467931"/>
            <a:chExt cx="6305550" cy="1370706"/>
          </a:xfrm>
        </p:grpSpPr>
        <p:sp>
          <p:nvSpPr>
            <p:cNvPr id="80" name="Google Shape;80;p3"/>
            <p:cNvSpPr/>
            <p:nvPr/>
          </p:nvSpPr>
          <p:spPr>
            <a:xfrm>
              <a:off x="2881450" y="467931"/>
              <a:ext cx="6305550" cy="882925"/>
            </a:xfrm>
            <a:custGeom>
              <a:avLst/>
              <a:gdLst/>
              <a:ahLst/>
              <a:cxnLst/>
              <a:rect l="l" t="t" r="r" b="b"/>
              <a:pathLst>
                <a:path w="252222" h="35317" extrusionOk="0">
                  <a:moveTo>
                    <a:pt x="0" y="17029"/>
                  </a:moveTo>
                  <a:cubicBezTo>
                    <a:pt x="4179" y="10064"/>
                    <a:pt x="13645" y="5083"/>
                    <a:pt x="21717" y="5980"/>
                  </a:cubicBezTo>
                  <a:cubicBezTo>
                    <a:pt x="31698" y="7089"/>
                    <a:pt x="41587" y="12903"/>
                    <a:pt x="51435" y="10933"/>
                  </a:cubicBezTo>
                  <a:cubicBezTo>
                    <a:pt x="61360" y="8948"/>
                    <a:pt x="70347" y="3044"/>
                    <a:pt x="80391" y="1789"/>
                  </a:cubicBezTo>
                  <a:cubicBezTo>
                    <a:pt x="94811" y="-13"/>
                    <a:pt x="109058" y="6592"/>
                    <a:pt x="123444" y="8647"/>
                  </a:cubicBezTo>
                  <a:cubicBezTo>
                    <a:pt x="131163" y="9750"/>
                    <a:pt x="138277" y="3699"/>
                    <a:pt x="145923" y="2170"/>
                  </a:cubicBezTo>
                  <a:cubicBezTo>
                    <a:pt x="157511" y="-148"/>
                    <a:pt x="169658" y="-644"/>
                    <a:pt x="181356" y="1027"/>
                  </a:cubicBezTo>
                  <a:cubicBezTo>
                    <a:pt x="193926" y="2823"/>
                    <a:pt x="202332" y="15742"/>
                    <a:pt x="214122" y="20458"/>
                  </a:cubicBezTo>
                  <a:cubicBezTo>
                    <a:pt x="226779" y="25521"/>
                    <a:pt x="246126" y="23124"/>
                    <a:pt x="252222" y="35317"/>
                  </a:cubicBezTo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</p:sp>
        <p:grpSp>
          <p:nvGrpSpPr>
            <p:cNvPr id="81" name="Google Shape;81;p3"/>
            <p:cNvGrpSpPr/>
            <p:nvPr/>
          </p:nvGrpSpPr>
          <p:grpSpPr>
            <a:xfrm rot="-501953">
              <a:off x="8601531" y="1044993"/>
              <a:ext cx="323463" cy="774232"/>
              <a:chOff x="3293575" y="2432875"/>
              <a:chExt cx="323450" cy="774200"/>
            </a:xfrm>
          </p:grpSpPr>
          <p:sp>
            <p:nvSpPr>
              <p:cNvPr id="82" name="Google Shape;82;p3"/>
              <p:cNvSpPr/>
              <p:nvPr/>
            </p:nvSpPr>
            <p:spPr>
              <a:xfrm>
                <a:off x="3293575" y="2432875"/>
                <a:ext cx="323450" cy="774200"/>
              </a:xfrm>
              <a:custGeom>
                <a:avLst/>
                <a:gdLst/>
                <a:ahLst/>
                <a:cxnLst/>
                <a:rect l="l" t="t" r="r" b="b"/>
                <a:pathLst>
                  <a:path w="12938" h="30968" extrusionOk="0">
                    <a:moveTo>
                      <a:pt x="9578" y="1680"/>
                    </a:moveTo>
                    <a:lnTo>
                      <a:pt x="9793" y="1698"/>
                    </a:lnTo>
                    <a:lnTo>
                      <a:pt x="9989" y="1734"/>
                    </a:lnTo>
                    <a:lnTo>
                      <a:pt x="10168" y="1805"/>
                    </a:lnTo>
                    <a:lnTo>
                      <a:pt x="10364" y="1895"/>
                    </a:lnTo>
                    <a:lnTo>
                      <a:pt x="10525" y="2020"/>
                    </a:lnTo>
                    <a:lnTo>
                      <a:pt x="10686" y="2181"/>
                    </a:lnTo>
                    <a:lnTo>
                      <a:pt x="10847" y="2377"/>
                    </a:lnTo>
                    <a:lnTo>
                      <a:pt x="10936" y="2520"/>
                    </a:lnTo>
                    <a:lnTo>
                      <a:pt x="10990" y="2663"/>
                    </a:lnTo>
                    <a:lnTo>
                      <a:pt x="11044" y="2806"/>
                    </a:lnTo>
                    <a:lnTo>
                      <a:pt x="11097" y="2949"/>
                    </a:lnTo>
                    <a:lnTo>
                      <a:pt x="11115" y="3074"/>
                    </a:lnTo>
                    <a:lnTo>
                      <a:pt x="11115" y="3217"/>
                    </a:lnTo>
                    <a:lnTo>
                      <a:pt x="11115" y="3342"/>
                    </a:lnTo>
                    <a:lnTo>
                      <a:pt x="11097" y="3467"/>
                    </a:lnTo>
                    <a:lnTo>
                      <a:pt x="11079" y="3592"/>
                    </a:lnTo>
                    <a:lnTo>
                      <a:pt x="11026" y="3717"/>
                    </a:lnTo>
                    <a:lnTo>
                      <a:pt x="10972" y="3842"/>
                    </a:lnTo>
                    <a:lnTo>
                      <a:pt x="10918" y="3950"/>
                    </a:lnTo>
                    <a:lnTo>
                      <a:pt x="10758" y="4164"/>
                    </a:lnTo>
                    <a:lnTo>
                      <a:pt x="10579" y="4361"/>
                    </a:lnTo>
                    <a:lnTo>
                      <a:pt x="10364" y="4521"/>
                    </a:lnTo>
                    <a:lnTo>
                      <a:pt x="10132" y="4646"/>
                    </a:lnTo>
                    <a:lnTo>
                      <a:pt x="9882" y="4736"/>
                    </a:lnTo>
                    <a:lnTo>
                      <a:pt x="9614" y="4807"/>
                    </a:lnTo>
                    <a:lnTo>
                      <a:pt x="9471" y="4807"/>
                    </a:lnTo>
                    <a:lnTo>
                      <a:pt x="9346" y="4825"/>
                    </a:lnTo>
                    <a:lnTo>
                      <a:pt x="9203" y="4807"/>
                    </a:lnTo>
                    <a:lnTo>
                      <a:pt x="9060" y="4789"/>
                    </a:lnTo>
                    <a:lnTo>
                      <a:pt x="8935" y="4754"/>
                    </a:lnTo>
                    <a:lnTo>
                      <a:pt x="8792" y="4718"/>
                    </a:lnTo>
                    <a:lnTo>
                      <a:pt x="8649" y="4664"/>
                    </a:lnTo>
                    <a:lnTo>
                      <a:pt x="8524" y="4593"/>
                    </a:lnTo>
                    <a:lnTo>
                      <a:pt x="8381" y="4503"/>
                    </a:lnTo>
                    <a:lnTo>
                      <a:pt x="8256" y="4414"/>
                    </a:lnTo>
                    <a:lnTo>
                      <a:pt x="8149" y="4307"/>
                    </a:lnTo>
                    <a:lnTo>
                      <a:pt x="8042" y="4182"/>
                    </a:lnTo>
                    <a:lnTo>
                      <a:pt x="7952" y="4057"/>
                    </a:lnTo>
                    <a:lnTo>
                      <a:pt x="7881" y="3932"/>
                    </a:lnTo>
                    <a:lnTo>
                      <a:pt x="7809" y="3807"/>
                    </a:lnTo>
                    <a:lnTo>
                      <a:pt x="7756" y="3664"/>
                    </a:lnTo>
                    <a:lnTo>
                      <a:pt x="7720" y="3521"/>
                    </a:lnTo>
                    <a:lnTo>
                      <a:pt x="7702" y="3378"/>
                    </a:lnTo>
                    <a:lnTo>
                      <a:pt x="7702" y="3235"/>
                    </a:lnTo>
                    <a:lnTo>
                      <a:pt x="7702" y="3092"/>
                    </a:lnTo>
                    <a:lnTo>
                      <a:pt x="7720" y="2931"/>
                    </a:lnTo>
                    <a:lnTo>
                      <a:pt x="7756" y="2788"/>
                    </a:lnTo>
                    <a:lnTo>
                      <a:pt x="7809" y="2627"/>
                    </a:lnTo>
                    <a:lnTo>
                      <a:pt x="7881" y="2484"/>
                    </a:lnTo>
                    <a:lnTo>
                      <a:pt x="7881" y="2466"/>
                    </a:lnTo>
                    <a:lnTo>
                      <a:pt x="8042" y="2323"/>
                    </a:lnTo>
                    <a:lnTo>
                      <a:pt x="8202" y="2198"/>
                    </a:lnTo>
                    <a:lnTo>
                      <a:pt x="8381" y="2073"/>
                    </a:lnTo>
                    <a:lnTo>
                      <a:pt x="8578" y="1966"/>
                    </a:lnTo>
                    <a:lnTo>
                      <a:pt x="8774" y="1859"/>
                    </a:lnTo>
                    <a:lnTo>
                      <a:pt x="8971" y="1787"/>
                    </a:lnTo>
                    <a:lnTo>
                      <a:pt x="9167" y="1734"/>
                    </a:lnTo>
                    <a:lnTo>
                      <a:pt x="9382" y="1698"/>
                    </a:lnTo>
                    <a:lnTo>
                      <a:pt x="9578" y="1680"/>
                    </a:lnTo>
                    <a:close/>
                    <a:moveTo>
                      <a:pt x="9811" y="376"/>
                    </a:moveTo>
                    <a:lnTo>
                      <a:pt x="10096" y="394"/>
                    </a:lnTo>
                    <a:lnTo>
                      <a:pt x="10364" y="447"/>
                    </a:lnTo>
                    <a:lnTo>
                      <a:pt x="10633" y="519"/>
                    </a:lnTo>
                    <a:lnTo>
                      <a:pt x="10901" y="626"/>
                    </a:lnTo>
                    <a:lnTo>
                      <a:pt x="11061" y="697"/>
                    </a:lnTo>
                    <a:lnTo>
                      <a:pt x="11222" y="769"/>
                    </a:lnTo>
                    <a:lnTo>
                      <a:pt x="11365" y="876"/>
                    </a:lnTo>
                    <a:lnTo>
                      <a:pt x="11508" y="965"/>
                    </a:lnTo>
                    <a:lnTo>
                      <a:pt x="11633" y="1073"/>
                    </a:lnTo>
                    <a:lnTo>
                      <a:pt x="11758" y="1180"/>
                    </a:lnTo>
                    <a:lnTo>
                      <a:pt x="11865" y="1305"/>
                    </a:lnTo>
                    <a:lnTo>
                      <a:pt x="11973" y="1430"/>
                    </a:lnTo>
                    <a:lnTo>
                      <a:pt x="12151" y="1698"/>
                    </a:lnTo>
                    <a:lnTo>
                      <a:pt x="12294" y="1984"/>
                    </a:lnTo>
                    <a:lnTo>
                      <a:pt x="12402" y="2288"/>
                    </a:lnTo>
                    <a:lnTo>
                      <a:pt x="12473" y="2609"/>
                    </a:lnTo>
                    <a:lnTo>
                      <a:pt x="12509" y="2913"/>
                    </a:lnTo>
                    <a:lnTo>
                      <a:pt x="12491" y="3235"/>
                    </a:lnTo>
                    <a:lnTo>
                      <a:pt x="12455" y="3556"/>
                    </a:lnTo>
                    <a:lnTo>
                      <a:pt x="12366" y="3878"/>
                    </a:lnTo>
                    <a:lnTo>
                      <a:pt x="12241" y="4182"/>
                    </a:lnTo>
                    <a:lnTo>
                      <a:pt x="12080" y="4468"/>
                    </a:lnTo>
                    <a:lnTo>
                      <a:pt x="11991" y="4611"/>
                    </a:lnTo>
                    <a:lnTo>
                      <a:pt x="11883" y="4736"/>
                    </a:lnTo>
                    <a:lnTo>
                      <a:pt x="11776" y="4861"/>
                    </a:lnTo>
                    <a:lnTo>
                      <a:pt x="11651" y="4986"/>
                    </a:lnTo>
                    <a:lnTo>
                      <a:pt x="11508" y="5111"/>
                    </a:lnTo>
                    <a:lnTo>
                      <a:pt x="11347" y="5236"/>
                    </a:lnTo>
                    <a:lnTo>
                      <a:pt x="11186" y="5343"/>
                    </a:lnTo>
                    <a:lnTo>
                      <a:pt x="11026" y="5433"/>
                    </a:lnTo>
                    <a:lnTo>
                      <a:pt x="10865" y="5522"/>
                    </a:lnTo>
                    <a:lnTo>
                      <a:pt x="10686" y="5611"/>
                    </a:lnTo>
                    <a:lnTo>
                      <a:pt x="10507" y="5683"/>
                    </a:lnTo>
                    <a:lnTo>
                      <a:pt x="10329" y="5736"/>
                    </a:lnTo>
                    <a:lnTo>
                      <a:pt x="10150" y="5790"/>
                    </a:lnTo>
                    <a:lnTo>
                      <a:pt x="9953" y="5826"/>
                    </a:lnTo>
                    <a:lnTo>
                      <a:pt x="9775" y="5862"/>
                    </a:lnTo>
                    <a:lnTo>
                      <a:pt x="9578" y="5879"/>
                    </a:lnTo>
                    <a:lnTo>
                      <a:pt x="9382" y="5879"/>
                    </a:lnTo>
                    <a:lnTo>
                      <a:pt x="9185" y="5862"/>
                    </a:lnTo>
                    <a:lnTo>
                      <a:pt x="9006" y="5844"/>
                    </a:lnTo>
                    <a:lnTo>
                      <a:pt x="8810" y="5826"/>
                    </a:lnTo>
                    <a:lnTo>
                      <a:pt x="8524" y="5736"/>
                    </a:lnTo>
                    <a:lnTo>
                      <a:pt x="8202" y="5629"/>
                    </a:lnTo>
                    <a:lnTo>
                      <a:pt x="7899" y="5468"/>
                    </a:lnTo>
                    <a:lnTo>
                      <a:pt x="7613" y="5272"/>
                    </a:lnTo>
                    <a:lnTo>
                      <a:pt x="7470" y="5165"/>
                    </a:lnTo>
                    <a:lnTo>
                      <a:pt x="7345" y="5057"/>
                    </a:lnTo>
                    <a:lnTo>
                      <a:pt x="7220" y="4932"/>
                    </a:lnTo>
                    <a:lnTo>
                      <a:pt x="7112" y="4789"/>
                    </a:lnTo>
                    <a:lnTo>
                      <a:pt x="7023" y="4664"/>
                    </a:lnTo>
                    <a:lnTo>
                      <a:pt x="6952" y="4521"/>
                    </a:lnTo>
                    <a:lnTo>
                      <a:pt x="6880" y="4378"/>
                    </a:lnTo>
                    <a:lnTo>
                      <a:pt x="6844" y="4218"/>
                    </a:lnTo>
                    <a:lnTo>
                      <a:pt x="7059" y="3735"/>
                    </a:lnTo>
                    <a:lnTo>
                      <a:pt x="7166" y="3503"/>
                    </a:lnTo>
                    <a:lnTo>
                      <a:pt x="7291" y="3271"/>
                    </a:lnTo>
                    <a:lnTo>
                      <a:pt x="7309" y="3467"/>
                    </a:lnTo>
                    <a:lnTo>
                      <a:pt x="7345" y="3646"/>
                    </a:lnTo>
                    <a:lnTo>
                      <a:pt x="7398" y="3824"/>
                    </a:lnTo>
                    <a:lnTo>
                      <a:pt x="7470" y="3985"/>
                    </a:lnTo>
                    <a:lnTo>
                      <a:pt x="7541" y="4146"/>
                    </a:lnTo>
                    <a:lnTo>
                      <a:pt x="7648" y="4289"/>
                    </a:lnTo>
                    <a:lnTo>
                      <a:pt x="7756" y="4432"/>
                    </a:lnTo>
                    <a:lnTo>
                      <a:pt x="7899" y="4557"/>
                    </a:lnTo>
                    <a:lnTo>
                      <a:pt x="8024" y="4682"/>
                    </a:lnTo>
                    <a:lnTo>
                      <a:pt x="8184" y="4789"/>
                    </a:lnTo>
                    <a:lnTo>
                      <a:pt x="8327" y="4879"/>
                    </a:lnTo>
                    <a:lnTo>
                      <a:pt x="8506" y="4968"/>
                    </a:lnTo>
                    <a:lnTo>
                      <a:pt x="8667" y="5040"/>
                    </a:lnTo>
                    <a:lnTo>
                      <a:pt x="8846" y="5093"/>
                    </a:lnTo>
                    <a:lnTo>
                      <a:pt x="9024" y="5129"/>
                    </a:lnTo>
                    <a:lnTo>
                      <a:pt x="9203" y="5165"/>
                    </a:lnTo>
                    <a:lnTo>
                      <a:pt x="9400" y="5183"/>
                    </a:lnTo>
                    <a:lnTo>
                      <a:pt x="9578" y="5200"/>
                    </a:lnTo>
                    <a:lnTo>
                      <a:pt x="9757" y="5183"/>
                    </a:lnTo>
                    <a:lnTo>
                      <a:pt x="9936" y="5165"/>
                    </a:lnTo>
                    <a:lnTo>
                      <a:pt x="10114" y="5111"/>
                    </a:lnTo>
                    <a:lnTo>
                      <a:pt x="10275" y="5057"/>
                    </a:lnTo>
                    <a:lnTo>
                      <a:pt x="10454" y="4986"/>
                    </a:lnTo>
                    <a:lnTo>
                      <a:pt x="10597" y="4897"/>
                    </a:lnTo>
                    <a:lnTo>
                      <a:pt x="10758" y="4807"/>
                    </a:lnTo>
                    <a:lnTo>
                      <a:pt x="10883" y="4682"/>
                    </a:lnTo>
                    <a:lnTo>
                      <a:pt x="11026" y="4539"/>
                    </a:lnTo>
                    <a:lnTo>
                      <a:pt x="11133" y="4378"/>
                    </a:lnTo>
                    <a:lnTo>
                      <a:pt x="11240" y="4200"/>
                    </a:lnTo>
                    <a:lnTo>
                      <a:pt x="11312" y="4003"/>
                    </a:lnTo>
                    <a:lnTo>
                      <a:pt x="11383" y="3789"/>
                    </a:lnTo>
                    <a:lnTo>
                      <a:pt x="11437" y="3556"/>
                    </a:lnTo>
                    <a:lnTo>
                      <a:pt x="11472" y="3324"/>
                    </a:lnTo>
                    <a:lnTo>
                      <a:pt x="11472" y="3074"/>
                    </a:lnTo>
                    <a:lnTo>
                      <a:pt x="11437" y="2842"/>
                    </a:lnTo>
                    <a:lnTo>
                      <a:pt x="11365" y="2627"/>
                    </a:lnTo>
                    <a:lnTo>
                      <a:pt x="11294" y="2413"/>
                    </a:lnTo>
                    <a:lnTo>
                      <a:pt x="11186" y="2216"/>
                    </a:lnTo>
                    <a:lnTo>
                      <a:pt x="11044" y="2038"/>
                    </a:lnTo>
                    <a:lnTo>
                      <a:pt x="10901" y="1877"/>
                    </a:lnTo>
                    <a:lnTo>
                      <a:pt x="10740" y="1734"/>
                    </a:lnTo>
                    <a:lnTo>
                      <a:pt x="10543" y="1591"/>
                    </a:lnTo>
                    <a:lnTo>
                      <a:pt x="10347" y="1484"/>
                    </a:lnTo>
                    <a:lnTo>
                      <a:pt x="10132" y="1394"/>
                    </a:lnTo>
                    <a:lnTo>
                      <a:pt x="9918" y="1341"/>
                    </a:lnTo>
                    <a:lnTo>
                      <a:pt x="9685" y="1305"/>
                    </a:lnTo>
                    <a:lnTo>
                      <a:pt x="9453" y="1287"/>
                    </a:lnTo>
                    <a:lnTo>
                      <a:pt x="9203" y="1287"/>
                    </a:lnTo>
                    <a:lnTo>
                      <a:pt x="8899" y="1341"/>
                    </a:lnTo>
                    <a:lnTo>
                      <a:pt x="8613" y="1430"/>
                    </a:lnTo>
                    <a:lnTo>
                      <a:pt x="8345" y="1555"/>
                    </a:lnTo>
                    <a:lnTo>
                      <a:pt x="8113" y="1716"/>
                    </a:lnTo>
                    <a:lnTo>
                      <a:pt x="7881" y="1895"/>
                    </a:lnTo>
                    <a:lnTo>
                      <a:pt x="7666" y="2109"/>
                    </a:lnTo>
                    <a:lnTo>
                      <a:pt x="7470" y="2323"/>
                    </a:lnTo>
                    <a:lnTo>
                      <a:pt x="7291" y="2574"/>
                    </a:lnTo>
                    <a:lnTo>
                      <a:pt x="7112" y="2824"/>
                    </a:lnTo>
                    <a:lnTo>
                      <a:pt x="6969" y="3092"/>
                    </a:lnTo>
                    <a:lnTo>
                      <a:pt x="6809" y="3360"/>
                    </a:lnTo>
                    <a:lnTo>
                      <a:pt x="6683" y="3646"/>
                    </a:lnTo>
                    <a:lnTo>
                      <a:pt x="6433" y="4200"/>
                    </a:lnTo>
                    <a:lnTo>
                      <a:pt x="6219" y="4718"/>
                    </a:lnTo>
                    <a:lnTo>
                      <a:pt x="6004" y="5308"/>
                    </a:lnTo>
                    <a:lnTo>
                      <a:pt x="5826" y="5897"/>
                    </a:lnTo>
                    <a:lnTo>
                      <a:pt x="5683" y="6487"/>
                    </a:lnTo>
                    <a:lnTo>
                      <a:pt x="5558" y="7112"/>
                    </a:lnTo>
                    <a:lnTo>
                      <a:pt x="5325" y="8327"/>
                    </a:lnTo>
                    <a:lnTo>
                      <a:pt x="5111" y="9543"/>
                    </a:lnTo>
                    <a:lnTo>
                      <a:pt x="3628" y="17119"/>
                    </a:lnTo>
                    <a:lnTo>
                      <a:pt x="2663" y="22069"/>
                    </a:lnTo>
                    <a:lnTo>
                      <a:pt x="2323" y="21926"/>
                    </a:lnTo>
                    <a:lnTo>
                      <a:pt x="1984" y="21801"/>
                    </a:lnTo>
                    <a:lnTo>
                      <a:pt x="2020" y="21747"/>
                    </a:lnTo>
                    <a:lnTo>
                      <a:pt x="2038" y="21693"/>
                    </a:lnTo>
                    <a:lnTo>
                      <a:pt x="2413" y="19424"/>
                    </a:lnTo>
                    <a:lnTo>
                      <a:pt x="2824" y="17155"/>
                    </a:lnTo>
                    <a:lnTo>
                      <a:pt x="3253" y="14903"/>
                    </a:lnTo>
                    <a:lnTo>
                      <a:pt x="3699" y="12634"/>
                    </a:lnTo>
                    <a:lnTo>
                      <a:pt x="4075" y="10829"/>
                    </a:lnTo>
                    <a:lnTo>
                      <a:pt x="4468" y="9024"/>
                    </a:lnTo>
                    <a:lnTo>
                      <a:pt x="4897" y="7220"/>
                    </a:lnTo>
                    <a:lnTo>
                      <a:pt x="5325" y="5433"/>
                    </a:lnTo>
                    <a:lnTo>
                      <a:pt x="5468" y="4914"/>
                    </a:lnTo>
                    <a:lnTo>
                      <a:pt x="5611" y="4414"/>
                    </a:lnTo>
                    <a:lnTo>
                      <a:pt x="5772" y="3932"/>
                    </a:lnTo>
                    <a:lnTo>
                      <a:pt x="5951" y="3449"/>
                    </a:lnTo>
                    <a:lnTo>
                      <a:pt x="6147" y="2985"/>
                    </a:lnTo>
                    <a:lnTo>
                      <a:pt x="6380" y="2538"/>
                    </a:lnTo>
                    <a:lnTo>
                      <a:pt x="6523" y="2323"/>
                    </a:lnTo>
                    <a:lnTo>
                      <a:pt x="6666" y="2091"/>
                    </a:lnTo>
                    <a:lnTo>
                      <a:pt x="6809" y="1877"/>
                    </a:lnTo>
                    <a:lnTo>
                      <a:pt x="6987" y="1662"/>
                    </a:lnTo>
                    <a:lnTo>
                      <a:pt x="7166" y="1466"/>
                    </a:lnTo>
                    <a:lnTo>
                      <a:pt x="7362" y="1269"/>
                    </a:lnTo>
                    <a:lnTo>
                      <a:pt x="7577" y="1091"/>
                    </a:lnTo>
                    <a:lnTo>
                      <a:pt x="7791" y="930"/>
                    </a:lnTo>
                    <a:lnTo>
                      <a:pt x="8024" y="805"/>
                    </a:lnTo>
                    <a:lnTo>
                      <a:pt x="8256" y="680"/>
                    </a:lnTo>
                    <a:lnTo>
                      <a:pt x="8506" y="572"/>
                    </a:lnTo>
                    <a:lnTo>
                      <a:pt x="8756" y="501"/>
                    </a:lnTo>
                    <a:lnTo>
                      <a:pt x="9024" y="429"/>
                    </a:lnTo>
                    <a:lnTo>
                      <a:pt x="9274" y="394"/>
                    </a:lnTo>
                    <a:lnTo>
                      <a:pt x="9543" y="376"/>
                    </a:lnTo>
                    <a:close/>
                    <a:moveTo>
                      <a:pt x="12384" y="4754"/>
                    </a:moveTo>
                    <a:lnTo>
                      <a:pt x="12223" y="5915"/>
                    </a:lnTo>
                    <a:lnTo>
                      <a:pt x="12044" y="7095"/>
                    </a:lnTo>
                    <a:lnTo>
                      <a:pt x="11848" y="8256"/>
                    </a:lnTo>
                    <a:lnTo>
                      <a:pt x="11633" y="9435"/>
                    </a:lnTo>
                    <a:lnTo>
                      <a:pt x="11419" y="10597"/>
                    </a:lnTo>
                    <a:lnTo>
                      <a:pt x="11169" y="11758"/>
                    </a:lnTo>
                    <a:lnTo>
                      <a:pt x="10918" y="12920"/>
                    </a:lnTo>
                    <a:lnTo>
                      <a:pt x="10650" y="14081"/>
                    </a:lnTo>
                    <a:lnTo>
                      <a:pt x="10096" y="16404"/>
                    </a:lnTo>
                    <a:lnTo>
                      <a:pt x="9507" y="18709"/>
                    </a:lnTo>
                    <a:lnTo>
                      <a:pt x="8899" y="20997"/>
                    </a:lnTo>
                    <a:lnTo>
                      <a:pt x="8274" y="23284"/>
                    </a:lnTo>
                    <a:lnTo>
                      <a:pt x="7952" y="23194"/>
                    </a:lnTo>
                    <a:lnTo>
                      <a:pt x="7631" y="23123"/>
                    </a:lnTo>
                    <a:lnTo>
                      <a:pt x="8184" y="20961"/>
                    </a:lnTo>
                    <a:lnTo>
                      <a:pt x="8738" y="18799"/>
                    </a:lnTo>
                    <a:lnTo>
                      <a:pt x="9274" y="16619"/>
                    </a:lnTo>
                    <a:lnTo>
                      <a:pt x="9775" y="14421"/>
                    </a:lnTo>
                    <a:lnTo>
                      <a:pt x="10257" y="12241"/>
                    </a:lnTo>
                    <a:lnTo>
                      <a:pt x="10704" y="10043"/>
                    </a:lnTo>
                    <a:lnTo>
                      <a:pt x="11097" y="7845"/>
                    </a:lnTo>
                    <a:lnTo>
                      <a:pt x="11294" y="6737"/>
                    </a:lnTo>
                    <a:lnTo>
                      <a:pt x="11454" y="5629"/>
                    </a:lnTo>
                    <a:lnTo>
                      <a:pt x="11723" y="5433"/>
                    </a:lnTo>
                    <a:lnTo>
                      <a:pt x="11955" y="5236"/>
                    </a:lnTo>
                    <a:lnTo>
                      <a:pt x="12187" y="5004"/>
                    </a:lnTo>
                    <a:lnTo>
                      <a:pt x="12384" y="4754"/>
                    </a:lnTo>
                    <a:close/>
                    <a:moveTo>
                      <a:pt x="6630" y="4736"/>
                    </a:moveTo>
                    <a:lnTo>
                      <a:pt x="6719" y="4879"/>
                    </a:lnTo>
                    <a:lnTo>
                      <a:pt x="6809" y="5004"/>
                    </a:lnTo>
                    <a:lnTo>
                      <a:pt x="6916" y="5147"/>
                    </a:lnTo>
                    <a:lnTo>
                      <a:pt x="7023" y="5272"/>
                    </a:lnTo>
                    <a:lnTo>
                      <a:pt x="7273" y="5504"/>
                    </a:lnTo>
                    <a:lnTo>
                      <a:pt x="7541" y="5701"/>
                    </a:lnTo>
                    <a:lnTo>
                      <a:pt x="7845" y="5879"/>
                    </a:lnTo>
                    <a:lnTo>
                      <a:pt x="8149" y="6022"/>
                    </a:lnTo>
                    <a:lnTo>
                      <a:pt x="8453" y="6130"/>
                    </a:lnTo>
                    <a:lnTo>
                      <a:pt x="8756" y="6201"/>
                    </a:lnTo>
                    <a:lnTo>
                      <a:pt x="9042" y="6255"/>
                    </a:lnTo>
                    <a:lnTo>
                      <a:pt x="9632" y="6255"/>
                    </a:lnTo>
                    <a:lnTo>
                      <a:pt x="9918" y="6219"/>
                    </a:lnTo>
                    <a:lnTo>
                      <a:pt x="10204" y="6165"/>
                    </a:lnTo>
                    <a:lnTo>
                      <a:pt x="10490" y="6094"/>
                    </a:lnTo>
                    <a:lnTo>
                      <a:pt x="10758" y="5987"/>
                    </a:lnTo>
                    <a:lnTo>
                      <a:pt x="11026" y="5879"/>
                    </a:lnTo>
                    <a:lnTo>
                      <a:pt x="11026" y="5879"/>
                    </a:lnTo>
                    <a:lnTo>
                      <a:pt x="10847" y="6969"/>
                    </a:lnTo>
                    <a:lnTo>
                      <a:pt x="10668" y="8042"/>
                    </a:lnTo>
                    <a:lnTo>
                      <a:pt x="10257" y="10204"/>
                    </a:lnTo>
                    <a:lnTo>
                      <a:pt x="9828" y="12366"/>
                    </a:lnTo>
                    <a:lnTo>
                      <a:pt x="9364" y="14528"/>
                    </a:lnTo>
                    <a:lnTo>
                      <a:pt x="8863" y="16672"/>
                    </a:lnTo>
                    <a:lnTo>
                      <a:pt x="8345" y="18817"/>
                    </a:lnTo>
                    <a:lnTo>
                      <a:pt x="7791" y="20943"/>
                    </a:lnTo>
                    <a:lnTo>
                      <a:pt x="7237" y="23087"/>
                    </a:lnTo>
                    <a:lnTo>
                      <a:pt x="6862" y="23052"/>
                    </a:lnTo>
                    <a:lnTo>
                      <a:pt x="6469" y="23052"/>
                    </a:lnTo>
                    <a:lnTo>
                      <a:pt x="6094" y="23069"/>
                    </a:lnTo>
                    <a:lnTo>
                      <a:pt x="5719" y="23123"/>
                    </a:lnTo>
                    <a:lnTo>
                      <a:pt x="5361" y="23177"/>
                    </a:lnTo>
                    <a:lnTo>
                      <a:pt x="5004" y="23266"/>
                    </a:lnTo>
                    <a:lnTo>
                      <a:pt x="4700" y="23391"/>
                    </a:lnTo>
                    <a:lnTo>
                      <a:pt x="4414" y="23534"/>
                    </a:lnTo>
                    <a:lnTo>
                      <a:pt x="4307" y="23588"/>
                    </a:lnTo>
                    <a:lnTo>
                      <a:pt x="4218" y="23659"/>
                    </a:lnTo>
                    <a:lnTo>
                      <a:pt x="4146" y="23427"/>
                    </a:lnTo>
                    <a:lnTo>
                      <a:pt x="4039" y="23212"/>
                    </a:lnTo>
                    <a:lnTo>
                      <a:pt x="3914" y="23034"/>
                    </a:lnTo>
                    <a:lnTo>
                      <a:pt x="3771" y="22837"/>
                    </a:lnTo>
                    <a:lnTo>
                      <a:pt x="3610" y="22676"/>
                    </a:lnTo>
                    <a:lnTo>
                      <a:pt x="3431" y="22533"/>
                    </a:lnTo>
                    <a:lnTo>
                      <a:pt x="3235" y="22390"/>
                    </a:lnTo>
                    <a:lnTo>
                      <a:pt x="3038" y="22265"/>
                    </a:lnTo>
                    <a:lnTo>
                      <a:pt x="4629" y="14010"/>
                    </a:lnTo>
                    <a:lnTo>
                      <a:pt x="5701" y="8542"/>
                    </a:lnTo>
                    <a:lnTo>
                      <a:pt x="5862" y="7613"/>
                    </a:lnTo>
                    <a:lnTo>
                      <a:pt x="6040" y="6684"/>
                    </a:lnTo>
                    <a:lnTo>
                      <a:pt x="6147" y="6219"/>
                    </a:lnTo>
                    <a:lnTo>
                      <a:pt x="6272" y="5772"/>
                    </a:lnTo>
                    <a:lnTo>
                      <a:pt x="6415" y="5325"/>
                    </a:lnTo>
                    <a:lnTo>
                      <a:pt x="6576" y="4879"/>
                    </a:lnTo>
                    <a:lnTo>
                      <a:pt x="6630" y="4736"/>
                    </a:lnTo>
                    <a:close/>
                    <a:moveTo>
                      <a:pt x="3967" y="25714"/>
                    </a:moveTo>
                    <a:lnTo>
                      <a:pt x="4307" y="25911"/>
                    </a:lnTo>
                    <a:lnTo>
                      <a:pt x="4468" y="26036"/>
                    </a:lnTo>
                    <a:lnTo>
                      <a:pt x="4629" y="26161"/>
                    </a:lnTo>
                    <a:lnTo>
                      <a:pt x="4736" y="26286"/>
                    </a:lnTo>
                    <a:lnTo>
                      <a:pt x="4789" y="26357"/>
                    </a:lnTo>
                    <a:lnTo>
                      <a:pt x="4825" y="26447"/>
                    </a:lnTo>
                    <a:lnTo>
                      <a:pt x="4861" y="26518"/>
                    </a:lnTo>
                    <a:lnTo>
                      <a:pt x="4861" y="26607"/>
                    </a:lnTo>
                    <a:lnTo>
                      <a:pt x="4861" y="26679"/>
                    </a:lnTo>
                    <a:lnTo>
                      <a:pt x="4825" y="26768"/>
                    </a:lnTo>
                    <a:lnTo>
                      <a:pt x="4539" y="26911"/>
                    </a:lnTo>
                    <a:lnTo>
                      <a:pt x="4307" y="26983"/>
                    </a:lnTo>
                    <a:lnTo>
                      <a:pt x="4200" y="27001"/>
                    </a:lnTo>
                    <a:lnTo>
                      <a:pt x="4039" y="27001"/>
                    </a:lnTo>
                    <a:lnTo>
                      <a:pt x="3967" y="26965"/>
                    </a:lnTo>
                    <a:lnTo>
                      <a:pt x="3914" y="26929"/>
                    </a:lnTo>
                    <a:lnTo>
                      <a:pt x="3878" y="26858"/>
                    </a:lnTo>
                    <a:lnTo>
                      <a:pt x="3842" y="26786"/>
                    </a:lnTo>
                    <a:lnTo>
                      <a:pt x="3824" y="26715"/>
                    </a:lnTo>
                    <a:lnTo>
                      <a:pt x="3807" y="26607"/>
                    </a:lnTo>
                    <a:lnTo>
                      <a:pt x="3824" y="26482"/>
                    </a:lnTo>
                    <a:lnTo>
                      <a:pt x="3860" y="26214"/>
                    </a:lnTo>
                    <a:lnTo>
                      <a:pt x="3914" y="25964"/>
                    </a:lnTo>
                    <a:lnTo>
                      <a:pt x="3967" y="25714"/>
                    </a:lnTo>
                    <a:close/>
                    <a:moveTo>
                      <a:pt x="1466" y="22033"/>
                    </a:moveTo>
                    <a:lnTo>
                      <a:pt x="1787" y="22122"/>
                    </a:lnTo>
                    <a:lnTo>
                      <a:pt x="2109" y="22247"/>
                    </a:lnTo>
                    <a:lnTo>
                      <a:pt x="2413" y="22373"/>
                    </a:lnTo>
                    <a:lnTo>
                      <a:pt x="2699" y="22515"/>
                    </a:lnTo>
                    <a:lnTo>
                      <a:pt x="2717" y="22515"/>
                    </a:lnTo>
                    <a:lnTo>
                      <a:pt x="2985" y="22676"/>
                    </a:lnTo>
                    <a:lnTo>
                      <a:pt x="3217" y="22855"/>
                    </a:lnTo>
                    <a:lnTo>
                      <a:pt x="3396" y="23016"/>
                    </a:lnTo>
                    <a:lnTo>
                      <a:pt x="3539" y="23194"/>
                    </a:lnTo>
                    <a:lnTo>
                      <a:pt x="3646" y="23355"/>
                    </a:lnTo>
                    <a:lnTo>
                      <a:pt x="3735" y="23534"/>
                    </a:lnTo>
                    <a:lnTo>
                      <a:pt x="3807" y="23713"/>
                    </a:lnTo>
                    <a:lnTo>
                      <a:pt x="3842" y="23891"/>
                    </a:lnTo>
                    <a:lnTo>
                      <a:pt x="3878" y="24070"/>
                    </a:lnTo>
                    <a:lnTo>
                      <a:pt x="3878" y="24267"/>
                    </a:lnTo>
                    <a:lnTo>
                      <a:pt x="3824" y="24535"/>
                    </a:lnTo>
                    <a:lnTo>
                      <a:pt x="3771" y="24821"/>
                    </a:lnTo>
                    <a:lnTo>
                      <a:pt x="3735" y="25124"/>
                    </a:lnTo>
                    <a:lnTo>
                      <a:pt x="3664" y="25392"/>
                    </a:lnTo>
                    <a:lnTo>
                      <a:pt x="3664" y="25410"/>
                    </a:lnTo>
                    <a:lnTo>
                      <a:pt x="3539" y="25893"/>
                    </a:lnTo>
                    <a:lnTo>
                      <a:pt x="3485" y="26143"/>
                    </a:lnTo>
                    <a:lnTo>
                      <a:pt x="3449" y="26393"/>
                    </a:lnTo>
                    <a:lnTo>
                      <a:pt x="3449" y="26643"/>
                    </a:lnTo>
                    <a:lnTo>
                      <a:pt x="3485" y="26876"/>
                    </a:lnTo>
                    <a:lnTo>
                      <a:pt x="3521" y="27001"/>
                    </a:lnTo>
                    <a:lnTo>
                      <a:pt x="3574" y="27126"/>
                    </a:lnTo>
                    <a:lnTo>
                      <a:pt x="3628" y="27233"/>
                    </a:lnTo>
                    <a:lnTo>
                      <a:pt x="3699" y="27340"/>
                    </a:lnTo>
                    <a:lnTo>
                      <a:pt x="3771" y="27447"/>
                    </a:lnTo>
                    <a:lnTo>
                      <a:pt x="3842" y="27537"/>
                    </a:lnTo>
                    <a:lnTo>
                      <a:pt x="3932" y="27590"/>
                    </a:lnTo>
                    <a:lnTo>
                      <a:pt x="4003" y="27644"/>
                    </a:lnTo>
                    <a:lnTo>
                      <a:pt x="4092" y="27697"/>
                    </a:lnTo>
                    <a:lnTo>
                      <a:pt x="4182" y="27715"/>
                    </a:lnTo>
                    <a:lnTo>
                      <a:pt x="4271" y="27733"/>
                    </a:lnTo>
                    <a:lnTo>
                      <a:pt x="4343" y="27733"/>
                    </a:lnTo>
                    <a:lnTo>
                      <a:pt x="4432" y="27715"/>
                    </a:lnTo>
                    <a:lnTo>
                      <a:pt x="4521" y="27697"/>
                    </a:lnTo>
                    <a:lnTo>
                      <a:pt x="4664" y="27626"/>
                    </a:lnTo>
                    <a:lnTo>
                      <a:pt x="4825" y="27519"/>
                    </a:lnTo>
                    <a:lnTo>
                      <a:pt x="4950" y="27394"/>
                    </a:lnTo>
                    <a:lnTo>
                      <a:pt x="5057" y="27233"/>
                    </a:lnTo>
                    <a:lnTo>
                      <a:pt x="5147" y="27054"/>
                    </a:lnTo>
                    <a:lnTo>
                      <a:pt x="5218" y="26858"/>
                    </a:lnTo>
                    <a:lnTo>
                      <a:pt x="5236" y="26661"/>
                    </a:lnTo>
                    <a:lnTo>
                      <a:pt x="5236" y="26465"/>
                    </a:lnTo>
                    <a:lnTo>
                      <a:pt x="5200" y="26286"/>
                    </a:lnTo>
                    <a:lnTo>
                      <a:pt x="5165" y="26196"/>
                    </a:lnTo>
                    <a:lnTo>
                      <a:pt x="5129" y="26107"/>
                    </a:lnTo>
                    <a:lnTo>
                      <a:pt x="5057" y="26018"/>
                    </a:lnTo>
                    <a:lnTo>
                      <a:pt x="5004" y="25928"/>
                    </a:lnTo>
                    <a:lnTo>
                      <a:pt x="4914" y="25857"/>
                    </a:lnTo>
                    <a:lnTo>
                      <a:pt x="4825" y="25803"/>
                    </a:lnTo>
                    <a:lnTo>
                      <a:pt x="4629" y="25696"/>
                    </a:lnTo>
                    <a:lnTo>
                      <a:pt x="4432" y="25607"/>
                    </a:lnTo>
                    <a:lnTo>
                      <a:pt x="4343" y="25535"/>
                    </a:lnTo>
                    <a:lnTo>
                      <a:pt x="4271" y="25464"/>
                    </a:lnTo>
                    <a:lnTo>
                      <a:pt x="4182" y="25375"/>
                    </a:lnTo>
                    <a:lnTo>
                      <a:pt x="4110" y="25339"/>
                    </a:lnTo>
                    <a:lnTo>
                      <a:pt x="4110" y="25232"/>
                    </a:lnTo>
                    <a:lnTo>
                      <a:pt x="4182" y="24981"/>
                    </a:lnTo>
                    <a:lnTo>
                      <a:pt x="4253" y="24749"/>
                    </a:lnTo>
                    <a:lnTo>
                      <a:pt x="4289" y="24499"/>
                    </a:lnTo>
                    <a:lnTo>
                      <a:pt x="4307" y="24249"/>
                    </a:lnTo>
                    <a:lnTo>
                      <a:pt x="4307" y="24231"/>
                    </a:lnTo>
                    <a:lnTo>
                      <a:pt x="4396" y="24088"/>
                    </a:lnTo>
                    <a:lnTo>
                      <a:pt x="4503" y="23963"/>
                    </a:lnTo>
                    <a:lnTo>
                      <a:pt x="4646" y="23856"/>
                    </a:lnTo>
                    <a:lnTo>
                      <a:pt x="4807" y="23748"/>
                    </a:lnTo>
                    <a:lnTo>
                      <a:pt x="5004" y="23677"/>
                    </a:lnTo>
                    <a:lnTo>
                      <a:pt x="5200" y="23623"/>
                    </a:lnTo>
                    <a:lnTo>
                      <a:pt x="5415" y="23570"/>
                    </a:lnTo>
                    <a:lnTo>
                      <a:pt x="5647" y="23534"/>
                    </a:lnTo>
                    <a:lnTo>
                      <a:pt x="6112" y="23498"/>
                    </a:lnTo>
                    <a:lnTo>
                      <a:pt x="6576" y="23480"/>
                    </a:lnTo>
                    <a:lnTo>
                      <a:pt x="6987" y="23498"/>
                    </a:lnTo>
                    <a:lnTo>
                      <a:pt x="7327" y="23516"/>
                    </a:lnTo>
                    <a:lnTo>
                      <a:pt x="7702" y="23552"/>
                    </a:lnTo>
                    <a:lnTo>
                      <a:pt x="7899" y="23588"/>
                    </a:lnTo>
                    <a:lnTo>
                      <a:pt x="8077" y="23659"/>
                    </a:lnTo>
                    <a:lnTo>
                      <a:pt x="8310" y="23784"/>
                    </a:lnTo>
                    <a:lnTo>
                      <a:pt x="8453" y="23891"/>
                    </a:lnTo>
                    <a:lnTo>
                      <a:pt x="8506" y="23963"/>
                    </a:lnTo>
                    <a:lnTo>
                      <a:pt x="8542" y="24016"/>
                    </a:lnTo>
                    <a:lnTo>
                      <a:pt x="8578" y="24088"/>
                    </a:lnTo>
                    <a:lnTo>
                      <a:pt x="8595" y="24142"/>
                    </a:lnTo>
                    <a:lnTo>
                      <a:pt x="8595" y="24284"/>
                    </a:lnTo>
                    <a:lnTo>
                      <a:pt x="8578" y="24445"/>
                    </a:lnTo>
                    <a:lnTo>
                      <a:pt x="8506" y="24803"/>
                    </a:lnTo>
                    <a:lnTo>
                      <a:pt x="8310" y="25732"/>
                    </a:lnTo>
                    <a:lnTo>
                      <a:pt x="8202" y="26196"/>
                    </a:lnTo>
                    <a:lnTo>
                      <a:pt x="8077" y="26661"/>
                    </a:lnTo>
                    <a:lnTo>
                      <a:pt x="7934" y="27144"/>
                    </a:lnTo>
                    <a:lnTo>
                      <a:pt x="7773" y="27662"/>
                    </a:lnTo>
                    <a:lnTo>
                      <a:pt x="7577" y="28162"/>
                    </a:lnTo>
                    <a:lnTo>
                      <a:pt x="7362" y="28662"/>
                    </a:lnTo>
                    <a:lnTo>
                      <a:pt x="7237" y="28913"/>
                    </a:lnTo>
                    <a:lnTo>
                      <a:pt x="7112" y="29145"/>
                    </a:lnTo>
                    <a:lnTo>
                      <a:pt x="6952" y="29377"/>
                    </a:lnTo>
                    <a:lnTo>
                      <a:pt x="6809" y="29592"/>
                    </a:lnTo>
                    <a:lnTo>
                      <a:pt x="6630" y="29788"/>
                    </a:lnTo>
                    <a:lnTo>
                      <a:pt x="6451" y="29967"/>
                    </a:lnTo>
                    <a:lnTo>
                      <a:pt x="6255" y="30146"/>
                    </a:lnTo>
                    <a:lnTo>
                      <a:pt x="6058" y="30306"/>
                    </a:lnTo>
                    <a:lnTo>
                      <a:pt x="5897" y="30360"/>
                    </a:lnTo>
                    <a:lnTo>
                      <a:pt x="5701" y="30431"/>
                    </a:lnTo>
                    <a:lnTo>
                      <a:pt x="5522" y="30467"/>
                    </a:lnTo>
                    <a:lnTo>
                      <a:pt x="5325" y="30521"/>
                    </a:lnTo>
                    <a:lnTo>
                      <a:pt x="4897" y="30557"/>
                    </a:lnTo>
                    <a:lnTo>
                      <a:pt x="4450" y="30574"/>
                    </a:lnTo>
                    <a:lnTo>
                      <a:pt x="4003" y="30557"/>
                    </a:lnTo>
                    <a:lnTo>
                      <a:pt x="3539" y="30485"/>
                    </a:lnTo>
                    <a:lnTo>
                      <a:pt x="3056" y="30378"/>
                    </a:lnTo>
                    <a:lnTo>
                      <a:pt x="2609" y="30253"/>
                    </a:lnTo>
                    <a:lnTo>
                      <a:pt x="2180" y="30074"/>
                    </a:lnTo>
                    <a:lnTo>
                      <a:pt x="1966" y="29985"/>
                    </a:lnTo>
                    <a:lnTo>
                      <a:pt x="1770" y="29878"/>
                    </a:lnTo>
                    <a:lnTo>
                      <a:pt x="1573" y="29752"/>
                    </a:lnTo>
                    <a:lnTo>
                      <a:pt x="1394" y="29627"/>
                    </a:lnTo>
                    <a:lnTo>
                      <a:pt x="1233" y="29502"/>
                    </a:lnTo>
                    <a:lnTo>
                      <a:pt x="1073" y="29359"/>
                    </a:lnTo>
                    <a:lnTo>
                      <a:pt x="930" y="29216"/>
                    </a:lnTo>
                    <a:lnTo>
                      <a:pt x="805" y="29056"/>
                    </a:lnTo>
                    <a:lnTo>
                      <a:pt x="697" y="28895"/>
                    </a:lnTo>
                    <a:lnTo>
                      <a:pt x="590" y="28716"/>
                    </a:lnTo>
                    <a:lnTo>
                      <a:pt x="519" y="28537"/>
                    </a:lnTo>
                    <a:lnTo>
                      <a:pt x="465" y="28341"/>
                    </a:lnTo>
                    <a:lnTo>
                      <a:pt x="411" y="28144"/>
                    </a:lnTo>
                    <a:lnTo>
                      <a:pt x="411" y="27930"/>
                    </a:lnTo>
                    <a:lnTo>
                      <a:pt x="411" y="27572"/>
                    </a:lnTo>
                    <a:lnTo>
                      <a:pt x="429" y="27197"/>
                    </a:lnTo>
                    <a:lnTo>
                      <a:pt x="483" y="26840"/>
                    </a:lnTo>
                    <a:lnTo>
                      <a:pt x="554" y="26465"/>
                    </a:lnTo>
                    <a:lnTo>
                      <a:pt x="697" y="25732"/>
                    </a:lnTo>
                    <a:lnTo>
                      <a:pt x="840" y="24999"/>
                    </a:lnTo>
                    <a:lnTo>
                      <a:pt x="965" y="24249"/>
                    </a:lnTo>
                    <a:lnTo>
                      <a:pt x="1090" y="23498"/>
                    </a:lnTo>
                    <a:lnTo>
                      <a:pt x="1162" y="23123"/>
                    </a:lnTo>
                    <a:lnTo>
                      <a:pt x="1251" y="22748"/>
                    </a:lnTo>
                    <a:lnTo>
                      <a:pt x="1359" y="22390"/>
                    </a:lnTo>
                    <a:lnTo>
                      <a:pt x="1466" y="22033"/>
                    </a:lnTo>
                    <a:close/>
                    <a:moveTo>
                      <a:pt x="9435" y="1"/>
                    </a:moveTo>
                    <a:lnTo>
                      <a:pt x="9203" y="18"/>
                    </a:lnTo>
                    <a:lnTo>
                      <a:pt x="8917" y="54"/>
                    </a:lnTo>
                    <a:lnTo>
                      <a:pt x="8631" y="108"/>
                    </a:lnTo>
                    <a:lnTo>
                      <a:pt x="8381" y="179"/>
                    </a:lnTo>
                    <a:lnTo>
                      <a:pt x="8131" y="286"/>
                    </a:lnTo>
                    <a:lnTo>
                      <a:pt x="7899" y="394"/>
                    </a:lnTo>
                    <a:lnTo>
                      <a:pt x="7666" y="501"/>
                    </a:lnTo>
                    <a:lnTo>
                      <a:pt x="7452" y="644"/>
                    </a:lnTo>
                    <a:lnTo>
                      <a:pt x="7255" y="787"/>
                    </a:lnTo>
                    <a:lnTo>
                      <a:pt x="7059" y="948"/>
                    </a:lnTo>
                    <a:lnTo>
                      <a:pt x="6880" y="1126"/>
                    </a:lnTo>
                    <a:lnTo>
                      <a:pt x="6719" y="1323"/>
                    </a:lnTo>
                    <a:lnTo>
                      <a:pt x="6558" y="1519"/>
                    </a:lnTo>
                    <a:lnTo>
                      <a:pt x="6398" y="1716"/>
                    </a:lnTo>
                    <a:lnTo>
                      <a:pt x="6255" y="1930"/>
                    </a:lnTo>
                    <a:lnTo>
                      <a:pt x="6004" y="2395"/>
                    </a:lnTo>
                    <a:lnTo>
                      <a:pt x="5772" y="2860"/>
                    </a:lnTo>
                    <a:lnTo>
                      <a:pt x="5558" y="3360"/>
                    </a:lnTo>
                    <a:lnTo>
                      <a:pt x="5379" y="3878"/>
                    </a:lnTo>
                    <a:lnTo>
                      <a:pt x="5218" y="4396"/>
                    </a:lnTo>
                    <a:lnTo>
                      <a:pt x="5057" y="4914"/>
                    </a:lnTo>
                    <a:lnTo>
                      <a:pt x="4932" y="5433"/>
                    </a:lnTo>
                    <a:lnTo>
                      <a:pt x="4682" y="6415"/>
                    </a:lnTo>
                    <a:lnTo>
                      <a:pt x="4396" y="7595"/>
                    </a:lnTo>
                    <a:lnTo>
                      <a:pt x="4128" y="8774"/>
                    </a:lnTo>
                    <a:lnTo>
                      <a:pt x="3610" y="11169"/>
                    </a:lnTo>
                    <a:lnTo>
                      <a:pt x="3128" y="13545"/>
                    </a:lnTo>
                    <a:lnTo>
                      <a:pt x="2663" y="15940"/>
                    </a:lnTo>
                    <a:lnTo>
                      <a:pt x="2145" y="18781"/>
                    </a:lnTo>
                    <a:lnTo>
                      <a:pt x="1895" y="20210"/>
                    </a:lnTo>
                    <a:lnTo>
                      <a:pt x="1644" y="21640"/>
                    </a:lnTo>
                    <a:lnTo>
                      <a:pt x="1644" y="21693"/>
                    </a:lnTo>
                    <a:lnTo>
                      <a:pt x="1430" y="21622"/>
                    </a:lnTo>
                    <a:lnTo>
                      <a:pt x="1359" y="21604"/>
                    </a:lnTo>
                    <a:lnTo>
                      <a:pt x="1287" y="21604"/>
                    </a:lnTo>
                    <a:lnTo>
                      <a:pt x="1216" y="21658"/>
                    </a:lnTo>
                    <a:lnTo>
                      <a:pt x="1180" y="21711"/>
                    </a:lnTo>
                    <a:lnTo>
                      <a:pt x="1001" y="22212"/>
                    </a:lnTo>
                    <a:lnTo>
                      <a:pt x="858" y="22712"/>
                    </a:lnTo>
                    <a:lnTo>
                      <a:pt x="733" y="23230"/>
                    </a:lnTo>
                    <a:lnTo>
                      <a:pt x="626" y="23766"/>
                    </a:lnTo>
                    <a:lnTo>
                      <a:pt x="465" y="24821"/>
                    </a:lnTo>
                    <a:lnTo>
                      <a:pt x="304" y="25857"/>
                    </a:lnTo>
                    <a:lnTo>
                      <a:pt x="143" y="26661"/>
                    </a:lnTo>
                    <a:lnTo>
                      <a:pt x="72" y="27072"/>
                    </a:lnTo>
                    <a:lnTo>
                      <a:pt x="18" y="27483"/>
                    </a:lnTo>
                    <a:lnTo>
                      <a:pt x="0" y="27680"/>
                    </a:lnTo>
                    <a:lnTo>
                      <a:pt x="0" y="27894"/>
                    </a:lnTo>
                    <a:lnTo>
                      <a:pt x="0" y="28091"/>
                    </a:lnTo>
                    <a:lnTo>
                      <a:pt x="36" y="28305"/>
                    </a:lnTo>
                    <a:lnTo>
                      <a:pt x="72" y="28502"/>
                    </a:lnTo>
                    <a:lnTo>
                      <a:pt x="126" y="28680"/>
                    </a:lnTo>
                    <a:lnTo>
                      <a:pt x="215" y="28877"/>
                    </a:lnTo>
                    <a:lnTo>
                      <a:pt x="304" y="29056"/>
                    </a:lnTo>
                    <a:lnTo>
                      <a:pt x="411" y="29216"/>
                    </a:lnTo>
                    <a:lnTo>
                      <a:pt x="519" y="29359"/>
                    </a:lnTo>
                    <a:lnTo>
                      <a:pt x="644" y="29502"/>
                    </a:lnTo>
                    <a:lnTo>
                      <a:pt x="787" y="29645"/>
                    </a:lnTo>
                    <a:lnTo>
                      <a:pt x="930" y="29770"/>
                    </a:lnTo>
                    <a:lnTo>
                      <a:pt x="1090" y="29895"/>
                    </a:lnTo>
                    <a:lnTo>
                      <a:pt x="1412" y="30128"/>
                    </a:lnTo>
                    <a:lnTo>
                      <a:pt x="1787" y="30324"/>
                    </a:lnTo>
                    <a:lnTo>
                      <a:pt x="2180" y="30503"/>
                    </a:lnTo>
                    <a:lnTo>
                      <a:pt x="2574" y="30664"/>
                    </a:lnTo>
                    <a:lnTo>
                      <a:pt x="3002" y="30789"/>
                    </a:lnTo>
                    <a:lnTo>
                      <a:pt x="3431" y="30878"/>
                    </a:lnTo>
                    <a:lnTo>
                      <a:pt x="3860" y="30932"/>
                    </a:lnTo>
                    <a:lnTo>
                      <a:pt x="4289" y="30968"/>
                    </a:lnTo>
                    <a:lnTo>
                      <a:pt x="4718" y="30968"/>
                    </a:lnTo>
                    <a:lnTo>
                      <a:pt x="5129" y="30950"/>
                    </a:lnTo>
                    <a:lnTo>
                      <a:pt x="5522" y="30878"/>
                    </a:lnTo>
                    <a:lnTo>
                      <a:pt x="5879" y="30789"/>
                    </a:lnTo>
                    <a:lnTo>
                      <a:pt x="6058" y="30717"/>
                    </a:lnTo>
                    <a:lnTo>
                      <a:pt x="6219" y="30646"/>
                    </a:lnTo>
                    <a:lnTo>
                      <a:pt x="6237" y="30646"/>
                    </a:lnTo>
                    <a:lnTo>
                      <a:pt x="6272" y="30628"/>
                    </a:lnTo>
                    <a:lnTo>
                      <a:pt x="6487" y="30467"/>
                    </a:lnTo>
                    <a:lnTo>
                      <a:pt x="6701" y="30288"/>
                    </a:lnTo>
                    <a:lnTo>
                      <a:pt x="6898" y="30074"/>
                    </a:lnTo>
                    <a:lnTo>
                      <a:pt x="7077" y="29860"/>
                    </a:lnTo>
                    <a:lnTo>
                      <a:pt x="7255" y="29645"/>
                    </a:lnTo>
                    <a:lnTo>
                      <a:pt x="7398" y="29395"/>
                    </a:lnTo>
                    <a:lnTo>
                      <a:pt x="7559" y="29145"/>
                    </a:lnTo>
                    <a:lnTo>
                      <a:pt x="7684" y="28895"/>
                    </a:lnTo>
                    <a:lnTo>
                      <a:pt x="7809" y="28627"/>
                    </a:lnTo>
                    <a:lnTo>
                      <a:pt x="7934" y="28359"/>
                    </a:lnTo>
                    <a:lnTo>
                      <a:pt x="8131" y="27805"/>
                    </a:lnTo>
                    <a:lnTo>
                      <a:pt x="8310" y="27269"/>
                    </a:lnTo>
                    <a:lnTo>
                      <a:pt x="8470" y="26750"/>
                    </a:lnTo>
                    <a:lnTo>
                      <a:pt x="8649" y="26107"/>
                    </a:lnTo>
                    <a:lnTo>
                      <a:pt x="8810" y="25446"/>
                    </a:lnTo>
                    <a:lnTo>
                      <a:pt x="8899" y="25106"/>
                    </a:lnTo>
                    <a:lnTo>
                      <a:pt x="8953" y="24767"/>
                    </a:lnTo>
                    <a:lnTo>
                      <a:pt x="8989" y="24445"/>
                    </a:lnTo>
                    <a:lnTo>
                      <a:pt x="9006" y="24124"/>
                    </a:lnTo>
                    <a:lnTo>
                      <a:pt x="9006" y="23981"/>
                    </a:lnTo>
                    <a:lnTo>
                      <a:pt x="8989" y="23874"/>
                    </a:lnTo>
                    <a:lnTo>
                      <a:pt x="8971" y="23784"/>
                    </a:lnTo>
                    <a:lnTo>
                      <a:pt x="8917" y="23695"/>
                    </a:lnTo>
                    <a:lnTo>
                      <a:pt x="8881" y="23623"/>
                    </a:lnTo>
                    <a:lnTo>
                      <a:pt x="8810" y="23552"/>
                    </a:lnTo>
                    <a:lnTo>
                      <a:pt x="8721" y="23480"/>
                    </a:lnTo>
                    <a:lnTo>
                      <a:pt x="8631" y="23427"/>
                    </a:lnTo>
                    <a:lnTo>
                      <a:pt x="9310" y="20979"/>
                    </a:lnTo>
                    <a:lnTo>
                      <a:pt x="9953" y="18495"/>
                    </a:lnTo>
                    <a:lnTo>
                      <a:pt x="10597" y="16011"/>
                    </a:lnTo>
                    <a:lnTo>
                      <a:pt x="10901" y="14760"/>
                    </a:lnTo>
                    <a:lnTo>
                      <a:pt x="11186" y="13509"/>
                    </a:lnTo>
                    <a:lnTo>
                      <a:pt x="11472" y="12241"/>
                    </a:lnTo>
                    <a:lnTo>
                      <a:pt x="11740" y="10990"/>
                    </a:lnTo>
                    <a:lnTo>
                      <a:pt x="11991" y="9739"/>
                    </a:lnTo>
                    <a:lnTo>
                      <a:pt x="12223" y="8470"/>
                    </a:lnTo>
                    <a:lnTo>
                      <a:pt x="12437" y="7220"/>
                    </a:lnTo>
                    <a:lnTo>
                      <a:pt x="12634" y="5951"/>
                    </a:lnTo>
                    <a:lnTo>
                      <a:pt x="12795" y="4682"/>
                    </a:lnTo>
                    <a:lnTo>
                      <a:pt x="12938" y="3413"/>
                    </a:lnTo>
                    <a:lnTo>
                      <a:pt x="12938" y="3360"/>
                    </a:lnTo>
                    <a:lnTo>
                      <a:pt x="12920" y="3306"/>
                    </a:lnTo>
                    <a:lnTo>
                      <a:pt x="12938" y="3056"/>
                    </a:lnTo>
                    <a:lnTo>
                      <a:pt x="12920" y="2824"/>
                    </a:lnTo>
                    <a:lnTo>
                      <a:pt x="12884" y="2574"/>
                    </a:lnTo>
                    <a:lnTo>
                      <a:pt x="12830" y="2323"/>
                    </a:lnTo>
                    <a:lnTo>
                      <a:pt x="12741" y="2091"/>
                    </a:lnTo>
                    <a:lnTo>
                      <a:pt x="12652" y="1859"/>
                    </a:lnTo>
                    <a:lnTo>
                      <a:pt x="12544" y="1627"/>
                    </a:lnTo>
                    <a:lnTo>
                      <a:pt x="12402" y="1412"/>
                    </a:lnTo>
                    <a:lnTo>
                      <a:pt x="12259" y="1216"/>
                    </a:lnTo>
                    <a:lnTo>
                      <a:pt x="12116" y="1037"/>
                    </a:lnTo>
                    <a:lnTo>
                      <a:pt x="11955" y="876"/>
                    </a:lnTo>
                    <a:lnTo>
                      <a:pt x="11776" y="715"/>
                    </a:lnTo>
                    <a:lnTo>
                      <a:pt x="11597" y="572"/>
                    </a:lnTo>
                    <a:lnTo>
                      <a:pt x="11419" y="465"/>
                    </a:lnTo>
                    <a:lnTo>
                      <a:pt x="11222" y="358"/>
                    </a:lnTo>
                    <a:lnTo>
                      <a:pt x="11008" y="269"/>
                    </a:lnTo>
                    <a:lnTo>
                      <a:pt x="10793" y="179"/>
                    </a:lnTo>
                    <a:lnTo>
                      <a:pt x="10579" y="126"/>
                    </a:lnTo>
                    <a:lnTo>
                      <a:pt x="10364" y="72"/>
                    </a:lnTo>
                    <a:lnTo>
                      <a:pt x="10132" y="36"/>
                    </a:lnTo>
                    <a:lnTo>
                      <a:pt x="9900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3"/>
              <p:cNvSpPr/>
              <p:nvPr/>
            </p:nvSpPr>
            <p:spPr>
              <a:xfrm>
                <a:off x="3343150" y="2442250"/>
                <a:ext cx="263150" cy="542350"/>
              </a:xfrm>
              <a:custGeom>
                <a:avLst/>
                <a:gdLst/>
                <a:ahLst/>
                <a:cxnLst/>
                <a:rect l="l" t="t" r="r" b="b"/>
                <a:pathLst>
                  <a:path w="10526" h="21694" extrusionOk="0">
                    <a:moveTo>
                      <a:pt x="7560" y="1"/>
                    </a:moveTo>
                    <a:lnTo>
                      <a:pt x="7291" y="19"/>
                    </a:lnTo>
                    <a:lnTo>
                      <a:pt x="7041" y="54"/>
                    </a:lnTo>
                    <a:lnTo>
                      <a:pt x="6773" y="126"/>
                    </a:lnTo>
                    <a:lnTo>
                      <a:pt x="6523" y="197"/>
                    </a:lnTo>
                    <a:lnTo>
                      <a:pt x="6273" y="305"/>
                    </a:lnTo>
                    <a:lnTo>
                      <a:pt x="6041" y="430"/>
                    </a:lnTo>
                    <a:lnTo>
                      <a:pt x="5808" y="555"/>
                    </a:lnTo>
                    <a:lnTo>
                      <a:pt x="5594" y="716"/>
                    </a:lnTo>
                    <a:lnTo>
                      <a:pt x="5379" y="894"/>
                    </a:lnTo>
                    <a:lnTo>
                      <a:pt x="5183" y="1091"/>
                    </a:lnTo>
                    <a:lnTo>
                      <a:pt x="5004" y="1287"/>
                    </a:lnTo>
                    <a:lnTo>
                      <a:pt x="4826" y="1502"/>
                    </a:lnTo>
                    <a:lnTo>
                      <a:pt x="4683" y="1716"/>
                    </a:lnTo>
                    <a:lnTo>
                      <a:pt x="4540" y="1948"/>
                    </a:lnTo>
                    <a:lnTo>
                      <a:pt x="4397" y="2163"/>
                    </a:lnTo>
                    <a:lnTo>
                      <a:pt x="4164" y="2610"/>
                    </a:lnTo>
                    <a:lnTo>
                      <a:pt x="3968" y="3074"/>
                    </a:lnTo>
                    <a:lnTo>
                      <a:pt x="3789" y="3557"/>
                    </a:lnTo>
                    <a:lnTo>
                      <a:pt x="3628" y="4039"/>
                    </a:lnTo>
                    <a:lnTo>
                      <a:pt x="3485" y="4539"/>
                    </a:lnTo>
                    <a:lnTo>
                      <a:pt x="3342" y="5058"/>
                    </a:lnTo>
                    <a:lnTo>
                      <a:pt x="2914" y="6845"/>
                    </a:lnTo>
                    <a:lnTo>
                      <a:pt x="2485" y="8649"/>
                    </a:lnTo>
                    <a:lnTo>
                      <a:pt x="2092" y="10454"/>
                    </a:lnTo>
                    <a:lnTo>
                      <a:pt x="1716" y="12259"/>
                    </a:lnTo>
                    <a:lnTo>
                      <a:pt x="1270" y="14528"/>
                    </a:lnTo>
                    <a:lnTo>
                      <a:pt x="841" y="16780"/>
                    </a:lnTo>
                    <a:lnTo>
                      <a:pt x="430" y="19049"/>
                    </a:lnTo>
                    <a:lnTo>
                      <a:pt x="55" y="21318"/>
                    </a:lnTo>
                    <a:lnTo>
                      <a:pt x="37" y="21372"/>
                    </a:lnTo>
                    <a:lnTo>
                      <a:pt x="1" y="21426"/>
                    </a:lnTo>
                    <a:lnTo>
                      <a:pt x="340" y="21551"/>
                    </a:lnTo>
                    <a:lnTo>
                      <a:pt x="680" y="21694"/>
                    </a:lnTo>
                    <a:lnTo>
                      <a:pt x="1645" y="16744"/>
                    </a:lnTo>
                    <a:lnTo>
                      <a:pt x="3128" y="9168"/>
                    </a:lnTo>
                    <a:lnTo>
                      <a:pt x="3342" y="7952"/>
                    </a:lnTo>
                    <a:lnTo>
                      <a:pt x="3575" y="6737"/>
                    </a:lnTo>
                    <a:lnTo>
                      <a:pt x="3700" y="6112"/>
                    </a:lnTo>
                    <a:lnTo>
                      <a:pt x="3843" y="5522"/>
                    </a:lnTo>
                    <a:lnTo>
                      <a:pt x="4021" y="4933"/>
                    </a:lnTo>
                    <a:lnTo>
                      <a:pt x="4236" y="4343"/>
                    </a:lnTo>
                    <a:lnTo>
                      <a:pt x="4450" y="3825"/>
                    </a:lnTo>
                    <a:lnTo>
                      <a:pt x="4700" y="3271"/>
                    </a:lnTo>
                    <a:lnTo>
                      <a:pt x="4826" y="2985"/>
                    </a:lnTo>
                    <a:lnTo>
                      <a:pt x="4986" y="2717"/>
                    </a:lnTo>
                    <a:lnTo>
                      <a:pt x="5129" y="2449"/>
                    </a:lnTo>
                    <a:lnTo>
                      <a:pt x="5308" y="2199"/>
                    </a:lnTo>
                    <a:lnTo>
                      <a:pt x="5487" y="1948"/>
                    </a:lnTo>
                    <a:lnTo>
                      <a:pt x="5683" y="1734"/>
                    </a:lnTo>
                    <a:lnTo>
                      <a:pt x="5898" y="1520"/>
                    </a:lnTo>
                    <a:lnTo>
                      <a:pt x="6130" y="1341"/>
                    </a:lnTo>
                    <a:lnTo>
                      <a:pt x="6362" y="1180"/>
                    </a:lnTo>
                    <a:lnTo>
                      <a:pt x="6630" y="1055"/>
                    </a:lnTo>
                    <a:lnTo>
                      <a:pt x="6916" y="966"/>
                    </a:lnTo>
                    <a:lnTo>
                      <a:pt x="7220" y="912"/>
                    </a:lnTo>
                    <a:lnTo>
                      <a:pt x="7470" y="912"/>
                    </a:lnTo>
                    <a:lnTo>
                      <a:pt x="7702" y="930"/>
                    </a:lnTo>
                    <a:lnTo>
                      <a:pt x="7935" y="966"/>
                    </a:lnTo>
                    <a:lnTo>
                      <a:pt x="8149" y="1019"/>
                    </a:lnTo>
                    <a:lnTo>
                      <a:pt x="8364" y="1109"/>
                    </a:lnTo>
                    <a:lnTo>
                      <a:pt x="8560" y="1216"/>
                    </a:lnTo>
                    <a:lnTo>
                      <a:pt x="8757" y="1359"/>
                    </a:lnTo>
                    <a:lnTo>
                      <a:pt x="8918" y="1502"/>
                    </a:lnTo>
                    <a:lnTo>
                      <a:pt x="9061" y="1663"/>
                    </a:lnTo>
                    <a:lnTo>
                      <a:pt x="9203" y="1841"/>
                    </a:lnTo>
                    <a:lnTo>
                      <a:pt x="9311" y="2038"/>
                    </a:lnTo>
                    <a:lnTo>
                      <a:pt x="9382" y="2252"/>
                    </a:lnTo>
                    <a:lnTo>
                      <a:pt x="9454" y="2467"/>
                    </a:lnTo>
                    <a:lnTo>
                      <a:pt x="9489" y="2699"/>
                    </a:lnTo>
                    <a:lnTo>
                      <a:pt x="9489" y="2949"/>
                    </a:lnTo>
                    <a:lnTo>
                      <a:pt x="9454" y="3181"/>
                    </a:lnTo>
                    <a:lnTo>
                      <a:pt x="9400" y="3414"/>
                    </a:lnTo>
                    <a:lnTo>
                      <a:pt x="9329" y="3628"/>
                    </a:lnTo>
                    <a:lnTo>
                      <a:pt x="9257" y="3825"/>
                    </a:lnTo>
                    <a:lnTo>
                      <a:pt x="9150" y="4003"/>
                    </a:lnTo>
                    <a:lnTo>
                      <a:pt x="9043" y="4164"/>
                    </a:lnTo>
                    <a:lnTo>
                      <a:pt x="8900" y="4307"/>
                    </a:lnTo>
                    <a:lnTo>
                      <a:pt x="8775" y="4432"/>
                    </a:lnTo>
                    <a:lnTo>
                      <a:pt x="8614" y="4522"/>
                    </a:lnTo>
                    <a:lnTo>
                      <a:pt x="8471" y="4611"/>
                    </a:lnTo>
                    <a:lnTo>
                      <a:pt x="8292" y="4682"/>
                    </a:lnTo>
                    <a:lnTo>
                      <a:pt x="8131" y="4736"/>
                    </a:lnTo>
                    <a:lnTo>
                      <a:pt x="7953" y="4790"/>
                    </a:lnTo>
                    <a:lnTo>
                      <a:pt x="7774" y="4808"/>
                    </a:lnTo>
                    <a:lnTo>
                      <a:pt x="7595" y="4825"/>
                    </a:lnTo>
                    <a:lnTo>
                      <a:pt x="7417" y="4808"/>
                    </a:lnTo>
                    <a:lnTo>
                      <a:pt x="7220" y="4790"/>
                    </a:lnTo>
                    <a:lnTo>
                      <a:pt x="7041" y="4754"/>
                    </a:lnTo>
                    <a:lnTo>
                      <a:pt x="6863" y="4718"/>
                    </a:lnTo>
                    <a:lnTo>
                      <a:pt x="6684" y="4665"/>
                    </a:lnTo>
                    <a:lnTo>
                      <a:pt x="6523" y="4593"/>
                    </a:lnTo>
                    <a:lnTo>
                      <a:pt x="6344" y="4504"/>
                    </a:lnTo>
                    <a:lnTo>
                      <a:pt x="6201" y="4414"/>
                    </a:lnTo>
                    <a:lnTo>
                      <a:pt x="6041" y="4307"/>
                    </a:lnTo>
                    <a:lnTo>
                      <a:pt x="5916" y="4182"/>
                    </a:lnTo>
                    <a:lnTo>
                      <a:pt x="5773" y="4057"/>
                    </a:lnTo>
                    <a:lnTo>
                      <a:pt x="5665" y="3914"/>
                    </a:lnTo>
                    <a:lnTo>
                      <a:pt x="5558" y="3771"/>
                    </a:lnTo>
                    <a:lnTo>
                      <a:pt x="5487" y="3610"/>
                    </a:lnTo>
                    <a:lnTo>
                      <a:pt x="5415" y="3449"/>
                    </a:lnTo>
                    <a:lnTo>
                      <a:pt x="5362" y="3271"/>
                    </a:lnTo>
                    <a:lnTo>
                      <a:pt x="5326" y="3092"/>
                    </a:lnTo>
                    <a:lnTo>
                      <a:pt x="5308" y="2896"/>
                    </a:lnTo>
                    <a:lnTo>
                      <a:pt x="5183" y="3128"/>
                    </a:lnTo>
                    <a:lnTo>
                      <a:pt x="5076" y="3360"/>
                    </a:lnTo>
                    <a:lnTo>
                      <a:pt x="4861" y="3843"/>
                    </a:lnTo>
                    <a:lnTo>
                      <a:pt x="4897" y="4003"/>
                    </a:lnTo>
                    <a:lnTo>
                      <a:pt x="4969" y="4146"/>
                    </a:lnTo>
                    <a:lnTo>
                      <a:pt x="5040" y="4289"/>
                    </a:lnTo>
                    <a:lnTo>
                      <a:pt x="5129" y="4414"/>
                    </a:lnTo>
                    <a:lnTo>
                      <a:pt x="5237" y="4557"/>
                    </a:lnTo>
                    <a:lnTo>
                      <a:pt x="5362" y="4682"/>
                    </a:lnTo>
                    <a:lnTo>
                      <a:pt x="5487" y="4790"/>
                    </a:lnTo>
                    <a:lnTo>
                      <a:pt x="5630" y="4897"/>
                    </a:lnTo>
                    <a:lnTo>
                      <a:pt x="5916" y="5093"/>
                    </a:lnTo>
                    <a:lnTo>
                      <a:pt x="6219" y="5254"/>
                    </a:lnTo>
                    <a:lnTo>
                      <a:pt x="6541" y="5361"/>
                    </a:lnTo>
                    <a:lnTo>
                      <a:pt x="6827" y="5451"/>
                    </a:lnTo>
                    <a:lnTo>
                      <a:pt x="7023" y="5469"/>
                    </a:lnTo>
                    <a:lnTo>
                      <a:pt x="7202" y="5487"/>
                    </a:lnTo>
                    <a:lnTo>
                      <a:pt x="7399" y="5504"/>
                    </a:lnTo>
                    <a:lnTo>
                      <a:pt x="7595" y="5504"/>
                    </a:lnTo>
                    <a:lnTo>
                      <a:pt x="7792" y="5487"/>
                    </a:lnTo>
                    <a:lnTo>
                      <a:pt x="7970" y="5451"/>
                    </a:lnTo>
                    <a:lnTo>
                      <a:pt x="8167" y="5415"/>
                    </a:lnTo>
                    <a:lnTo>
                      <a:pt x="8346" y="5361"/>
                    </a:lnTo>
                    <a:lnTo>
                      <a:pt x="8524" y="5308"/>
                    </a:lnTo>
                    <a:lnTo>
                      <a:pt x="8703" y="5236"/>
                    </a:lnTo>
                    <a:lnTo>
                      <a:pt x="8882" y="5147"/>
                    </a:lnTo>
                    <a:lnTo>
                      <a:pt x="9043" y="5058"/>
                    </a:lnTo>
                    <a:lnTo>
                      <a:pt x="9203" y="4968"/>
                    </a:lnTo>
                    <a:lnTo>
                      <a:pt x="9364" y="4861"/>
                    </a:lnTo>
                    <a:lnTo>
                      <a:pt x="9525" y="4736"/>
                    </a:lnTo>
                    <a:lnTo>
                      <a:pt x="9668" y="4611"/>
                    </a:lnTo>
                    <a:lnTo>
                      <a:pt x="9793" y="4486"/>
                    </a:lnTo>
                    <a:lnTo>
                      <a:pt x="9900" y="4361"/>
                    </a:lnTo>
                    <a:lnTo>
                      <a:pt x="10008" y="4236"/>
                    </a:lnTo>
                    <a:lnTo>
                      <a:pt x="10097" y="4093"/>
                    </a:lnTo>
                    <a:lnTo>
                      <a:pt x="10258" y="3807"/>
                    </a:lnTo>
                    <a:lnTo>
                      <a:pt x="10383" y="3503"/>
                    </a:lnTo>
                    <a:lnTo>
                      <a:pt x="10472" y="3181"/>
                    </a:lnTo>
                    <a:lnTo>
                      <a:pt x="10508" y="2860"/>
                    </a:lnTo>
                    <a:lnTo>
                      <a:pt x="10526" y="2538"/>
                    </a:lnTo>
                    <a:lnTo>
                      <a:pt x="10490" y="2234"/>
                    </a:lnTo>
                    <a:lnTo>
                      <a:pt x="10419" y="1913"/>
                    </a:lnTo>
                    <a:lnTo>
                      <a:pt x="10311" y="1609"/>
                    </a:lnTo>
                    <a:lnTo>
                      <a:pt x="10168" y="1323"/>
                    </a:lnTo>
                    <a:lnTo>
                      <a:pt x="9990" y="1055"/>
                    </a:lnTo>
                    <a:lnTo>
                      <a:pt x="9882" y="930"/>
                    </a:lnTo>
                    <a:lnTo>
                      <a:pt x="9775" y="805"/>
                    </a:lnTo>
                    <a:lnTo>
                      <a:pt x="9650" y="698"/>
                    </a:lnTo>
                    <a:lnTo>
                      <a:pt x="9525" y="590"/>
                    </a:lnTo>
                    <a:lnTo>
                      <a:pt x="9382" y="501"/>
                    </a:lnTo>
                    <a:lnTo>
                      <a:pt x="9239" y="394"/>
                    </a:lnTo>
                    <a:lnTo>
                      <a:pt x="9078" y="322"/>
                    </a:lnTo>
                    <a:lnTo>
                      <a:pt x="8918" y="251"/>
                    </a:lnTo>
                    <a:lnTo>
                      <a:pt x="8650" y="144"/>
                    </a:lnTo>
                    <a:lnTo>
                      <a:pt x="8381" y="72"/>
                    </a:lnTo>
                    <a:lnTo>
                      <a:pt x="8113" y="19"/>
                    </a:lnTo>
                    <a:lnTo>
                      <a:pt x="782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3"/>
              <p:cNvSpPr/>
              <p:nvPr/>
            </p:nvSpPr>
            <p:spPr>
              <a:xfrm>
                <a:off x="3484325" y="2551700"/>
                <a:ext cx="118850" cy="463275"/>
              </a:xfrm>
              <a:custGeom>
                <a:avLst/>
                <a:gdLst/>
                <a:ahLst/>
                <a:cxnLst/>
                <a:rect l="l" t="t" r="r" b="b"/>
                <a:pathLst>
                  <a:path w="4754" h="18531" extrusionOk="0">
                    <a:moveTo>
                      <a:pt x="4754" y="1"/>
                    </a:moveTo>
                    <a:lnTo>
                      <a:pt x="4557" y="251"/>
                    </a:lnTo>
                    <a:lnTo>
                      <a:pt x="4325" y="483"/>
                    </a:lnTo>
                    <a:lnTo>
                      <a:pt x="4093" y="680"/>
                    </a:lnTo>
                    <a:lnTo>
                      <a:pt x="3824" y="876"/>
                    </a:lnTo>
                    <a:lnTo>
                      <a:pt x="3664" y="1984"/>
                    </a:lnTo>
                    <a:lnTo>
                      <a:pt x="3467" y="3092"/>
                    </a:lnTo>
                    <a:lnTo>
                      <a:pt x="3074" y="5290"/>
                    </a:lnTo>
                    <a:lnTo>
                      <a:pt x="2627" y="7488"/>
                    </a:lnTo>
                    <a:lnTo>
                      <a:pt x="2145" y="9668"/>
                    </a:lnTo>
                    <a:lnTo>
                      <a:pt x="1644" y="11866"/>
                    </a:lnTo>
                    <a:lnTo>
                      <a:pt x="1108" y="14046"/>
                    </a:lnTo>
                    <a:lnTo>
                      <a:pt x="554" y="16208"/>
                    </a:lnTo>
                    <a:lnTo>
                      <a:pt x="1" y="18370"/>
                    </a:lnTo>
                    <a:lnTo>
                      <a:pt x="322" y="18441"/>
                    </a:lnTo>
                    <a:lnTo>
                      <a:pt x="644" y="18531"/>
                    </a:lnTo>
                    <a:lnTo>
                      <a:pt x="1269" y="16244"/>
                    </a:lnTo>
                    <a:lnTo>
                      <a:pt x="1877" y="13956"/>
                    </a:lnTo>
                    <a:lnTo>
                      <a:pt x="2466" y="11651"/>
                    </a:lnTo>
                    <a:lnTo>
                      <a:pt x="3020" y="9328"/>
                    </a:lnTo>
                    <a:lnTo>
                      <a:pt x="3288" y="8167"/>
                    </a:lnTo>
                    <a:lnTo>
                      <a:pt x="3539" y="7005"/>
                    </a:lnTo>
                    <a:lnTo>
                      <a:pt x="3789" y="5844"/>
                    </a:lnTo>
                    <a:lnTo>
                      <a:pt x="4003" y="4682"/>
                    </a:lnTo>
                    <a:lnTo>
                      <a:pt x="4218" y="3503"/>
                    </a:lnTo>
                    <a:lnTo>
                      <a:pt x="4414" y="2342"/>
                    </a:lnTo>
                    <a:lnTo>
                      <a:pt x="4593" y="1162"/>
                    </a:lnTo>
                    <a:lnTo>
                      <a:pt x="475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3"/>
              <p:cNvSpPr/>
              <p:nvPr/>
            </p:nvSpPr>
            <p:spPr>
              <a:xfrm>
                <a:off x="3303850" y="2983700"/>
                <a:ext cx="204625" cy="213550"/>
              </a:xfrm>
              <a:custGeom>
                <a:avLst/>
                <a:gdLst/>
                <a:ahLst/>
                <a:cxnLst/>
                <a:rect l="l" t="t" r="r" b="b"/>
                <a:pathLst>
                  <a:path w="8185" h="8542" extrusionOk="0">
                    <a:moveTo>
                      <a:pt x="1055" y="0"/>
                    </a:moveTo>
                    <a:lnTo>
                      <a:pt x="948" y="357"/>
                    </a:lnTo>
                    <a:lnTo>
                      <a:pt x="840" y="715"/>
                    </a:lnTo>
                    <a:lnTo>
                      <a:pt x="751" y="1090"/>
                    </a:lnTo>
                    <a:lnTo>
                      <a:pt x="679" y="1465"/>
                    </a:lnTo>
                    <a:lnTo>
                      <a:pt x="554" y="2216"/>
                    </a:lnTo>
                    <a:lnTo>
                      <a:pt x="429" y="2966"/>
                    </a:lnTo>
                    <a:lnTo>
                      <a:pt x="286" y="3699"/>
                    </a:lnTo>
                    <a:lnTo>
                      <a:pt x="143" y="4432"/>
                    </a:lnTo>
                    <a:lnTo>
                      <a:pt x="72" y="4807"/>
                    </a:lnTo>
                    <a:lnTo>
                      <a:pt x="18" y="5164"/>
                    </a:lnTo>
                    <a:lnTo>
                      <a:pt x="0" y="5539"/>
                    </a:lnTo>
                    <a:lnTo>
                      <a:pt x="0" y="5897"/>
                    </a:lnTo>
                    <a:lnTo>
                      <a:pt x="0" y="6111"/>
                    </a:lnTo>
                    <a:lnTo>
                      <a:pt x="54" y="6308"/>
                    </a:lnTo>
                    <a:lnTo>
                      <a:pt x="108" y="6504"/>
                    </a:lnTo>
                    <a:lnTo>
                      <a:pt x="179" y="6683"/>
                    </a:lnTo>
                    <a:lnTo>
                      <a:pt x="286" y="6862"/>
                    </a:lnTo>
                    <a:lnTo>
                      <a:pt x="394" y="7023"/>
                    </a:lnTo>
                    <a:lnTo>
                      <a:pt x="519" y="7183"/>
                    </a:lnTo>
                    <a:lnTo>
                      <a:pt x="662" y="7326"/>
                    </a:lnTo>
                    <a:lnTo>
                      <a:pt x="822" y="7469"/>
                    </a:lnTo>
                    <a:lnTo>
                      <a:pt x="983" y="7594"/>
                    </a:lnTo>
                    <a:lnTo>
                      <a:pt x="1162" y="7719"/>
                    </a:lnTo>
                    <a:lnTo>
                      <a:pt x="1359" y="7845"/>
                    </a:lnTo>
                    <a:lnTo>
                      <a:pt x="1555" y="7952"/>
                    </a:lnTo>
                    <a:lnTo>
                      <a:pt x="1769" y="8041"/>
                    </a:lnTo>
                    <a:lnTo>
                      <a:pt x="2198" y="8220"/>
                    </a:lnTo>
                    <a:lnTo>
                      <a:pt x="2645" y="8345"/>
                    </a:lnTo>
                    <a:lnTo>
                      <a:pt x="3128" y="8452"/>
                    </a:lnTo>
                    <a:lnTo>
                      <a:pt x="3592" y="8524"/>
                    </a:lnTo>
                    <a:lnTo>
                      <a:pt x="4039" y="8541"/>
                    </a:lnTo>
                    <a:lnTo>
                      <a:pt x="4486" y="8524"/>
                    </a:lnTo>
                    <a:lnTo>
                      <a:pt x="4914" y="8488"/>
                    </a:lnTo>
                    <a:lnTo>
                      <a:pt x="5111" y="8434"/>
                    </a:lnTo>
                    <a:lnTo>
                      <a:pt x="5290" y="8398"/>
                    </a:lnTo>
                    <a:lnTo>
                      <a:pt x="5486" y="8327"/>
                    </a:lnTo>
                    <a:lnTo>
                      <a:pt x="5647" y="8273"/>
                    </a:lnTo>
                    <a:lnTo>
                      <a:pt x="5844" y="8113"/>
                    </a:lnTo>
                    <a:lnTo>
                      <a:pt x="6040" y="7934"/>
                    </a:lnTo>
                    <a:lnTo>
                      <a:pt x="6219" y="7755"/>
                    </a:lnTo>
                    <a:lnTo>
                      <a:pt x="6398" y="7559"/>
                    </a:lnTo>
                    <a:lnTo>
                      <a:pt x="6541" y="7344"/>
                    </a:lnTo>
                    <a:lnTo>
                      <a:pt x="6701" y="7112"/>
                    </a:lnTo>
                    <a:lnTo>
                      <a:pt x="6826" y="6880"/>
                    </a:lnTo>
                    <a:lnTo>
                      <a:pt x="6951" y="6629"/>
                    </a:lnTo>
                    <a:lnTo>
                      <a:pt x="7166" y="6129"/>
                    </a:lnTo>
                    <a:lnTo>
                      <a:pt x="7362" y="5629"/>
                    </a:lnTo>
                    <a:lnTo>
                      <a:pt x="7523" y="5111"/>
                    </a:lnTo>
                    <a:lnTo>
                      <a:pt x="7666" y="4628"/>
                    </a:lnTo>
                    <a:lnTo>
                      <a:pt x="7791" y="4163"/>
                    </a:lnTo>
                    <a:lnTo>
                      <a:pt x="7899" y="3699"/>
                    </a:lnTo>
                    <a:lnTo>
                      <a:pt x="8095" y="2770"/>
                    </a:lnTo>
                    <a:lnTo>
                      <a:pt x="8167" y="2412"/>
                    </a:lnTo>
                    <a:lnTo>
                      <a:pt x="8184" y="2251"/>
                    </a:lnTo>
                    <a:lnTo>
                      <a:pt x="8184" y="2109"/>
                    </a:lnTo>
                    <a:lnTo>
                      <a:pt x="8167" y="2055"/>
                    </a:lnTo>
                    <a:lnTo>
                      <a:pt x="8131" y="1983"/>
                    </a:lnTo>
                    <a:lnTo>
                      <a:pt x="8095" y="1930"/>
                    </a:lnTo>
                    <a:lnTo>
                      <a:pt x="8042" y="1858"/>
                    </a:lnTo>
                    <a:lnTo>
                      <a:pt x="7899" y="1751"/>
                    </a:lnTo>
                    <a:lnTo>
                      <a:pt x="7666" y="1626"/>
                    </a:lnTo>
                    <a:lnTo>
                      <a:pt x="7488" y="1555"/>
                    </a:lnTo>
                    <a:lnTo>
                      <a:pt x="7291" y="1519"/>
                    </a:lnTo>
                    <a:lnTo>
                      <a:pt x="6916" y="1483"/>
                    </a:lnTo>
                    <a:lnTo>
                      <a:pt x="6576" y="1465"/>
                    </a:lnTo>
                    <a:lnTo>
                      <a:pt x="6165" y="1447"/>
                    </a:lnTo>
                    <a:lnTo>
                      <a:pt x="5701" y="1465"/>
                    </a:lnTo>
                    <a:lnTo>
                      <a:pt x="5236" y="1501"/>
                    </a:lnTo>
                    <a:lnTo>
                      <a:pt x="5004" y="1537"/>
                    </a:lnTo>
                    <a:lnTo>
                      <a:pt x="4789" y="1590"/>
                    </a:lnTo>
                    <a:lnTo>
                      <a:pt x="4593" y="1644"/>
                    </a:lnTo>
                    <a:lnTo>
                      <a:pt x="4396" y="1715"/>
                    </a:lnTo>
                    <a:lnTo>
                      <a:pt x="4235" y="1823"/>
                    </a:lnTo>
                    <a:lnTo>
                      <a:pt x="4092" y="1930"/>
                    </a:lnTo>
                    <a:lnTo>
                      <a:pt x="3985" y="2055"/>
                    </a:lnTo>
                    <a:lnTo>
                      <a:pt x="3896" y="2198"/>
                    </a:lnTo>
                    <a:lnTo>
                      <a:pt x="3896" y="2216"/>
                    </a:lnTo>
                    <a:lnTo>
                      <a:pt x="3878" y="2466"/>
                    </a:lnTo>
                    <a:lnTo>
                      <a:pt x="3842" y="2716"/>
                    </a:lnTo>
                    <a:lnTo>
                      <a:pt x="3771" y="2948"/>
                    </a:lnTo>
                    <a:lnTo>
                      <a:pt x="3699" y="3199"/>
                    </a:lnTo>
                    <a:lnTo>
                      <a:pt x="3699" y="3306"/>
                    </a:lnTo>
                    <a:lnTo>
                      <a:pt x="3771" y="3342"/>
                    </a:lnTo>
                    <a:lnTo>
                      <a:pt x="3860" y="3431"/>
                    </a:lnTo>
                    <a:lnTo>
                      <a:pt x="3932" y="3502"/>
                    </a:lnTo>
                    <a:lnTo>
                      <a:pt x="4021" y="3574"/>
                    </a:lnTo>
                    <a:lnTo>
                      <a:pt x="4218" y="3663"/>
                    </a:lnTo>
                    <a:lnTo>
                      <a:pt x="4414" y="3770"/>
                    </a:lnTo>
                    <a:lnTo>
                      <a:pt x="4503" y="3824"/>
                    </a:lnTo>
                    <a:lnTo>
                      <a:pt x="4593" y="3895"/>
                    </a:lnTo>
                    <a:lnTo>
                      <a:pt x="4646" y="3985"/>
                    </a:lnTo>
                    <a:lnTo>
                      <a:pt x="4718" y="4074"/>
                    </a:lnTo>
                    <a:lnTo>
                      <a:pt x="4754" y="4163"/>
                    </a:lnTo>
                    <a:lnTo>
                      <a:pt x="4789" y="4253"/>
                    </a:lnTo>
                    <a:lnTo>
                      <a:pt x="4825" y="4432"/>
                    </a:lnTo>
                    <a:lnTo>
                      <a:pt x="4825" y="4628"/>
                    </a:lnTo>
                    <a:lnTo>
                      <a:pt x="4807" y="4825"/>
                    </a:lnTo>
                    <a:lnTo>
                      <a:pt x="4736" y="5021"/>
                    </a:lnTo>
                    <a:lnTo>
                      <a:pt x="4646" y="5200"/>
                    </a:lnTo>
                    <a:lnTo>
                      <a:pt x="4539" y="5361"/>
                    </a:lnTo>
                    <a:lnTo>
                      <a:pt x="4414" y="5486"/>
                    </a:lnTo>
                    <a:lnTo>
                      <a:pt x="4253" y="5593"/>
                    </a:lnTo>
                    <a:lnTo>
                      <a:pt x="4110" y="5664"/>
                    </a:lnTo>
                    <a:lnTo>
                      <a:pt x="4021" y="5682"/>
                    </a:lnTo>
                    <a:lnTo>
                      <a:pt x="3932" y="5700"/>
                    </a:lnTo>
                    <a:lnTo>
                      <a:pt x="3860" y="5700"/>
                    </a:lnTo>
                    <a:lnTo>
                      <a:pt x="3771" y="5682"/>
                    </a:lnTo>
                    <a:lnTo>
                      <a:pt x="3681" y="5664"/>
                    </a:lnTo>
                    <a:lnTo>
                      <a:pt x="3592" y="5611"/>
                    </a:lnTo>
                    <a:lnTo>
                      <a:pt x="3521" y="5557"/>
                    </a:lnTo>
                    <a:lnTo>
                      <a:pt x="3431" y="5504"/>
                    </a:lnTo>
                    <a:lnTo>
                      <a:pt x="3360" y="5414"/>
                    </a:lnTo>
                    <a:lnTo>
                      <a:pt x="3288" y="5307"/>
                    </a:lnTo>
                    <a:lnTo>
                      <a:pt x="3217" y="5200"/>
                    </a:lnTo>
                    <a:lnTo>
                      <a:pt x="3163" y="5093"/>
                    </a:lnTo>
                    <a:lnTo>
                      <a:pt x="3110" y="4968"/>
                    </a:lnTo>
                    <a:lnTo>
                      <a:pt x="3074" y="4843"/>
                    </a:lnTo>
                    <a:lnTo>
                      <a:pt x="3038" y="4610"/>
                    </a:lnTo>
                    <a:lnTo>
                      <a:pt x="3038" y="4360"/>
                    </a:lnTo>
                    <a:lnTo>
                      <a:pt x="3074" y="4110"/>
                    </a:lnTo>
                    <a:lnTo>
                      <a:pt x="3128" y="3860"/>
                    </a:lnTo>
                    <a:lnTo>
                      <a:pt x="3253" y="3377"/>
                    </a:lnTo>
                    <a:lnTo>
                      <a:pt x="3253" y="3359"/>
                    </a:lnTo>
                    <a:lnTo>
                      <a:pt x="3324" y="3091"/>
                    </a:lnTo>
                    <a:lnTo>
                      <a:pt x="3360" y="2788"/>
                    </a:lnTo>
                    <a:lnTo>
                      <a:pt x="3413" y="2502"/>
                    </a:lnTo>
                    <a:lnTo>
                      <a:pt x="3467" y="2234"/>
                    </a:lnTo>
                    <a:lnTo>
                      <a:pt x="3467" y="2037"/>
                    </a:lnTo>
                    <a:lnTo>
                      <a:pt x="3431" y="1858"/>
                    </a:lnTo>
                    <a:lnTo>
                      <a:pt x="3396" y="1680"/>
                    </a:lnTo>
                    <a:lnTo>
                      <a:pt x="3324" y="1501"/>
                    </a:lnTo>
                    <a:lnTo>
                      <a:pt x="3235" y="1322"/>
                    </a:lnTo>
                    <a:lnTo>
                      <a:pt x="3128" y="1161"/>
                    </a:lnTo>
                    <a:lnTo>
                      <a:pt x="2985" y="983"/>
                    </a:lnTo>
                    <a:lnTo>
                      <a:pt x="2806" y="822"/>
                    </a:lnTo>
                    <a:lnTo>
                      <a:pt x="2574" y="643"/>
                    </a:lnTo>
                    <a:lnTo>
                      <a:pt x="2306" y="482"/>
                    </a:lnTo>
                    <a:lnTo>
                      <a:pt x="2288" y="482"/>
                    </a:lnTo>
                    <a:lnTo>
                      <a:pt x="2002" y="340"/>
                    </a:lnTo>
                    <a:lnTo>
                      <a:pt x="1698" y="214"/>
                    </a:lnTo>
                    <a:lnTo>
                      <a:pt x="1376" y="89"/>
                    </a:lnTo>
                    <a:lnTo>
                      <a:pt x="105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6" name="Google Shape;86;p3"/>
          <p:cNvGrpSpPr/>
          <p:nvPr/>
        </p:nvGrpSpPr>
        <p:grpSpPr>
          <a:xfrm>
            <a:off x="-10" y="2601122"/>
            <a:ext cx="490206" cy="833986"/>
            <a:chOff x="4216950" y="2235875"/>
            <a:chExt cx="227400" cy="386875"/>
          </a:xfrm>
        </p:grpSpPr>
        <p:sp>
          <p:nvSpPr>
            <p:cNvPr id="87" name="Google Shape;87;p3"/>
            <p:cNvSpPr/>
            <p:nvPr/>
          </p:nvSpPr>
          <p:spPr>
            <a:xfrm>
              <a:off x="4216950" y="260887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33" y="1"/>
                  </a:moveTo>
                  <a:lnTo>
                    <a:pt x="179" y="19"/>
                  </a:lnTo>
                  <a:lnTo>
                    <a:pt x="90" y="90"/>
                  </a:lnTo>
                  <a:lnTo>
                    <a:pt x="36" y="180"/>
                  </a:lnTo>
                  <a:lnTo>
                    <a:pt x="19" y="215"/>
                  </a:lnTo>
                  <a:lnTo>
                    <a:pt x="1" y="287"/>
                  </a:lnTo>
                  <a:lnTo>
                    <a:pt x="19" y="340"/>
                  </a:lnTo>
                  <a:lnTo>
                    <a:pt x="36" y="394"/>
                  </a:lnTo>
                  <a:lnTo>
                    <a:pt x="90" y="483"/>
                  </a:lnTo>
                  <a:lnTo>
                    <a:pt x="179" y="537"/>
                  </a:lnTo>
                  <a:lnTo>
                    <a:pt x="233" y="555"/>
                  </a:lnTo>
                  <a:lnTo>
                    <a:pt x="340" y="555"/>
                  </a:lnTo>
                  <a:lnTo>
                    <a:pt x="394" y="537"/>
                  </a:lnTo>
                  <a:lnTo>
                    <a:pt x="483" y="483"/>
                  </a:lnTo>
                  <a:lnTo>
                    <a:pt x="537" y="394"/>
                  </a:lnTo>
                  <a:lnTo>
                    <a:pt x="555" y="340"/>
                  </a:lnTo>
                  <a:lnTo>
                    <a:pt x="555" y="287"/>
                  </a:lnTo>
                  <a:lnTo>
                    <a:pt x="555" y="215"/>
                  </a:lnTo>
                  <a:lnTo>
                    <a:pt x="537" y="180"/>
                  </a:lnTo>
                  <a:lnTo>
                    <a:pt x="483" y="90"/>
                  </a:lnTo>
                  <a:lnTo>
                    <a:pt x="394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4216950" y="255572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33" y="0"/>
                  </a:moveTo>
                  <a:lnTo>
                    <a:pt x="179" y="18"/>
                  </a:lnTo>
                  <a:lnTo>
                    <a:pt x="90" y="72"/>
                  </a:lnTo>
                  <a:lnTo>
                    <a:pt x="36" y="161"/>
                  </a:lnTo>
                  <a:lnTo>
                    <a:pt x="19" y="215"/>
                  </a:lnTo>
                  <a:lnTo>
                    <a:pt x="1" y="269"/>
                  </a:lnTo>
                  <a:lnTo>
                    <a:pt x="19" y="322"/>
                  </a:lnTo>
                  <a:lnTo>
                    <a:pt x="36" y="376"/>
                  </a:lnTo>
                  <a:lnTo>
                    <a:pt x="90" y="465"/>
                  </a:lnTo>
                  <a:lnTo>
                    <a:pt x="179" y="537"/>
                  </a:lnTo>
                  <a:lnTo>
                    <a:pt x="233" y="537"/>
                  </a:lnTo>
                  <a:lnTo>
                    <a:pt x="287" y="554"/>
                  </a:lnTo>
                  <a:lnTo>
                    <a:pt x="340" y="537"/>
                  </a:lnTo>
                  <a:lnTo>
                    <a:pt x="394" y="537"/>
                  </a:lnTo>
                  <a:lnTo>
                    <a:pt x="483" y="465"/>
                  </a:lnTo>
                  <a:lnTo>
                    <a:pt x="537" y="376"/>
                  </a:lnTo>
                  <a:lnTo>
                    <a:pt x="555" y="322"/>
                  </a:lnTo>
                  <a:lnTo>
                    <a:pt x="555" y="269"/>
                  </a:lnTo>
                  <a:lnTo>
                    <a:pt x="555" y="215"/>
                  </a:lnTo>
                  <a:lnTo>
                    <a:pt x="537" y="161"/>
                  </a:lnTo>
                  <a:lnTo>
                    <a:pt x="483" y="72"/>
                  </a:lnTo>
                  <a:lnTo>
                    <a:pt x="394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3"/>
            <p:cNvSpPr/>
            <p:nvPr/>
          </p:nvSpPr>
          <p:spPr>
            <a:xfrm>
              <a:off x="4216950" y="250212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87" y="0"/>
                  </a:moveTo>
                  <a:lnTo>
                    <a:pt x="233" y="18"/>
                  </a:lnTo>
                  <a:lnTo>
                    <a:pt x="179" y="36"/>
                  </a:lnTo>
                  <a:lnTo>
                    <a:pt x="90" y="90"/>
                  </a:lnTo>
                  <a:lnTo>
                    <a:pt x="36" y="179"/>
                  </a:lnTo>
                  <a:lnTo>
                    <a:pt x="19" y="232"/>
                  </a:lnTo>
                  <a:lnTo>
                    <a:pt x="1" y="286"/>
                  </a:lnTo>
                  <a:lnTo>
                    <a:pt x="19" y="340"/>
                  </a:lnTo>
                  <a:lnTo>
                    <a:pt x="36" y="393"/>
                  </a:lnTo>
                  <a:lnTo>
                    <a:pt x="90" y="483"/>
                  </a:lnTo>
                  <a:lnTo>
                    <a:pt x="179" y="536"/>
                  </a:lnTo>
                  <a:lnTo>
                    <a:pt x="233" y="554"/>
                  </a:lnTo>
                  <a:lnTo>
                    <a:pt x="340" y="554"/>
                  </a:lnTo>
                  <a:lnTo>
                    <a:pt x="394" y="536"/>
                  </a:lnTo>
                  <a:lnTo>
                    <a:pt x="483" y="483"/>
                  </a:lnTo>
                  <a:lnTo>
                    <a:pt x="537" y="393"/>
                  </a:lnTo>
                  <a:lnTo>
                    <a:pt x="555" y="340"/>
                  </a:lnTo>
                  <a:lnTo>
                    <a:pt x="555" y="286"/>
                  </a:lnTo>
                  <a:lnTo>
                    <a:pt x="555" y="232"/>
                  </a:lnTo>
                  <a:lnTo>
                    <a:pt x="537" y="179"/>
                  </a:lnTo>
                  <a:lnTo>
                    <a:pt x="483" y="90"/>
                  </a:lnTo>
                  <a:lnTo>
                    <a:pt x="394" y="36"/>
                  </a:lnTo>
                  <a:lnTo>
                    <a:pt x="340" y="18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4216950" y="2448950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33" y="1"/>
                  </a:moveTo>
                  <a:lnTo>
                    <a:pt x="179" y="19"/>
                  </a:lnTo>
                  <a:lnTo>
                    <a:pt x="90" y="90"/>
                  </a:lnTo>
                  <a:lnTo>
                    <a:pt x="36" y="179"/>
                  </a:lnTo>
                  <a:lnTo>
                    <a:pt x="19" y="233"/>
                  </a:lnTo>
                  <a:lnTo>
                    <a:pt x="1" y="287"/>
                  </a:lnTo>
                  <a:lnTo>
                    <a:pt x="19" y="340"/>
                  </a:lnTo>
                  <a:lnTo>
                    <a:pt x="36" y="394"/>
                  </a:lnTo>
                  <a:lnTo>
                    <a:pt x="90" y="483"/>
                  </a:lnTo>
                  <a:lnTo>
                    <a:pt x="179" y="537"/>
                  </a:lnTo>
                  <a:lnTo>
                    <a:pt x="233" y="555"/>
                  </a:lnTo>
                  <a:lnTo>
                    <a:pt x="340" y="555"/>
                  </a:lnTo>
                  <a:lnTo>
                    <a:pt x="394" y="537"/>
                  </a:lnTo>
                  <a:lnTo>
                    <a:pt x="483" y="483"/>
                  </a:lnTo>
                  <a:lnTo>
                    <a:pt x="537" y="394"/>
                  </a:lnTo>
                  <a:lnTo>
                    <a:pt x="555" y="340"/>
                  </a:lnTo>
                  <a:lnTo>
                    <a:pt x="555" y="287"/>
                  </a:lnTo>
                  <a:lnTo>
                    <a:pt x="555" y="233"/>
                  </a:lnTo>
                  <a:lnTo>
                    <a:pt x="537" y="179"/>
                  </a:lnTo>
                  <a:lnTo>
                    <a:pt x="483" y="90"/>
                  </a:lnTo>
                  <a:lnTo>
                    <a:pt x="394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4216950" y="2395800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33" y="0"/>
                  </a:moveTo>
                  <a:lnTo>
                    <a:pt x="179" y="18"/>
                  </a:lnTo>
                  <a:lnTo>
                    <a:pt x="90" y="72"/>
                  </a:lnTo>
                  <a:lnTo>
                    <a:pt x="36" y="161"/>
                  </a:lnTo>
                  <a:lnTo>
                    <a:pt x="19" y="215"/>
                  </a:lnTo>
                  <a:lnTo>
                    <a:pt x="1" y="268"/>
                  </a:lnTo>
                  <a:lnTo>
                    <a:pt x="19" y="340"/>
                  </a:lnTo>
                  <a:lnTo>
                    <a:pt x="36" y="376"/>
                  </a:lnTo>
                  <a:lnTo>
                    <a:pt x="90" y="465"/>
                  </a:lnTo>
                  <a:lnTo>
                    <a:pt x="179" y="536"/>
                  </a:lnTo>
                  <a:lnTo>
                    <a:pt x="233" y="554"/>
                  </a:lnTo>
                  <a:lnTo>
                    <a:pt x="340" y="554"/>
                  </a:lnTo>
                  <a:lnTo>
                    <a:pt x="394" y="536"/>
                  </a:lnTo>
                  <a:lnTo>
                    <a:pt x="483" y="465"/>
                  </a:lnTo>
                  <a:lnTo>
                    <a:pt x="537" y="376"/>
                  </a:lnTo>
                  <a:lnTo>
                    <a:pt x="555" y="340"/>
                  </a:lnTo>
                  <a:lnTo>
                    <a:pt x="555" y="268"/>
                  </a:lnTo>
                  <a:lnTo>
                    <a:pt x="555" y="215"/>
                  </a:lnTo>
                  <a:lnTo>
                    <a:pt x="537" y="161"/>
                  </a:lnTo>
                  <a:lnTo>
                    <a:pt x="483" y="72"/>
                  </a:lnTo>
                  <a:lnTo>
                    <a:pt x="394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4216950" y="234262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33" y="1"/>
                  </a:moveTo>
                  <a:lnTo>
                    <a:pt x="179" y="19"/>
                  </a:lnTo>
                  <a:lnTo>
                    <a:pt x="90" y="72"/>
                  </a:lnTo>
                  <a:lnTo>
                    <a:pt x="36" y="162"/>
                  </a:lnTo>
                  <a:lnTo>
                    <a:pt x="19" y="215"/>
                  </a:lnTo>
                  <a:lnTo>
                    <a:pt x="1" y="269"/>
                  </a:lnTo>
                  <a:lnTo>
                    <a:pt x="19" y="323"/>
                  </a:lnTo>
                  <a:lnTo>
                    <a:pt x="36" y="376"/>
                  </a:lnTo>
                  <a:lnTo>
                    <a:pt x="90" y="466"/>
                  </a:lnTo>
                  <a:lnTo>
                    <a:pt x="179" y="519"/>
                  </a:lnTo>
                  <a:lnTo>
                    <a:pt x="233" y="537"/>
                  </a:lnTo>
                  <a:lnTo>
                    <a:pt x="287" y="555"/>
                  </a:lnTo>
                  <a:lnTo>
                    <a:pt x="340" y="537"/>
                  </a:lnTo>
                  <a:lnTo>
                    <a:pt x="394" y="519"/>
                  </a:lnTo>
                  <a:lnTo>
                    <a:pt x="483" y="466"/>
                  </a:lnTo>
                  <a:lnTo>
                    <a:pt x="537" y="376"/>
                  </a:lnTo>
                  <a:lnTo>
                    <a:pt x="555" y="323"/>
                  </a:lnTo>
                  <a:lnTo>
                    <a:pt x="555" y="269"/>
                  </a:lnTo>
                  <a:lnTo>
                    <a:pt x="555" y="215"/>
                  </a:lnTo>
                  <a:lnTo>
                    <a:pt x="537" y="162"/>
                  </a:lnTo>
                  <a:lnTo>
                    <a:pt x="483" y="72"/>
                  </a:lnTo>
                  <a:lnTo>
                    <a:pt x="394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4216950" y="228902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87" y="1"/>
                  </a:moveTo>
                  <a:lnTo>
                    <a:pt x="233" y="19"/>
                  </a:lnTo>
                  <a:lnTo>
                    <a:pt x="179" y="36"/>
                  </a:lnTo>
                  <a:lnTo>
                    <a:pt x="90" y="90"/>
                  </a:lnTo>
                  <a:lnTo>
                    <a:pt x="36" y="179"/>
                  </a:lnTo>
                  <a:lnTo>
                    <a:pt x="19" y="233"/>
                  </a:lnTo>
                  <a:lnTo>
                    <a:pt x="1" y="287"/>
                  </a:lnTo>
                  <a:lnTo>
                    <a:pt x="19" y="340"/>
                  </a:lnTo>
                  <a:lnTo>
                    <a:pt x="36" y="394"/>
                  </a:lnTo>
                  <a:lnTo>
                    <a:pt x="90" y="483"/>
                  </a:lnTo>
                  <a:lnTo>
                    <a:pt x="179" y="537"/>
                  </a:lnTo>
                  <a:lnTo>
                    <a:pt x="233" y="555"/>
                  </a:lnTo>
                  <a:lnTo>
                    <a:pt x="340" y="555"/>
                  </a:lnTo>
                  <a:lnTo>
                    <a:pt x="394" y="537"/>
                  </a:lnTo>
                  <a:lnTo>
                    <a:pt x="483" y="483"/>
                  </a:lnTo>
                  <a:lnTo>
                    <a:pt x="537" y="394"/>
                  </a:lnTo>
                  <a:lnTo>
                    <a:pt x="555" y="340"/>
                  </a:lnTo>
                  <a:lnTo>
                    <a:pt x="555" y="287"/>
                  </a:lnTo>
                  <a:lnTo>
                    <a:pt x="555" y="233"/>
                  </a:lnTo>
                  <a:lnTo>
                    <a:pt x="537" y="179"/>
                  </a:lnTo>
                  <a:lnTo>
                    <a:pt x="483" y="90"/>
                  </a:lnTo>
                  <a:lnTo>
                    <a:pt x="394" y="36"/>
                  </a:lnTo>
                  <a:lnTo>
                    <a:pt x="340" y="19"/>
                  </a:lnTo>
                  <a:lnTo>
                    <a:pt x="2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4216950" y="223587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33" y="0"/>
                  </a:moveTo>
                  <a:lnTo>
                    <a:pt x="179" y="18"/>
                  </a:lnTo>
                  <a:lnTo>
                    <a:pt x="90" y="90"/>
                  </a:lnTo>
                  <a:lnTo>
                    <a:pt x="36" y="161"/>
                  </a:lnTo>
                  <a:lnTo>
                    <a:pt x="19" y="215"/>
                  </a:lnTo>
                  <a:lnTo>
                    <a:pt x="1" y="286"/>
                  </a:lnTo>
                  <a:lnTo>
                    <a:pt x="19" y="340"/>
                  </a:lnTo>
                  <a:lnTo>
                    <a:pt x="36" y="393"/>
                  </a:lnTo>
                  <a:lnTo>
                    <a:pt x="90" y="465"/>
                  </a:lnTo>
                  <a:lnTo>
                    <a:pt x="179" y="536"/>
                  </a:lnTo>
                  <a:lnTo>
                    <a:pt x="233" y="554"/>
                  </a:lnTo>
                  <a:lnTo>
                    <a:pt x="340" y="554"/>
                  </a:lnTo>
                  <a:lnTo>
                    <a:pt x="394" y="536"/>
                  </a:lnTo>
                  <a:lnTo>
                    <a:pt x="483" y="465"/>
                  </a:lnTo>
                  <a:lnTo>
                    <a:pt x="537" y="393"/>
                  </a:lnTo>
                  <a:lnTo>
                    <a:pt x="555" y="340"/>
                  </a:lnTo>
                  <a:lnTo>
                    <a:pt x="555" y="286"/>
                  </a:lnTo>
                  <a:lnTo>
                    <a:pt x="555" y="215"/>
                  </a:lnTo>
                  <a:lnTo>
                    <a:pt x="537" y="161"/>
                  </a:lnTo>
                  <a:lnTo>
                    <a:pt x="483" y="90"/>
                  </a:lnTo>
                  <a:lnTo>
                    <a:pt x="394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4270550" y="260887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15" y="1"/>
                  </a:moveTo>
                  <a:lnTo>
                    <a:pt x="162" y="19"/>
                  </a:lnTo>
                  <a:lnTo>
                    <a:pt x="72" y="90"/>
                  </a:lnTo>
                  <a:lnTo>
                    <a:pt x="19" y="180"/>
                  </a:lnTo>
                  <a:lnTo>
                    <a:pt x="1" y="215"/>
                  </a:lnTo>
                  <a:lnTo>
                    <a:pt x="1" y="287"/>
                  </a:lnTo>
                  <a:lnTo>
                    <a:pt x="1" y="340"/>
                  </a:lnTo>
                  <a:lnTo>
                    <a:pt x="19" y="394"/>
                  </a:lnTo>
                  <a:lnTo>
                    <a:pt x="72" y="483"/>
                  </a:lnTo>
                  <a:lnTo>
                    <a:pt x="162" y="537"/>
                  </a:lnTo>
                  <a:lnTo>
                    <a:pt x="215" y="555"/>
                  </a:lnTo>
                  <a:lnTo>
                    <a:pt x="323" y="555"/>
                  </a:lnTo>
                  <a:lnTo>
                    <a:pt x="376" y="537"/>
                  </a:lnTo>
                  <a:lnTo>
                    <a:pt x="466" y="483"/>
                  </a:lnTo>
                  <a:lnTo>
                    <a:pt x="519" y="394"/>
                  </a:lnTo>
                  <a:lnTo>
                    <a:pt x="537" y="340"/>
                  </a:lnTo>
                  <a:lnTo>
                    <a:pt x="555" y="287"/>
                  </a:lnTo>
                  <a:lnTo>
                    <a:pt x="537" y="215"/>
                  </a:lnTo>
                  <a:lnTo>
                    <a:pt x="519" y="180"/>
                  </a:lnTo>
                  <a:lnTo>
                    <a:pt x="466" y="90"/>
                  </a:lnTo>
                  <a:lnTo>
                    <a:pt x="376" y="19"/>
                  </a:lnTo>
                  <a:lnTo>
                    <a:pt x="3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4270550" y="255572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15" y="0"/>
                  </a:moveTo>
                  <a:lnTo>
                    <a:pt x="162" y="18"/>
                  </a:lnTo>
                  <a:lnTo>
                    <a:pt x="72" y="72"/>
                  </a:lnTo>
                  <a:lnTo>
                    <a:pt x="19" y="161"/>
                  </a:lnTo>
                  <a:lnTo>
                    <a:pt x="1" y="215"/>
                  </a:lnTo>
                  <a:lnTo>
                    <a:pt x="1" y="269"/>
                  </a:lnTo>
                  <a:lnTo>
                    <a:pt x="1" y="322"/>
                  </a:lnTo>
                  <a:lnTo>
                    <a:pt x="19" y="376"/>
                  </a:lnTo>
                  <a:lnTo>
                    <a:pt x="72" y="465"/>
                  </a:lnTo>
                  <a:lnTo>
                    <a:pt x="162" y="537"/>
                  </a:lnTo>
                  <a:lnTo>
                    <a:pt x="215" y="537"/>
                  </a:lnTo>
                  <a:lnTo>
                    <a:pt x="269" y="554"/>
                  </a:lnTo>
                  <a:lnTo>
                    <a:pt x="323" y="537"/>
                  </a:lnTo>
                  <a:lnTo>
                    <a:pt x="376" y="537"/>
                  </a:lnTo>
                  <a:lnTo>
                    <a:pt x="466" y="465"/>
                  </a:lnTo>
                  <a:lnTo>
                    <a:pt x="519" y="376"/>
                  </a:lnTo>
                  <a:lnTo>
                    <a:pt x="537" y="322"/>
                  </a:lnTo>
                  <a:lnTo>
                    <a:pt x="555" y="269"/>
                  </a:lnTo>
                  <a:lnTo>
                    <a:pt x="537" y="215"/>
                  </a:lnTo>
                  <a:lnTo>
                    <a:pt x="519" y="161"/>
                  </a:lnTo>
                  <a:lnTo>
                    <a:pt x="466" y="72"/>
                  </a:lnTo>
                  <a:lnTo>
                    <a:pt x="376" y="18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4270550" y="250212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69" y="0"/>
                  </a:moveTo>
                  <a:lnTo>
                    <a:pt x="215" y="18"/>
                  </a:lnTo>
                  <a:lnTo>
                    <a:pt x="162" y="36"/>
                  </a:lnTo>
                  <a:lnTo>
                    <a:pt x="72" y="90"/>
                  </a:lnTo>
                  <a:lnTo>
                    <a:pt x="19" y="179"/>
                  </a:lnTo>
                  <a:lnTo>
                    <a:pt x="1" y="232"/>
                  </a:lnTo>
                  <a:lnTo>
                    <a:pt x="1" y="286"/>
                  </a:lnTo>
                  <a:lnTo>
                    <a:pt x="1" y="340"/>
                  </a:lnTo>
                  <a:lnTo>
                    <a:pt x="19" y="393"/>
                  </a:lnTo>
                  <a:lnTo>
                    <a:pt x="72" y="483"/>
                  </a:lnTo>
                  <a:lnTo>
                    <a:pt x="162" y="536"/>
                  </a:lnTo>
                  <a:lnTo>
                    <a:pt x="215" y="554"/>
                  </a:lnTo>
                  <a:lnTo>
                    <a:pt x="323" y="554"/>
                  </a:lnTo>
                  <a:lnTo>
                    <a:pt x="376" y="536"/>
                  </a:lnTo>
                  <a:lnTo>
                    <a:pt x="466" y="483"/>
                  </a:lnTo>
                  <a:lnTo>
                    <a:pt x="519" y="393"/>
                  </a:lnTo>
                  <a:lnTo>
                    <a:pt x="537" y="340"/>
                  </a:lnTo>
                  <a:lnTo>
                    <a:pt x="555" y="286"/>
                  </a:lnTo>
                  <a:lnTo>
                    <a:pt x="537" y="232"/>
                  </a:lnTo>
                  <a:lnTo>
                    <a:pt x="519" y="179"/>
                  </a:lnTo>
                  <a:lnTo>
                    <a:pt x="466" y="90"/>
                  </a:lnTo>
                  <a:lnTo>
                    <a:pt x="376" y="36"/>
                  </a:lnTo>
                  <a:lnTo>
                    <a:pt x="323" y="18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4270550" y="2448950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15" y="1"/>
                  </a:moveTo>
                  <a:lnTo>
                    <a:pt x="162" y="19"/>
                  </a:lnTo>
                  <a:lnTo>
                    <a:pt x="72" y="90"/>
                  </a:lnTo>
                  <a:lnTo>
                    <a:pt x="19" y="179"/>
                  </a:lnTo>
                  <a:lnTo>
                    <a:pt x="1" y="233"/>
                  </a:lnTo>
                  <a:lnTo>
                    <a:pt x="1" y="287"/>
                  </a:lnTo>
                  <a:lnTo>
                    <a:pt x="1" y="340"/>
                  </a:lnTo>
                  <a:lnTo>
                    <a:pt x="19" y="394"/>
                  </a:lnTo>
                  <a:lnTo>
                    <a:pt x="72" y="483"/>
                  </a:lnTo>
                  <a:lnTo>
                    <a:pt x="162" y="537"/>
                  </a:lnTo>
                  <a:lnTo>
                    <a:pt x="215" y="555"/>
                  </a:lnTo>
                  <a:lnTo>
                    <a:pt x="323" y="555"/>
                  </a:lnTo>
                  <a:lnTo>
                    <a:pt x="376" y="537"/>
                  </a:lnTo>
                  <a:lnTo>
                    <a:pt x="466" y="483"/>
                  </a:lnTo>
                  <a:lnTo>
                    <a:pt x="519" y="394"/>
                  </a:lnTo>
                  <a:lnTo>
                    <a:pt x="537" y="340"/>
                  </a:lnTo>
                  <a:lnTo>
                    <a:pt x="555" y="287"/>
                  </a:lnTo>
                  <a:lnTo>
                    <a:pt x="537" y="233"/>
                  </a:lnTo>
                  <a:lnTo>
                    <a:pt x="519" y="179"/>
                  </a:lnTo>
                  <a:lnTo>
                    <a:pt x="466" y="90"/>
                  </a:lnTo>
                  <a:lnTo>
                    <a:pt x="376" y="19"/>
                  </a:lnTo>
                  <a:lnTo>
                    <a:pt x="3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4270550" y="2395800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15" y="0"/>
                  </a:moveTo>
                  <a:lnTo>
                    <a:pt x="162" y="18"/>
                  </a:lnTo>
                  <a:lnTo>
                    <a:pt x="72" y="72"/>
                  </a:lnTo>
                  <a:lnTo>
                    <a:pt x="19" y="161"/>
                  </a:lnTo>
                  <a:lnTo>
                    <a:pt x="1" y="215"/>
                  </a:lnTo>
                  <a:lnTo>
                    <a:pt x="1" y="268"/>
                  </a:lnTo>
                  <a:lnTo>
                    <a:pt x="1" y="340"/>
                  </a:lnTo>
                  <a:lnTo>
                    <a:pt x="19" y="376"/>
                  </a:lnTo>
                  <a:lnTo>
                    <a:pt x="72" y="465"/>
                  </a:lnTo>
                  <a:lnTo>
                    <a:pt x="162" y="536"/>
                  </a:lnTo>
                  <a:lnTo>
                    <a:pt x="215" y="554"/>
                  </a:lnTo>
                  <a:lnTo>
                    <a:pt x="323" y="554"/>
                  </a:lnTo>
                  <a:lnTo>
                    <a:pt x="376" y="536"/>
                  </a:lnTo>
                  <a:lnTo>
                    <a:pt x="466" y="465"/>
                  </a:lnTo>
                  <a:lnTo>
                    <a:pt x="519" y="376"/>
                  </a:lnTo>
                  <a:lnTo>
                    <a:pt x="537" y="340"/>
                  </a:lnTo>
                  <a:lnTo>
                    <a:pt x="555" y="268"/>
                  </a:lnTo>
                  <a:lnTo>
                    <a:pt x="537" y="215"/>
                  </a:lnTo>
                  <a:lnTo>
                    <a:pt x="519" y="161"/>
                  </a:lnTo>
                  <a:lnTo>
                    <a:pt x="466" y="72"/>
                  </a:lnTo>
                  <a:lnTo>
                    <a:pt x="376" y="18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4270550" y="234262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15" y="1"/>
                  </a:moveTo>
                  <a:lnTo>
                    <a:pt x="162" y="19"/>
                  </a:lnTo>
                  <a:lnTo>
                    <a:pt x="72" y="72"/>
                  </a:lnTo>
                  <a:lnTo>
                    <a:pt x="19" y="162"/>
                  </a:lnTo>
                  <a:lnTo>
                    <a:pt x="1" y="215"/>
                  </a:lnTo>
                  <a:lnTo>
                    <a:pt x="1" y="269"/>
                  </a:lnTo>
                  <a:lnTo>
                    <a:pt x="1" y="323"/>
                  </a:lnTo>
                  <a:lnTo>
                    <a:pt x="19" y="376"/>
                  </a:lnTo>
                  <a:lnTo>
                    <a:pt x="72" y="466"/>
                  </a:lnTo>
                  <a:lnTo>
                    <a:pt x="162" y="519"/>
                  </a:lnTo>
                  <a:lnTo>
                    <a:pt x="215" y="537"/>
                  </a:lnTo>
                  <a:lnTo>
                    <a:pt x="269" y="555"/>
                  </a:lnTo>
                  <a:lnTo>
                    <a:pt x="323" y="537"/>
                  </a:lnTo>
                  <a:lnTo>
                    <a:pt x="376" y="519"/>
                  </a:lnTo>
                  <a:lnTo>
                    <a:pt x="466" y="466"/>
                  </a:lnTo>
                  <a:lnTo>
                    <a:pt x="519" y="376"/>
                  </a:lnTo>
                  <a:lnTo>
                    <a:pt x="537" y="323"/>
                  </a:lnTo>
                  <a:lnTo>
                    <a:pt x="555" y="269"/>
                  </a:lnTo>
                  <a:lnTo>
                    <a:pt x="537" y="215"/>
                  </a:lnTo>
                  <a:lnTo>
                    <a:pt x="519" y="162"/>
                  </a:lnTo>
                  <a:lnTo>
                    <a:pt x="466" y="72"/>
                  </a:lnTo>
                  <a:lnTo>
                    <a:pt x="376" y="19"/>
                  </a:lnTo>
                  <a:lnTo>
                    <a:pt x="3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4270550" y="228902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69" y="1"/>
                  </a:moveTo>
                  <a:lnTo>
                    <a:pt x="215" y="19"/>
                  </a:lnTo>
                  <a:lnTo>
                    <a:pt x="162" y="36"/>
                  </a:lnTo>
                  <a:lnTo>
                    <a:pt x="72" y="90"/>
                  </a:lnTo>
                  <a:lnTo>
                    <a:pt x="19" y="179"/>
                  </a:lnTo>
                  <a:lnTo>
                    <a:pt x="1" y="233"/>
                  </a:lnTo>
                  <a:lnTo>
                    <a:pt x="1" y="287"/>
                  </a:lnTo>
                  <a:lnTo>
                    <a:pt x="1" y="340"/>
                  </a:lnTo>
                  <a:lnTo>
                    <a:pt x="19" y="394"/>
                  </a:lnTo>
                  <a:lnTo>
                    <a:pt x="72" y="483"/>
                  </a:lnTo>
                  <a:lnTo>
                    <a:pt x="162" y="537"/>
                  </a:lnTo>
                  <a:lnTo>
                    <a:pt x="215" y="555"/>
                  </a:lnTo>
                  <a:lnTo>
                    <a:pt x="323" y="555"/>
                  </a:lnTo>
                  <a:lnTo>
                    <a:pt x="376" y="537"/>
                  </a:lnTo>
                  <a:lnTo>
                    <a:pt x="466" y="483"/>
                  </a:lnTo>
                  <a:lnTo>
                    <a:pt x="519" y="394"/>
                  </a:lnTo>
                  <a:lnTo>
                    <a:pt x="537" y="340"/>
                  </a:lnTo>
                  <a:lnTo>
                    <a:pt x="555" y="287"/>
                  </a:lnTo>
                  <a:lnTo>
                    <a:pt x="537" y="233"/>
                  </a:lnTo>
                  <a:lnTo>
                    <a:pt x="519" y="179"/>
                  </a:lnTo>
                  <a:lnTo>
                    <a:pt x="466" y="90"/>
                  </a:lnTo>
                  <a:lnTo>
                    <a:pt x="376" y="36"/>
                  </a:lnTo>
                  <a:lnTo>
                    <a:pt x="323" y="19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4270550" y="223587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15" y="0"/>
                  </a:moveTo>
                  <a:lnTo>
                    <a:pt x="162" y="18"/>
                  </a:lnTo>
                  <a:lnTo>
                    <a:pt x="72" y="90"/>
                  </a:lnTo>
                  <a:lnTo>
                    <a:pt x="19" y="161"/>
                  </a:lnTo>
                  <a:lnTo>
                    <a:pt x="1" y="215"/>
                  </a:lnTo>
                  <a:lnTo>
                    <a:pt x="1" y="286"/>
                  </a:lnTo>
                  <a:lnTo>
                    <a:pt x="1" y="340"/>
                  </a:lnTo>
                  <a:lnTo>
                    <a:pt x="19" y="393"/>
                  </a:lnTo>
                  <a:lnTo>
                    <a:pt x="72" y="465"/>
                  </a:lnTo>
                  <a:lnTo>
                    <a:pt x="162" y="536"/>
                  </a:lnTo>
                  <a:lnTo>
                    <a:pt x="215" y="554"/>
                  </a:lnTo>
                  <a:lnTo>
                    <a:pt x="323" y="554"/>
                  </a:lnTo>
                  <a:lnTo>
                    <a:pt x="376" y="536"/>
                  </a:lnTo>
                  <a:lnTo>
                    <a:pt x="466" y="465"/>
                  </a:lnTo>
                  <a:lnTo>
                    <a:pt x="519" y="393"/>
                  </a:lnTo>
                  <a:lnTo>
                    <a:pt x="537" y="340"/>
                  </a:lnTo>
                  <a:lnTo>
                    <a:pt x="555" y="286"/>
                  </a:lnTo>
                  <a:lnTo>
                    <a:pt x="537" y="215"/>
                  </a:lnTo>
                  <a:lnTo>
                    <a:pt x="519" y="161"/>
                  </a:lnTo>
                  <a:lnTo>
                    <a:pt x="466" y="90"/>
                  </a:lnTo>
                  <a:lnTo>
                    <a:pt x="376" y="18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4323725" y="260887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15" y="1"/>
                  </a:moveTo>
                  <a:lnTo>
                    <a:pt x="161" y="19"/>
                  </a:lnTo>
                  <a:lnTo>
                    <a:pt x="72" y="90"/>
                  </a:lnTo>
                  <a:lnTo>
                    <a:pt x="18" y="180"/>
                  </a:lnTo>
                  <a:lnTo>
                    <a:pt x="0" y="215"/>
                  </a:lnTo>
                  <a:lnTo>
                    <a:pt x="0" y="287"/>
                  </a:lnTo>
                  <a:lnTo>
                    <a:pt x="0" y="340"/>
                  </a:lnTo>
                  <a:lnTo>
                    <a:pt x="18" y="394"/>
                  </a:lnTo>
                  <a:lnTo>
                    <a:pt x="72" y="483"/>
                  </a:lnTo>
                  <a:lnTo>
                    <a:pt x="161" y="537"/>
                  </a:lnTo>
                  <a:lnTo>
                    <a:pt x="215" y="555"/>
                  </a:lnTo>
                  <a:lnTo>
                    <a:pt x="340" y="555"/>
                  </a:lnTo>
                  <a:lnTo>
                    <a:pt x="376" y="537"/>
                  </a:lnTo>
                  <a:lnTo>
                    <a:pt x="465" y="483"/>
                  </a:lnTo>
                  <a:lnTo>
                    <a:pt x="536" y="394"/>
                  </a:lnTo>
                  <a:lnTo>
                    <a:pt x="554" y="340"/>
                  </a:lnTo>
                  <a:lnTo>
                    <a:pt x="554" y="287"/>
                  </a:lnTo>
                  <a:lnTo>
                    <a:pt x="554" y="215"/>
                  </a:lnTo>
                  <a:lnTo>
                    <a:pt x="536" y="180"/>
                  </a:lnTo>
                  <a:lnTo>
                    <a:pt x="465" y="90"/>
                  </a:lnTo>
                  <a:lnTo>
                    <a:pt x="376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4323725" y="255572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15" y="0"/>
                  </a:moveTo>
                  <a:lnTo>
                    <a:pt x="161" y="18"/>
                  </a:lnTo>
                  <a:lnTo>
                    <a:pt x="72" y="72"/>
                  </a:lnTo>
                  <a:lnTo>
                    <a:pt x="18" y="161"/>
                  </a:lnTo>
                  <a:lnTo>
                    <a:pt x="0" y="215"/>
                  </a:lnTo>
                  <a:lnTo>
                    <a:pt x="0" y="269"/>
                  </a:lnTo>
                  <a:lnTo>
                    <a:pt x="0" y="322"/>
                  </a:lnTo>
                  <a:lnTo>
                    <a:pt x="18" y="376"/>
                  </a:lnTo>
                  <a:lnTo>
                    <a:pt x="72" y="465"/>
                  </a:lnTo>
                  <a:lnTo>
                    <a:pt x="161" y="537"/>
                  </a:lnTo>
                  <a:lnTo>
                    <a:pt x="215" y="537"/>
                  </a:lnTo>
                  <a:lnTo>
                    <a:pt x="268" y="554"/>
                  </a:lnTo>
                  <a:lnTo>
                    <a:pt x="340" y="537"/>
                  </a:lnTo>
                  <a:lnTo>
                    <a:pt x="376" y="537"/>
                  </a:lnTo>
                  <a:lnTo>
                    <a:pt x="465" y="465"/>
                  </a:lnTo>
                  <a:lnTo>
                    <a:pt x="536" y="376"/>
                  </a:lnTo>
                  <a:lnTo>
                    <a:pt x="554" y="322"/>
                  </a:lnTo>
                  <a:lnTo>
                    <a:pt x="554" y="269"/>
                  </a:lnTo>
                  <a:lnTo>
                    <a:pt x="554" y="215"/>
                  </a:lnTo>
                  <a:lnTo>
                    <a:pt x="536" y="161"/>
                  </a:lnTo>
                  <a:lnTo>
                    <a:pt x="465" y="72"/>
                  </a:lnTo>
                  <a:lnTo>
                    <a:pt x="376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4323725" y="250212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68" y="0"/>
                  </a:moveTo>
                  <a:lnTo>
                    <a:pt x="215" y="18"/>
                  </a:lnTo>
                  <a:lnTo>
                    <a:pt x="161" y="36"/>
                  </a:lnTo>
                  <a:lnTo>
                    <a:pt x="72" y="90"/>
                  </a:lnTo>
                  <a:lnTo>
                    <a:pt x="18" y="179"/>
                  </a:lnTo>
                  <a:lnTo>
                    <a:pt x="0" y="232"/>
                  </a:lnTo>
                  <a:lnTo>
                    <a:pt x="0" y="286"/>
                  </a:lnTo>
                  <a:lnTo>
                    <a:pt x="0" y="340"/>
                  </a:lnTo>
                  <a:lnTo>
                    <a:pt x="18" y="393"/>
                  </a:lnTo>
                  <a:lnTo>
                    <a:pt x="72" y="483"/>
                  </a:lnTo>
                  <a:lnTo>
                    <a:pt x="161" y="536"/>
                  </a:lnTo>
                  <a:lnTo>
                    <a:pt x="215" y="554"/>
                  </a:lnTo>
                  <a:lnTo>
                    <a:pt x="340" y="554"/>
                  </a:lnTo>
                  <a:lnTo>
                    <a:pt x="376" y="536"/>
                  </a:lnTo>
                  <a:lnTo>
                    <a:pt x="465" y="483"/>
                  </a:lnTo>
                  <a:lnTo>
                    <a:pt x="536" y="393"/>
                  </a:lnTo>
                  <a:lnTo>
                    <a:pt x="554" y="340"/>
                  </a:lnTo>
                  <a:lnTo>
                    <a:pt x="554" y="286"/>
                  </a:lnTo>
                  <a:lnTo>
                    <a:pt x="554" y="232"/>
                  </a:lnTo>
                  <a:lnTo>
                    <a:pt x="536" y="179"/>
                  </a:lnTo>
                  <a:lnTo>
                    <a:pt x="465" y="90"/>
                  </a:lnTo>
                  <a:lnTo>
                    <a:pt x="376" y="36"/>
                  </a:lnTo>
                  <a:lnTo>
                    <a:pt x="340" y="18"/>
                  </a:lnTo>
                  <a:lnTo>
                    <a:pt x="26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4323725" y="2448950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15" y="1"/>
                  </a:moveTo>
                  <a:lnTo>
                    <a:pt x="161" y="19"/>
                  </a:lnTo>
                  <a:lnTo>
                    <a:pt x="72" y="90"/>
                  </a:lnTo>
                  <a:lnTo>
                    <a:pt x="18" y="179"/>
                  </a:lnTo>
                  <a:lnTo>
                    <a:pt x="0" y="233"/>
                  </a:lnTo>
                  <a:lnTo>
                    <a:pt x="0" y="287"/>
                  </a:lnTo>
                  <a:lnTo>
                    <a:pt x="0" y="340"/>
                  </a:lnTo>
                  <a:lnTo>
                    <a:pt x="18" y="394"/>
                  </a:lnTo>
                  <a:lnTo>
                    <a:pt x="72" y="483"/>
                  </a:lnTo>
                  <a:lnTo>
                    <a:pt x="161" y="537"/>
                  </a:lnTo>
                  <a:lnTo>
                    <a:pt x="215" y="555"/>
                  </a:lnTo>
                  <a:lnTo>
                    <a:pt x="340" y="555"/>
                  </a:lnTo>
                  <a:lnTo>
                    <a:pt x="376" y="537"/>
                  </a:lnTo>
                  <a:lnTo>
                    <a:pt x="465" y="483"/>
                  </a:lnTo>
                  <a:lnTo>
                    <a:pt x="536" y="394"/>
                  </a:lnTo>
                  <a:lnTo>
                    <a:pt x="554" y="340"/>
                  </a:lnTo>
                  <a:lnTo>
                    <a:pt x="554" y="287"/>
                  </a:lnTo>
                  <a:lnTo>
                    <a:pt x="554" y="233"/>
                  </a:lnTo>
                  <a:lnTo>
                    <a:pt x="536" y="179"/>
                  </a:lnTo>
                  <a:lnTo>
                    <a:pt x="465" y="90"/>
                  </a:lnTo>
                  <a:lnTo>
                    <a:pt x="376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4323725" y="2395800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15" y="0"/>
                  </a:moveTo>
                  <a:lnTo>
                    <a:pt x="161" y="18"/>
                  </a:lnTo>
                  <a:lnTo>
                    <a:pt x="72" y="72"/>
                  </a:lnTo>
                  <a:lnTo>
                    <a:pt x="18" y="161"/>
                  </a:lnTo>
                  <a:lnTo>
                    <a:pt x="0" y="215"/>
                  </a:lnTo>
                  <a:lnTo>
                    <a:pt x="0" y="268"/>
                  </a:lnTo>
                  <a:lnTo>
                    <a:pt x="0" y="340"/>
                  </a:lnTo>
                  <a:lnTo>
                    <a:pt x="18" y="376"/>
                  </a:lnTo>
                  <a:lnTo>
                    <a:pt x="72" y="465"/>
                  </a:lnTo>
                  <a:lnTo>
                    <a:pt x="161" y="536"/>
                  </a:lnTo>
                  <a:lnTo>
                    <a:pt x="215" y="554"/>
                  </a:lnTo>
                  <a:lnTo>
                    <a:pt x="340" y="554"/>
                  </a:lnTo>
                  <a:lnTo>
                    <a:pt x="376" y="536"/>
                  </a:lnTo>
                  <a:lnTo>
                    <a:pt x="465" y="465"/>
                  </a:lnTo>
                  <a:lnTo>
                    <a:pt x="536" y="376"/>
                  </a:lnTo>
                  <a:lnTo>
                    <a:pt x="554" y="340"/>
                  </a:lnTo>
                  <a:lnTo>
                    <a:pt x="554" y="268"/>
                  </a:lnTo>
                  <a:lnTo>
                    <a:pt x="554" y="215"/>
                  </a:lnTo>
                  <a:lnTo>
                    <a:pt x="536" y="161"/>
                  </a:lnTo>
                  <a:lnTo>
                    <a:pt x="465" y="72"/>
                  </a:lnTo>
                  <a:lnTo>
                    <a:pt x="376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4323725" y="234262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15" y="1"/>
                  </a:moveTo>
                  <a:lnTo>
                    <a:pt x="161" y="19"/>
                  </a:lnTo>
                  <a:lnTo>
                    <a:pt x="72" y="72"/>
                  </a:lnTo>
                  <a:lnTo>
                    <a:pt x="18" y="162"/>
                  </a:lnTo>
                  <a:lnTo>
                    <a:pt x="0" y="215"/>
                  </a:lnTo>
                  <a:lnTo>
                    <a:pt x="0" y="269"/>
                  </a:lnTo>
                  <a:lnTo>
                    <a:pt x="0" y="323"/>
                  </a:lnTo>
                  <a:lnTo>
                    <a:pt x="18" y="376"/>
                  </a:lnTo>
                  <a:lnTo>
                    <a:pt x="72" y="466"/>
                  </a:lnTo>
                  <a:lnTo>
                    <a:pt x="161" y="519"/>
                  </a:lnTo>
                  <a:lnTo>
                    <a:pt x="215" y="537"/>
                  </a:lnTo>
                  <a:lnTo>
                    <a:pt x="268" y="555"/>
                  </a:lnTo>
                  <a:lnTo>
                    <a:pt x="340" y="537"/>
                  </a:lnTo>
                  <a:lnTo>
                    <a:pt x="376" y="519"/>
                  </a:lnTo>
                  <a:lnTo>
                    <a:pt x="465" y="466"/>
                  </a:lnTo>
                  <a:lnTo>
                    <a:pt x="536" y="376"/>
                  </a:lnTo>
                  <a:lnTo>
                    <a:pt x="554" y="323"/>
                  </a:lnTo>
                  <a:lnTo>
                    <a:pt x="554" y="269"/>
                  </a:lnTo>
                  <a:lnTo>
                    <a:pt x="554" y="215"/>
                  </a:lnTo>
                  <a:lnTo>
                    <a:pt x="536" y="162"/>
                  </a:lnTo>
                  <a:lnTo>
                    <a:pt x="465" y="72"/>
                  </a:lnTo>
                  <a:lnTo>
                    <a:pt x="376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4323725" y="228902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68" y="1"/>
                  </a:moveTo>
                  <a:lnTo>
                    <a:pt x="215" y="19"/>
                  </a:lnTo>
                  <a:lnTo>
                    <a:pt x="161" y="36"/>
                  </a:lnTo>
                  <a:lnTo>
                    <a:pt x="72" y="90"/>
                  </a:lnTo>
                  <a:lnTo>
                    <a:pt x="18" y="179"/>
                  </a:lnTo>
                  <a:lnTo>
                    <a:pt x="0" y="233"/>
                  </a:lnTo>
                  <a:lnTo>
                    <a:pt x="0" y="287"/>
                  </a:lnTo>
                  <a:lnTo>
                    <a:pt x="0" y="340"/>
                  </a:lnTo>
                  <a:lnTo>
                    <a:pt x="18" y="394"/>
                  </a:lnTo>
                  <a:lnTo>
                    <a:pt x="72" y="483"/>
                  </a:lnTo>
                  <a:lnTo>
                    <a:pt x="161" y="537"/>
                  </a:lnTo>
                  <a:lnTo>
                    <a:pt x="215" y="555"/>
                  </a:lnTo>
                  <a:lnTo>
                    <a:pt x="340" y="555"/>
                  </a:lnTo>
                  <a:lnTo>
                    <a:pt x="376" y="537"/>
                  </a:lnTo>
                  <a:lnTo>
                    <a:pt x="465" y="483"/>
                  </a:lnTo>
                  <a:lnTo>
                    <a:pt x="536" y="394"/>
                  </a:lnTo>
                  <a:lnTo>
                    <a:pt x="554" y="340"/>
                  </a:lnTo>
                  <a:lnTo>
                    <a:pt x="554" y="287"/>
                  </a:lnTo>
                  <a:lnTo>
                    <a:pt x="554" y="233"/>
                  </a:lnTo>
                  <a:lnTo>
                    <a:pt x="536" y="179"/>
                  </a:lnTo>
                  <a:lnTo>
                    <a:pt x="465" y="90"/>
                  </a:lnTo>
                  <a:lnTo>
                    <a:pt x="376" y="36"/>
                  </a:lnTo>
                  <a:lnTo>
                    <a:pt x="340" y="19"/>
                  </a:lnTo>
                  <a:lnTo>
                    <a:pt x="26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4323725" y="223587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15" y="0"/>
                  </a:moveTo>
                  <a:lnTo>
                    <a:pt x="161" y="18"/>
                  </a:lnTo>
                  <a:lnTo>
                    <a:pt x="72" y="90"/>
                  </a:lnTo>
                  <a:lnTo>
                    <a:pt x="18" y="161"/>
                  </a:lnTo>
                  <a:lnTo>
                    <a:pt x="0" y="215"/>
                  </a:lnTo>
                  <a:lnTo>
                    <a:pt x="0" y="286"/>
                  </a:lnTo>
                  <a:lnTo>
                    <a:pt x="0" y="340"/>
                  </a:lnTo>
                  <a:lnTo>
                    <a:pt x="18" y="393"/>
                  </a:lnTo>
                  <a:lnTo>
                    <a:pt x="72" y="465"/>
                  </a:lnTo>
                  <a:lnTo>
                    <a:pt x="161" y="536"/>
                  </a:lnTo>
                  <a:lnTo>
                    <a:pt x="215" y="554"/>
                  </a:lnTo>
                  <a:lnTo>
                    <a:pt x="340" y="554"/>
                  </a:lnTo>
                  <a:lnTo>
                    <a:pt x="376" y="536"/>
                  </a:lnTo>
                  <a:lnTo>
                    <a:pt x="465" y="465"/>
                  </a:lnTo>
                  <a:lnTo>
                    <a:pt x="536" y="393"/>
                  </a:lnTo>
                  <a:lnTo>
                    <a:pt x="554" y="340"/>
                  </a:lnTo>
                  <a:lnTo>
                    <a:pt x="554" y="286"/>
                  </a:lnTo>
                  <a:lnTo>
                    <a:pt x="554" y="215"/>
                  </a:lnTo>
                  <a:lnTo>
                    <a:pt x="536" y="161"/>
                  </a:lnTo>
                  <a:lnTo>
                    <a:pt x="465" y="90"/>
                  </a:lnTo>
                  <a:lnTo>
                    <a:pt x="376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4376875" y="260887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33" y="1"/>
                  </a:moveTo>
                  <a:lnTo>
                    <a:pt x="179" y="19"/>
                  </a:lnTo>
                  <a:lnTo>
                    <a:pt x="90" y="90"/>
                  </a:lnTo>
                  <a:lnTo>
                    <a:pt x="19" y="180"/>
                  </a:lnTo>
                  <a:lnTo>
                    <a:pt x="19" y="215"/>
                  </a:lnTo>
                  <a:lnTo>
                    <a:pt x="1" y="287"/>
                  </a:lnTo>
                  <a:lnTo>
                    <a:pt x="19" y="340"/>
                  </a:lnTo>
                  <a:lnTo>
                    <a:pt x="19" y="394"/>
                  </a:lnTo>
                  <a:lnTo>
                    <a:pt x="90" y="483"/>
                  </a:lnTo>
                  <a:lnTo>
                    <a:pt x="179" y="537"/>
                  </a:lnTo>
                  <a:lnTo>
                    <a:pt x="233" y="555"/>
                  </a:lnTo>
                  <a:lnTo>
                    <a:pt x="340" y="555"/>
                  </a:lnTo>
                  <a:lnTo>
                    <a:pt x="394" y="537"/>
                  </a:lnTo>
                  <a:lnTo>
                    <a:pt x="483" y="483"/>
                  </a:lnTo>
                  <a:lnTo>
                    <a:pt x="537" y="394"/>
                  </a:lnTo>
                  <a:lnTo>
                    <a:pt x="555" y="340"/>
                  </a:lnTo>
                  <a:lnTo>
                    <a:pt x="555" y="287"/>
                  </a:lnTo>
                  <a:lnTo>
                    <a:pt x="555" y="215"/>
                  </a:lnTo>
                  <a:lnTo>
                    <a:pt x="537" y="180"/>
                  </a:lnTo>
                  <a:lnTo>
                    <a:pt x="483" y="90"/>
                  </a:lnTo>
                  <a:lnTo>
                    <a:pt x="394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4376875" y="255572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33" y="0"/>
                  </a:moveTo>
                  <a:lnTo>
                    <a:pt x="179" y="18"/>
                  </a:lnTo>
                  <a:lnTo>
                    <a:pt x="90" y="72"/>
                  </a:lnTo>
                  <a:lnTo>
                    <a:pt x="19" y="161"/>
                  </a:lnTo>
                  <a:lnTo>
                    <a:pt x="19" y="215"/>
                  </a:lnTo>
                  <a:lnTo>
                    <a:pt x="1" y="269"/>
                  </a:lnTo>
                  <a:lnTo>
                    <a:pt x="19" y="322"/>
                  </a:lnTo>
                  <a:lnTo>
                    <a:pt x="19" y="376"/>
                  </a:lnTo>
                  <a:lnTo>
                    <a:pt x="90" y="465"/>
                  </a:lnTo>
                  <a:lnTo>
                    <a:pt x="179" y="537"/>
                  </a:lnTo>
                  <a:lnTo>
                    <a:pt x="233" y="537"/>
                  </a:lnTo>
                  <a:lnTo>
                    <a:pt x="287" y="554"/>
                  </a:lnTo>
                  <a:lnTo>
                    <a:pt x="340" y="537"/>
                  </a:lnTo>
                  <a:lnTo>
                    <a:pt x="394" y="537"/>
                  </a:lnTo>
                  <a:lnTo>
                    <a:pt x="483" y="465"/>
                  </a:lnTo>
                  <a:lnTo>
                    <a:pt x="537" y="376"/>
                  </a:lnTo>
                  <a:lnTo>
                    <a:pt x="555" y="322"/>
                  </a:lnTo>
                  <a:lnTo>
                    <a:pt x="555" y="269"/>
                  </a:lnTo>
                  <a:lnTo>
                    <a:pt x="555" y="215"/>
                  </a:lnTo>
                  <a:lnTo>
                    <a:pt x="537" y="161"/>
                  </a:lnTo>
                  <a:lnTo>
                    <a:pt x="483" y="72"/>
                  </a:lnTo>
                  <a:lnTo>
                    <a:pt x="394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4376875" y="250212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87" y="0"/>
                  </a:moveTo>
                  <a:lnTo>
                    <a:pt x="233" y="18"/>
                  </a:lnTo>
                  <a:lnTo>
                    <a:pt x="179" y="36"/>
                  </a:lnTo>
                  <a:lnTo>
                    <a:pt x="90" y="90"/>
                  </a:lnTo>
                  <a:lnTo>
                    <a:pt x="19" y="179"/>
                  </a:lnTo>
                  <a:lnTo>
                    <a:pt x="19" y="232"/>
                  </a:lnTo>
                  <a:lnTo>
                    <a:pt x="1" y="286"/>
                  </a:lnTo>
                  <a:lnTo>
                    <a:pt x="19" y="340"/>
                  </a:lnTo>
                  <a:lnTo>
                    <a:pt x="19" y="393"/>
                  </a:lnTo>
                  <a:lnTo>
                    <a:pt x="90" y="483"/>
                  </a:lnTo>
                  <a:lnTo>
                    <a:pt x="179" y="536"/>
                  </a:lnTo>
                  <a:lnTo>
                    <a:pt x="233" y="554"/>
                  </a:lnTo>
                  <a:lnTo>
                    <a:pt x="340" y="554"/>
                  </a:lnTo>
                  <a:lnTo>
                    <a:pt x="394" y="536"/>
                  </a:lnTo>
                  <a:lnTo>
                    <a:pt x="483" y="483"/>
                  </a:lnTo>
                  <a:lnTo>
                    <a:pt x="537" y="393"/>
                  </a:lnTo>
                  <a:lnTo>
                    <a:pt x="555" y="340"/>
                  </a:lnTo>
                  <a:lnTo>
                    <a:pt x="555" y="286"/>
                  </a:lnTo>
                  <a:lnTo>
                    <a:pt x="555" y="232"/>
                  </a:lnTo>
                  <a:lnTo>
                    <a:pt x="537" y="179"/>
                  </a:lnTo>
                  <a:lnTo>
                    <a:pt x="483" y="90"/>
                  </a:lnTo>
                  <a:lnTo>
                    <a:pt x="394" y="36"/>
                  </a:lnTo>
                  <a:lnTo>
                    <a:pt x="340" y="18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4376875" y="2448950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33" y="1"/>
                  </a:moveTo>
                  <a:lnTo>
                    <a:pt x="179" y="19"/>
                  </a:lnTo>
                  <a:lnTo>
                    <a:pt x="90" y="90"/>
                  </a:lnTo>
                  <a:lnTo>
                    <a:pt x="19" y="179"/>
                  </a:lnTo>
                  <a:lnTo>
                    <a:pt x="19" y="233"/>
                  </a:lnTo>
                  <a:lnTo>
                    <a:pt x="1" y="287"/>
                  </a:lnTo>
                  <a:lnTo>
                    <a:pt x="19" y="340"/>
                  </a:lnTo>
                  <a:lnTo>
                    <a:pt x="19" y="394"/>
                  </a:lnTo>
                  <a:lnTo>
                    <a:pt x="90" y="483"/>
                  </a:lnTo>
                  <a:lnTo>
                    <a:pt x="179" y="537"/>
                  </a:lnTo>
                  <a:lnTo>
                    <a:pt x="233" y="555"/>
                  </a:lnTo>
                  <a:lnTo>
                    <a:pt x="340" y="555"/>
                  </a:lnTo>
                  <a:lnTo>
                    <a:pt x="394" y="537"/>
                  </a:lnTo>
                  <a:lnTo>
                    <a:pt x="483" y="483"/>
                  </a:lnTo>
                  <a:lnTo>
                    <a:pt x="537" y="394"/>
                  </a:lnTo>
                  <a:lnTo>
                    <a:pt x="555" y="340"/>
                  </a:lnTo>
                  <a:lnTo>
                    <a:pt x="555" y="287"/>
                  </a:lnTo>
                  <a:lnTo>
                    <a:pt x="555" y="233"/>
                  </a:lnTo>
                  <a:lnTo>
                    <a:pt x="537" y="179"/>
                  </a:lnTo>
                  <a:lnTo>
                    <a:pt x="483" y="90"/>
                  </a:lnTo>
                  <a:lnTo>
                    <a:pt x="394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4376875" y="2395800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33" y="0"/>
                  </a:moveTo>
                  <a:lnTo>
                    <a:pt x="179" y="18"/>
                  </a:lnTo>
                  <a:lnTo>
                    <a:pt x="90" y="72"/>
                  </a:lnTo>
                  <a:lnTo>
                    <a:pt x="19" y="161"/>
                  </a:lnTo>
                  <a:lnTo>
                    <a:pt x="19" y="215"/>
                  </a:lnTo>
                  <a:lnTo>
                    <a:pt x="1" y="268"/>
                  </a:lnTo>
                  <a:lnTo>
                    <a:pt x="19" y="340"/>
                  </a:lnTo>
                  <a:lnTo>
                    <a:pt x="19" y="376"/>
                  </a:lnTo>
                  <a:lnTo>
                    <a:pt x="90" y="465"/>
                  </a:lnTo>
                  <a:lnTo>
                    <a:pt x="179" y="536"/>
                  </a:lnTo>
                  <a:lnTo>
                    <a:pt x="233" y="554"/>
                  </a:lnTo>
                  <a:lnTo>
                    <a:pt x="340" y="554"/>
                  </a:lnTo>
                  <a:lnTo>
                    <a:pt x="394" y="536"/>
                  </a:lnTo>
                  <a:lnTo>
                    <a:pt x="483" y="465"/>
                  </a:lnTo>
                  <a:lnTo>
                    <a:pt x="537" y="376"/>
                  </a:lnTo>
                  <a:lnTo>
                    <a:pt x="555" y="340"/>
                  </a:lnTo>
                  <a:lnTo>
                    <a:pt x="555" y="268"/>
                  </a:lnTo>
                  <a:lnTo>
                    <a:pt x="555" y="215"/>
                  </a:lnTo>
                  <a:lnTo>
                    <a:pt x="537" y="161"/>
                  </a:lnTo>
                  <a:lnTo>
                    <a:pt x="483" y="72"/>
                  </a:lnTo>
                  <a:lnTo>
                    <a:pt x="394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4376875" y="234262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33" y="1"/>
                  </a:moveTo>
                  <a:lnTo>
                    <a:pt x="179" y="19"/>
                  </a:lnTo>
                  <a:lnTo>
                    <a:pt x="90" y="72"/>
                  </a:lnTo>
                  <a:lnTo>
                    <a:pt x="19" y="162"/>
                  </a:lnTo>
                  <a:lnTo>
                    <a:pt x="19" y="215"/>
                  </a:lnTo>
                  <a:lnTo>
                    <a:pt x="1" y="269"/>
                  </a:lnTo>
                  <a:lnTo>
                    <a:pt x="19" y="323"/>
                  </a:lnTo>
                  <a:lnTo>
                    <a:pt x="19" y="376"/>
                  </a:lnTo>
                  <a:lnTo>
                    <a:pt x="90" y="466"/>
                  </a:lnTo>
                  <a:lnTo>
                    <a:pt x="179" y="519"/>
                  </a:lnTo>
                  <a:lnTo>
                    <a:pt x="233" y="537"/>
                  </a:lnTo>
                  <a:lnTo>
                    <a:pt x="287" y="555"/>
                  </a:lnTo>
                  <a:lnTo>
                    <a:pt x="340" y="537"/>
                  </a:lnTo>
                  <a:lnTo>
                    <a:pt x="394" y="519"/>
                  </a:lnTo>
                  <a:lnTo>
                    <a:pt x="483" y="466"/>
                  </a:lnTo>
                  <a:lnTo>
                    <a:pt x="537" y="376"/>
                  </a:lnTo>
                  <a:lnTo>
                    <a:pt x="555" y="323"/>
                  </a:lnTo>
                  <a:lnTo>
                    <a:pt x="555" y="269"/>
                  </a:lnTo>
                  <a:lnTo>
                    <a:pt x="555" y="215"/>
                  </a:lnTo>
                  <a:lnTo>
                    <a:pt x="537" y="162"/>
                  </a:lnTo>
                  <a:lnTo>
                    <a:pt x="483" y="72"/>
                  </a:lnTo>
                  <a:lnTo>
                    <a:pt x="394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4376875" y="228902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87" y="1"/>
                  </a:moveTo>
                  <a:lnTo>
                    <a:pt x="233" y="19"/>
                  </a:lnTo>
                  <a:lnTo>
                    <a:pt x="179" y="36"/>
                  </a:lnTo>
                  <a:lnTo>
                    <a:pt x="90" y="90"/>
                  </a:lnTo>
                  <a:lnTo>
                    <a:pt x="19" y="179"/>
                  </a:lnTo>
                  <a:lnTo>
                    <a:pt x="19" y="233"/>
                  </a:lnTo>
                  <a:lnTo>
                    <a:pt x="1" y="287"/>
                  </a:lnTo>
                  <a:lnTo>
                    <a:pt x="19" y="340"/>
                  </a:lnTo>
                  <a:lnTo>
                    <a:pt x="19" y="394"/>
                  </a:lnTo>
                  <a:lnTo>
                    <a:pt x="90" y="483"/>
                  </a:lnTo>
                  <a:lnTo>
                    <a:pt x="179" y="537"/>
                  </a:lnTo>
                  <a:lnTo>
                    <a:pt x="233" y="555"/>
                  </a:lnTo>
                  <a:lnTo>
                    <a:pt x="340" y="555"/>
                  </a:lnTo>
                  <a:lnTo>
                    <a:pt x="394" y="537"/>
                  </a:lnTo>
                  <a:lnTo>
                    <a:pt x="483" y="483"/>
                  </a:lnTo>
                  <a:lnTo>
                    <a:pt x="537" y="394"/>
                  </a:lnTo>
                  <a:lnTo>
                    <a:pt x="555" y="340"/>
                  </a:lnTo>
                  <a:lnTo>
                    <a:pt x="555" y="287"/>
                  </a:lnTo>
                  <a:lnTo>
                    <a:pt x="555" y="233"/>
                  </a:lnTo>
                  <a:lnTo>
                    <a:pt x="537" y="179"/>
                  </a:lnTo>
                  <a:lnTo>
                    <a:pt x="483" y="90"/>
                  </a:lnTo>
                  <a:lnTo>
                    <a:pt x="394" y="36"/>
                  </a:lnTo>
                  <a:lnTo>
                    <a:pt x="340" y="19"/>
                  </a:lnTo>
                  <a:lnTo>
                    <a:pt x="2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4376875" y="223587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33" y="0"/>
                  </a:moveTo>
                  <a:lnTo>
                    <a:pt x="179" y="18"/>
                  </a:lnTo>
                  <a:lnTo>
                    <a:pt x="90" y="90"/>
                  </a:lnTo>
                  <a:lnTo>
                    <a:pt x="19" y="161"/>
                  </a:lnTo>
                  <a:lnTo>
                    <a:pt x="19" y="215"/>
                  </a:lnTo>
                  <a:lnTo>
                    <a:pt x="1" y="286"/>
                  </a:lnTo>
                  <a:lnTo>
                    <a:pt x="19" y="340"/>
                  </a:lnTo>
                  <a:lnTo>
                    <a:pt x="19" y="393"/>
                  </a:lnTo>
                  <a:lnTo>
                    <a:pt x="90" y="465"/>
                  </a:lnTo>
                  <a:lnTo>
                    <a:pt x="179" y="536"/>
                  </a:lnTo>
                  <a:lnTo>
                    <a:pt x="233" y="554"/>
                  </a:lnTo>
                  <a:lnTo>
                    <a:pt x="340" y="554"/>
                  </a:lnTo>
                  <a:lnTo>
                    <a:pt x="394" y="536"/>
                  </a:lnTo>
                  <a:lnTo>
                    <a:pt x="483" y="465"/>
                  </a:lnTo>
                  <a:lnTo>
                    <a:pt x="537" y="393"/>
                  </a:lnTo>
                  <a:lnTo>
                    <a:pt x="555" y="340"/>
                  </a:lnTo>
                  <a:lnTo>
                    <a:pt x="555" y="286"/>
                  </a:lnTo>
                  <a:lnTo>
                    <a:pt x="555" y="215"/>
                  </a:lnTo>
                  <a:lnTo>
                    <a:pt x="537" y="161"/>
                  </a:lnTo>
                  <a:lnTo>
                    <a:pt x="483" y="90"/>
                  </a:lnTo>
                  <a:lnTo>
                    <a:pt x="394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4430500" y="2608875"/>
              <a:ext cx="13850" cy="13875"/>
            </a:xfrm>
            <a:custGeom>
              <a:avLst/>
              <a:gdLst/>
              <a:ahLst/>
              <a:cxnLst/>
              <a:rect l="l" t="t" r="r" b="b"/>
              <a:pathLst>
                <a:path w="554" h="555" extrusionOk="0">
                  <a:moveTo>
                    <a:pt x="214" y="1"/>
                  </a:moveTo>
                  <a:lnTo>
                    <a:pt x="161" y="19"/>
                  </a:lnTo>
                  <a:lnTo>
                    <a:pt x="71" y="90"/>
                  </a:lnTo>
                  <a:lnTo>
                    <a:pt x="18" y="180"/>
                  </a:lnTo>
                  <a:lnTo>
                    <a:pt x="0" y="215"/>
                  </a:lnTo>
                  <a:lnTo>
                    <a:pt x="0" y="287"/>
                  </a:lnTo>
                  <a:lnTo>
                    <a:pt x="0" y="340"/>
                  </a:lnTo>
                  <a:lnTo>
                    <a:pt x="18" y="394"/>
                  </a:lnTo>
                  <a:lnTo>
                    <a:pt x="71" y="483"/>
                  </a:lnTo>
                  <a:lnTo>
                    <a:pt x="161" y="537"/>
                  </a:lnTo>
                  <a:lnTo>
                    <a:pt x="214" y="555"/>
                  </a:lnTo>
                  <a:lnTo>
                    <a:pt x="322" y="555"/>
                  </a:lnTo>
                  <a:lnTo>
                    <a:pt x="375" y="537"/>
                  </a:lnTo>
                  <a:lnTo>
                    <a:pt x="465" y="483"/>
                  </a:lnTo>
                  <a:lnTo>
                    <a:pt x="518" y="394"/>
                  </a:lnTo>
                  <a:lnTo>
                    <a:pt x="536" y="340"/>
                  </a:lnTo>
                  <a:lnTo>
                    <a:pt x="554" y="287"/>
                  </a:lnTo>
                  <a:lnTo>
                    <a:pt x="536" y="215"/>
                  </a:lnTo>
                  <a:lnTo>
                    <a:pt x="518" y="180"/>
                  </a:lnTo>
                  <a:lnTo>
                    <a:pt x="465" y="90"/>
                  </a:lnTo>
                  <a:lnTo>
                    <a:pt x="375" y="19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4430500" y="2555725"/>
              <a:ext cx="13850" cy="13875"/>
            </a:xfrm>
            <a:custGeom>
              <a:avLst/>
              <a:gdLst/>
              <a:ahLst/>
              <a:cxnLst/>
              <a:rect l="l" t="t" r="r" b="b"/>
              <a:pathLst>
                <a:path w="554" h="555" extrusionOk="0">
                  <a:moveTo>
                    <a:pt x="214" y="0"/>
                  </a:moveTo>
                  <a:lnTo>
                    <a:pt x="161" y="18"/>
                  </a:lnTo>
                  <a:lnTo>
                    <a:pt x="71" y="72"/>
                  </a:lnTo>
                  <a:lnTo>
                    <a:pt x="18" y="161"/>
                  </a:lnTo>
                  <a:lnTo>
                    <a:pt x="0" y="215"/>
                  </a:lnTo>
                  <a:lnTo>
                    <a:pt x="0" y="269"/>
                  </a:lnTo>
                  <a:lnTo>
                    <a:pt x="0" y="322"/>
                  </a:lnTo>
                  <a:lnTo>
                    <a:pt x="18" y="376"/>
                  </a:lnTo>
                  <a:lnTo>
                    <a:pt x="71" y="465"/>
                  </a:lnTo>
                  <a:lnTo>
                    <a:pt x="161" y="537"/>
                  </a:lnTo>
                  <a:lnTo>
                    <a:pt x="214" y="537"/>
                  </a:lnTo>
                  <a:lnTo>
                    <a:pt x="268" y="554"/>
                  </a:lnTo>
                  <a:lnTo>
                    <a:pt x="322" y="537"/>
                  </a:lnTo>
                  <a:lnTo>
                    <a:pt x="375" y="537"/>
                  </a:lnTo>
                  <a:lnTo>
                    <a:pt x="465" y="465"/>
                  </a:lnTo>
                  <a:lnTo>
                    <a:pt x="518" y="376"/>
                  </a:lnTo>
                  <a:lnTo>
                    <a:pt x="536" y="322"/>
                  </a:lnTo>
                  <a:lnTo>
                    <a:pt x="554" y="269"/>
                  </a:lnTo>
                  <a:lnTo>
                    <a:pt x="536" y="215"/>
                  </a:lnTo>
                  <a:lnTo>
                    <a:pt x="518" y="161"/>
                  </a:lnTo>
                  <a:lnTo>
                    <a:pt x="465" y="72"/>
                  </a:lnTo>
                  <a:lnTo>
                    <a:pt x="375" y="18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4430500" y="2502125"/>
              <a:ext cx="13850" cy="13875"/>
            </a:xfrm>
            <a:custGeom>
              <a:avLst/>
              <a:gdLst/>
              <a:ahLst/>
              <a:cxnLst/>
              <a:rect l="l" t="t" r="r" b="b"/>
              <a:pathLst>
                <a:path w="554" h="555" extrusionOk="0">
                  <a:moveTo>
                    <a:pt x="268" y="0"/>
                  </a:moveTo>
                  <a:lnTo>
                    <a:pt x="214" y="18"/>
                  </a:lnTo>
                  <a:lnTo>
                    <a:pt x="161" y="36"/>
                  </a:lnTo>
                  <a:lnTo>
                    <a:pt x="71" y="90"/>
                  </a:lnTo>
                  <a:lnTo>
                    <a:pt x="18" y="179"/>
                  </a:lnTo>
                  <a:lnTo>
                    <a:pt x="0" y="232"/>
                  </a:lnTo>
                  <a:lnTo>
                    <a:pt x="0" y="286"/>
                  </a:lnTo>
                  <a:lnTo>
                    <a:pt x="0" y="340"/>
                  </a:lnTo>
                  <a:lnTo>
                    <a:pt x="18" y="393"/>
                  </a:lnTo>
                  <a:lnTo>
                    <a:pt x="71" y="483"/>
                  </a:lnTo>
                  <a:lnTo>
                    <a:pt x="161" y="536"/>
                  </a:lnTo>
                  <a:lnTo>
                    <a:pt x="214" y="554"/>
                  </a:lnTo>
                  <a:lnTo>
                    <a:pt x="322" y="554"/>
                  </a:lnTo>
                  <a:lnTo>
                    <a:pt x="375" y="536"/>
                  </a:lnTo>
                  <a:lnTo>
                    <a:pt x="465" y="483"/>
                  </a:lnTo>
                  <a:lnTo>
                    <a:pt x="518" y="393"/>
                  </a:lnTo>
                  <a:lnTo>
                    <a:pt x="536" y="340"/>
                  </a:lnTo>
                  <a:lnTo>
                    <a:pt x="554" y="286"/>
                  </a:lnTo>
                  <a:lnTo>
                    <a:pt x="536" y="232"/>
                  </a:lnTo>
                  <a:lnTo>
                    <a:pt x="518" y="179"/>
                  </a:lnTo>
                  <a:lnTo>
                    <a:pt x="465" y="90"/>
                  </a:lnTo>
                  <a:lnTo>
                    <a:pt x="375" y="36"/>
                  </a:lnTo>
                  <a:lnTo>
                    <a:pt x="322" y="18"/>
                  </a:lnTo>
                  <a:lnTo>
                    <a:pt x="26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4430500" y="2448950"/>
              <a:ext cx="13850" cy="13875"/>
            </a:xfrm>
            <a:custGeom>
              <a:avLst/>
              <a:gdLst/>
              <a:ahLst/>
              <a:cxnLst/>
              <a:rect l="l" t="t" r="r" b="b"/>
              <a:pathLst>
                <a:path w="554" h="555" extrusionOk="0">
                  <a:moveTo>
                    <a:pt x="214" y="1"/>
                  </a:moveTo>
                  <a:lnTo>
                    <a:pt x="161" y="19"/>
                  </a:lnTo>
                  <a:lnTo>
                    <a:pt x="71" y="90"/>
                  </a:lnTo>
                  <a:lnTo>
                    <a:pt x="18" y="179"/>
                  </a:lnTo>
                  <a:lnTo>
                    <a:pt x="0" y="233"/>
                  </a:lnTo>
                  <a:lnTo>
                    <a:pt x="0" y="287"/>
                  </a:lnTo>
                  <a:lnTo>
                    <a:pt x="0" y="340"/>
                  </a:lnTo>
                  <a:lnTo>
                    <a:pt x="18" y="394"/>
                  </a:lnTo>
                  <a:lnTo>
                    <a:pt x="71" y="483"/>
                  </a:lnTo>
                  <a:lnTo>
                    <a:pt x="161" y="537"/>
                  </a:lnTo>
                  <a:lnTo>
                    <a:pt x="214" y="555"/>
                  </a:lnTo>
                  <a:lnTo>
                    <a:pt x="322" y="555"/>
                  </a:lnTo>
                  <a:lnTo>
                    <a:pt x="375" y="537"/>
                  </a:lnTo>
                  <a:lnTo>
                    <a:pt x="465" y="483"/>
                  </a:lnTo>
                  <a:lnTo>
                    <a:pt x="518" y="394"/>
                  </a:lnTo>
                  <a:lnTo>
                    <a:pt x="536" y="340"/>
                  </a:lnTo>
                  <a:lnTo>
                    <a:pt x="554" y="287"/>
                  </a:lnTo>
                  <a:lnTo>
                    <a:pt x="536" y="233"/>
                  </a:lnTo>
                  <a:lnTo>
                    <a:pt x="518" y="179"/>
                  </a:lnTo>
                  <a:lnTo>
                    <a:pt x="465" y="90"/>
                  </a:lnTo>
                  <a:lnTo>
                    <a:pt x="375" y="19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4430500" y="2395800"/>
              <a:ext cx="13850" cy="13875"/>
            </a:xfrm>
            <a:custGeom>
              <a:avLst/>
              <a:gdLst/>
              <a:ahLst/>
              <a:cxnLst/>
              <a:rect l="l" t="t" r="r" b="b"/>
              <a:pathLst>
                <a:path w="554" h="555" extrusionOk="0">
                  <a:moveTo>
                    <a:pt x="214" y="0"/>
                  </a:moveTo>
                  <a:lnTo>
                    <a:pt x="161" y="18"/>
                  </a:lnTo>
                  <a:lnTo>
                    <a:pt x="71" y="72"/>
                  </a:lnTo>
                  <a:lnTo>
                    <a:pt x="18" y="161"/>
                  </a:lnTo>
                  <a:lnTo>
                    <a:pt x="0" y="215"/>
                  </a:lnTo>
                  <a:lnTo>
                    <a:pt x="0" y="268"/>
                  </a:lnTo>
                  <a:lnTo>
                    <a:pt x="0" y="340"/>
                  </a:lnTo>
                  <a:lnTo>
                    <a:pt x="18" y="376"/>
                  </a:lnTo>
                  <a:lnTo>
                    <a:pt x="71" y="465"/>
                  </a:lnTo>
                  <a:lnTo>
                    <a:pt x="161" y="536"/>
                  </a:lnTo>
                  <a:lnTo>
                    <a:pt x="214" y="554"/>
                  </a:lnTo>
                  <a:lnTo>
                    <a:pt x="322" y="554"/>
                  </a:lnTo>
                  <a:lnTo>
                    <a:pt x="375" y="536"/>
                  </a:lnTo>
                  <a:lnTo>
                    <a:pt x="465" y="465"/>
                  </a:lnTo>
                  <a:lnTo>
                    <a:pt x="518" y="376"/>
                  </a:lnTo>
                  <a:lnTo>
                    <a:pt x="536" y="340"/>
                  </a:lnTo>
                  <a:lnTo>
                    <a:pt x="554" y="268"/>
                  </a:lnTo>
                  <a:lnTo>
                    <a:pt x="536" y="215"/>
                  </a:lnTo>
                  <a:lnTo>
                    <a:pt x="518" y="161"/>
                  </a:lnTo>
                  <a:lnTo>
                    <a:pt x="465" y="72"/>
                  </a:lnTo>
                  <a:lnTo>
                    <a:pt x="375" y="18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4430500" y="2342625"/>
              <a:ext cx="13850" cy="13875"/>
            </a:xfrm>
            <a:custGeom>
              <a:avLst/>
              <a:gdLst/>
              <a:ahLst/>
              <a:cxnLst/>
              <a:rect l="l" t="t" r="r" b="b"/>
              <a:pathLst>
                <a:path w="554" h="555" extrusionOk="0">
                  <a:moveTo>
                    <a:pt x="214" y="1"/>
                  </a:moveTo>
                  <a:lnTo>
                    <a:pt x="161" y="19"/>
                  </a:lnTo>
                  <a:lnTo>
                    <a:pt x="71" y="72"/>
                  </a:lnTo>
                  <a:lnTo>
                    <a:pt x="18" y="162"/>
                  </a:lnTo>
                  <a:lnTo>
                    <a:pt x="0" y="215"/>
                  </a:lnTo>
                  <a:lnTo>
                    <a:pt x="0" y="269"/>
                  </a:lnTo>
                  <a:lnTo>
                    <a:pt x="0" y="323"/>
                  </a:lnTo>
                  <a:lnTo>
                    <a:pt x="18" y="376"/>
                  </a:lnTo>
                  <a:lnTo>
                    <a:pt x="71" y="466"/>
                  </a:lnTo>
                  <a:lnTo>
                    <a:pt x="161" y="519"/>
                  </a:lnTo>
                  <a:lnTo>
                    <a:pt x="214" y="537"/>
                  </a:lnTo>
                  <a:lnTo>
                    <a:pt x="268" y="555"/>
                  </a:lnTo>
                  <a:lnTo>
                    <a:pt x="322" y="537"/>
                  </a:lnTo>
                  <a:lnTo>
                    <a:pt x="375" y="519"/>
                  </a:lnTo>
                  <a:lnTo>
                    <a:pt x="465" y="466"/>
                  </a:lnTo>
                  <a:lnTo>
                    <a:pt x="518" y="376"/>
                  </a:lnTo>
                  <a:lnTo>
                    <a:pt x="536" y="323"/>
                  </a:lnTo>
                  <a:lnTo>
                    <a:pt x="554" y="269"/>
                  </a:lnTo>
                  <a:lnTo>
                    <a:pt x="536" y="215"/>
                  </a:lnTo>
                  <a:lnTo>
                    <a:pt x="518" y="162"/>
                  </a:lnTo>
                  <a:lnTo>
                    <a:pt x="465" y="72"/>
                  </a:lnTo>
                  <a:lnTo>
                    <a:pt x="375" y="19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4430500" y="2289025"/>
              <a:ext cx="13850" cy="13875"/>
            </a:xfrm>
            <a:custGeom>
              <a:avLst/>
              <a:gdLst/>
              <a:ahLst/>
              <a:cxnLst/>
              <a:rect l="l" t="t" r="r" b="b"/>
              <a:pathLst>
                <a:path w="554" h="555" extrusionOk="0">
                  <a:moveTo>
                    <a:pt x="268" y="1"/>
                  </a:moveTo>
                  <a:lnTo>
                    <a:pt x="214" y="19"/>
                  </a:lnTo>
                  <a:lnTo>
                    <a:pt x="161" y="36"/>
                  </a:lnTo>
                  <a:lnTo>
                    <a:pt x="71" y="90"/>
                  </a:lnTo>
                  <a:lnTo>
                    <a:pt x="18" y="179"/>
                  </a:lnTo>
                  <a:lnTo>
                    <a:pt x="0" y="233"/>
                  </a:lnTo>
                  <a:lnTo>
                    <a:pt x="0" y="287"/>
                  </a:lnTo>
                  <a:lnTo>
                    <a:pt x="0" y="340"/>
                  </a:lnTo>
                  <a:lnTo>
                    <a:pt x="18" y="394"/>
                  </a:lnTo>
                  <a:lnTo>
                    <a:pt x="71" y="483"/>
                  </a:lnTo>
                  <a:lnTo>
                    <a:pt x="161" y="537"/>
                  </a:lnTo>
                  <a:lnTo>
                    <a:pt x="214" y="555"/>
                  </a:lnTo>
                  <a:lnTo>
                    <a:pt x="322" y="555"/>
                  </a:lnTo>
                  <a:lnTo>
                    <a:pt x="375" y="537"/>
                  </a:lnTo>
                  <a:lnTo>
                    <a:pt x="465" y="483"/>
                  </a:lnTo>
                  <a:lnTo>
                    <a:pt x="518" y="394"/>
                  </a:lnTo>
                  <a:lnTo>
                    <a:pt x="536" y="340"/>
                  </a:lnTo>
                  <a:lnTo>
                    <a:pt x="554" y="287"/>
                  </a:lnTo>
                  <a:lnTo>
                    <a:pt x="536" y="233"/>
                  </a:lnTo>
                  <a:lnTo>
                    <a:pt x="518" y="179"/>
                  </a:lnTo>
                  <a:lnTo>
                    <a:pt x="465" y="90"/>
                  </a:lnTo>
                  <a:lnTo>
                    <a:pt x="375" y="36"/>
                  </a:lnTo>
                  <a:lnTo>
                    <a:pt x="322" y="19"/>
                  </a:lnTo>
                  <a:lnTo>
                    <a:pt x="26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4430500" y="2235875"/>
              <a:ext cx="13850" cy="13875"/>
            </a:xfrm>
            <a:custGeom>
              <a:avLst/>
              <a:gdLst/>
              <a:ahLst/>
              <a:cxnLst/>
              <a:rect l="l" t="t" r="r" b="b"/>
              <a:pathLst>
                <a:path w="554" h="555" extrusionOk="0">
                  <a:moveTo>
                    <a:pt x="214" y="0"/>
                  </a:moveTo>
                  <a:lnTo>
                    <a:pt x="161" y="18"/>
                  </a:lnTo>
                  <a:lnTo>
                    <a:pt x="71" y="90"/>
                  </a:lnTo>
                  <a:lnTo>
                    <a:pt x="18" y="161"/>
                  </a:lnTo>
                  <a:lnTo>
                    <a:pt x="0" y="215"/>
                  </a:lnTo>
                  <a:lnTo>
                    <a:pt x="0" y="286"/>
                  </a:lnTo>
                  <a:lnTo>
                    <a:pt x="0" y="340"/>
                  </a:lnTo>
                  <a:lnTo>
                    <a:pt x="18" y="393"/>
                  </a:lnTo>
                  <a:lnTo>
                    <a:pt x="71" y="465"/>
                  </a:lnTo>
                  <a:lnTo>
                    <a:pt x="161" y="536"/>
                  </a:lnTo>
                  <a:lnTo>
                    <a:pt x="214" y="554"/>
                  </a:lnTo>
                  <a:lnTo>
                    <a:pt x="322" y="554"/>
                  </a:lnTo>
                  <a:lnTo>
                    <a:pt x="375" y="536"/>
                  </a:lnTo>
                  <a:lnTo>
                    <a:pt x="465" y="465"/>
                  </a:lnTo>
                  <a:lnTo>
                    <a:pt x="518" y="393"/>
                  </a:lnTo>
                  <a:lnTo>
                    <a:pt x="536" y="340"/>
                  </a:lnTo>
                  <a:lnTo>
                    <a:pt x="554" y="286"/>
                  </a:lnTo>
                  <a:lnTo>
                    <a:pt x="536" y="215"/>
                  </a:lnTo>
                  <a:lnTo>
                    <a:pt x="518" y="161"/>
                  </a:lnTo>
                  <a:lnTo>
                    <a:pt x="465" y="90"/>
                  </a:lnTo>
                  <a:lnTo>
                    <a:pt x="375" y="18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" name="Google Shape;127;p3"/>
          <p:cNvGrpSpPr/>
          <p:nvPr/>
        </p:nvGrpSpPr>
        <p:grpSpPr>
          <a:xfrm>
            <a:off x="713213" y="4579925"/>
            <a:ext cx="1557750" cy="350700"/>
            <a:chOff x="4739775" y="4183625"/>
            <a:chExt cx="1557750" cy="350700"/>
          </a:xfrm>
        </p:grpSpPr>
        <p:sp>
          <p:nvSpPr>
            <p:cNvPr id="128" name="Google Shape;128;p3"/>
            <p:cNvSpPr/>
            <p:nvPr/>
          </p:nvSpPr>
          <p:spPr>
            <a:xfrm>
              <a:off x="4739775" y="4183625"/>
              <a:ext cx="1147675" cy="146100"/>
            </a:xfrm>
            <a:custGeom>
              <a:avLst/>
              <a:gdLst/>
              <a:ahLst/>
              <a:cxnLst/>
              <a:rect l="l" t="t" r="r" b="b"/>
              <a:pathLst>
                <a:path w="45907" h="5844" extrusionOk="0">
                  <a:moveTo>
                    <a:pt x="7559" y="0"/>
                  </a:moveTo>
                  <a:lnTo>
                    <a:pt x="7148" y="18"/>
                  </a:lnTo>
                  <a:lnTo>
                    <a:pt x="6773" y="72"/>
                  </a:lnTo>
                  <a:lnTo>
                    <a:pt x="6416" y="143"/>
                  </a:lnTo>
                  <a:lnTo>
                    <a:pt x="6094" y="232"/>
                  </a:lnTo>
                  <a:lnTo>
                    <a:pt x="5773" y="357"/>
                  </a:lnTo>
                  <a:lnTo>
                    <a:pt x="5487" y="500"/>
                  </a:lnTo>
                  <a:lnTo>
                    <a:pt x="5219" y="661"/>
                  </a:lnTo>
                  <a:lnTo>
                    <a:pt x="4951" y="822"/>
                  </a:lnTo>
                  <a:lnTo>
                    <a:pt x="4700" y="1019"/>
                  </a:lnTo>
                  <a:lnTo>
                    <a:pt x="4468" y="1215"/>
                  </a:lnTo>
                  <a:lnTo>
                    <a:pt x="4254" y="1430"/>
                  </a:lnTo>
                  <a:lnTo>
                    <a:pt x="4039" y="1644"/>
                  </a:lnTo>
                  <a:lnTo>
                    <a:pt x="3646" y="2091"/>
                  </a:lnTo>
                  <a:lnTo>
                    <a:pt x="3271" y="2555"/>
                  </a:lnTo>
                  <a:lnTo>
                    <a:pt x="2931" y="2966"/>
                  </a:lnTo>
                  <a:lnTo>
                    <a:pt x="2592" y="3342"/>
                  </a:lnTo>
                  <a:lnTo>
                    <a:pt x="2234" y="3699"/>
                  </a:lnTo>
                  <a:lnTo>
                    <a:pt x="2056" y="3860"/>
                  </a:lnTo>
                  <a:lnTo>
                    <a:pt x="1877" y="4003"/>
                  </a:lnTo>
                  <a:lnTo>
                    <a:pt x="1681" y="4146"/>
                  </a:lnTo>
                  <a:lnTo>
                    <a:pt x="1466" y="4271"/>
                  </a:lnTo>
                  <a:lnTo>
                    <a:pt x="1252" y="4378"/>
                  </a:lnTo>
                  <a:lnTo>
                    <a:pt x="1037" y="4467"/>
                  </a:lnTo>
                  <a:lnTo>
                    <a:pt x="805" y="4539"/>
                  </a:lnTo>
                  <a:lnTo>
                    <a:pt x="537" y="4610"/>
                  </a:lnTo>
                  <a:lnTo>
                    <a:pt x="269" y="4646"/>
                  </a:lnTo>
                  <a:lnTo>
                    <a:pt x="1" y="4664"/>
                  </a:lnTo>
                  <a:lnTo>
                    <a:pt x="1" y="5825"/>
                  </a:lnTo>
                  <a:lnTo>
                    <a:pt x="376" y="5807"/>
                  </a:lnTo>
                  <a:lnTo>
                    <a:pt x="733" y="5754"/>
                  </a:lnTo>
                  <a:lnTo>
                    <a:pt x="1073" y="5682"/>
                  </a:lnTo>
                  <a:lnTo>
                    <a:pt x="1395" y="5575"/>
                  </a:lnTo>
                  <a:lnTo>
                    <a:pt x="1698" y="5450"/>
                  </a:lnTo>
                  <a:lnTo>
                    <a:pt x="1984" y="5307"/>
                  </a:lnTo>
                  <a:lnTo>
                    <a:pt x="2252" y="5164"/>
                  </a:lnTo>
                  <a:lnTo>
                    <a:pt x="2520" y="4985"/>
                  </a:lnTo>
                  <a:lnTo>
                    <a:pt x="2753" y="4789"/>
                  </a:lnTo>
                  <a:lnTo>
                    <a:pt x="2985" y="4592"/>
                  </a:lnTo>
                  <a:lnTo>
                    <a:pt x="3199" y="4396"/>
                  </a:lnTo>
                  <a:lnTo>
                    <a:pt x="3414" y="4181"/>
                  </a:lnTo>
                  <a:lnTo>
                    <a:pt x="3807" y="3735"/>
                  </a:lnTo>
                  <a:lnTo>
                    <a:pt x="4164" y="3288"/>
                  </a:lnTo>
                  <a:lnTo>
                    <a:pt x="4522" y="2877"/>
                  </a:lnTo>
                  <a:lnTo>
                    <a:pt x="4861" y="2484"/>
                  </a:lnTo>
                  <a:lnTo>
                    <a:pt x="5219" y="2126"/>
                  </a:lnTo>
                  <a:lnTo>
                    <a:pt x="5397" y="1948"/>
                  </a:lnTo>
                  <a:lnTo>
                    <a:pt x="5594" y="1805"/>
                  </a:lnTo>
                  <a:lnTo>
                    <a:pt x="5790" y="1662"/>
                  </a:lnTo>
                  <a:lnTo>
                    <a:pt x="6005" y="1537"/>
                  </a:lnTo>
                  <a:lnTo>
                    <a:pt x="6219" y="1430"/>
                  </a:lnTo>
                  <a:lnTo>
                    <a:pt x="6452" y="1340"/>
                  </a:lnTo>
                  <a:lnTo>
                    <a:pt x="6702" y="1269"/>
                  </a:lnTo>
                  <a:lnTo>
                    <a:pt x="6970" y="1215"/>
                  </a:lnTo>
                  <a:lnTo>
                    <a:pt x="7256" y="1179"/>
                  </a:lnTo>
                  <a:lnTo>
                    <a:pt x="7845" y="1179"/>
                  </a:lnTo>
                  <a:lnTo>
                    <a:pt x="8131" y="1215"/>
                  </a:lnTo>
                  <a:lnTo>
                    <a:pt x="8381" y="1269"/>
                  </a:lnTo>
                  <a:lnTo>
                    <a:pt x="8632" y="1340"/>
                  </a:lnTo>
                  <a:lnTo>
                    <a:pt x="8864" y="1430"/>
                  </a:lnTo>
                  <a:lnTo>
                    <a:pt x="9096" y="1537"/>
                  </a:lnTo>
                  <a:lnTo>
                    <a:pt x="9311" y="1662"/>
                  </a:lnTo>
                  <a:lnTo>
                    <a:pt x="9507" y="1805"/>
                  </a:lnTo>
                  <a:lnTo>
                    <a:pt x="9704" y="1966"/>
                  </a:lnTo>
                  <a:lnTo>
                    <a:pt x="9882" y="2126"/>
                  </a:lnTo>
                  <a:lnTo>
                    <a:pt x="10240" y="2484"/>
                  </a:lnTo>
                  <a:lnTo>
                    <a:pt x="10579" y="2877"/>
                  </a:lnTo>
                  <a:lnTo>
                    <a:pt x="10937" y="3288"/>
                  </a:lnTo>
                  <a:lnTo>
                    <a:pt x="11312" y="3753"/>
                  </a:lnTo>
                  <a:lnTo>
                    <a:pt x="11705" y="4199"/>
                  </a:lnTo>
                  <a:lnTo>
                    <a:pt x="11919" y="4414"/>
                  </a:lnTo>
                  <a:lnTo>
                    <a:pt x="12134" y="4628"/>
                  </a:lnTo>
                  <a:lnTo>
                    <a:pt x="12366" y="4825"/>
                  </a:lnTo>
                  <a:lnTo>
                    <a:pt x="12616" y="5021"/>
                  </a:lnTo>
                  <a:lnTo>
                    <a:pt x="12884" y="5182"/>
                  </a:lnTo>
                  <a:lnTo>
                    <a:pt x="13152" y="5343"/>
                  </a:lnTo>
                  <a:lnTo>
                    <a:pt x="13456" y="5486"/>
                  </a:lnTo>
                  <a:lnTo>
                    <a:pt x="13760" y="5611"/>
                  </a:lnTo>
                  <a:lnTo>
                    <a:pt x="14099" y="5700"/>
                  </a:lnTo>
                  <a:lnTo>
                    <a:pt x="14439" y="5790"/>
                  </a:lnTo>
                  <a:lnTo>
                    <a:pt x="14814" y="5825"/>
                  </a:lnTo>
                  <a:lnTo>
                    <a:pt x="15225" y="5843"/>
                  </a:lnTo>
                  <a:lnTo>
                    <a:pt x="15618" y="5825"/>
                  </a:lnTo>
                  <a:lnTo>
                    <a:pt x="15994" y="5790"/>
                  </a:lnTo>
                  <a:lnTo>
                    <a:pt x="16351" y="5700"/>
                  </a:lnTo>
                  <a:lnTo>
                    <a:pt x="16673" y="5611"/>
                  </a:lnTo>
                  <a:lnTo>
                    <a:pt x="16994" y="5486"/>
                  </a:lnTo>
                  <a:lnTo>
                    <a:pt x="17280" y="5343"/>
                  </a:lnTo>
                  <a:lnTo>
                    <a:pt x="17548" y="5182"/>
                  </a:lnTo>
                  <a:lnTo>
                    <a:pt x="17816" y="5021"/>
                  </a:lnTo>
                  <a:lnTo>
                    <a:pt x="18066" y="4825"/>
                  </a:lnTo>
                  <a:lnTo>
                    <a:pt x="18299" y="4628"/>
                  </a:lnTo>
                  <a:lnTo>
                    <a:pt x="18513" y="4414"/>
                  </a:lnTo>
                  <a:lnTo>
                    <a:pt x="18728" y="4199"/>
                  </a:lnTo>
                  <a:lnTo>
                    <a:pt x="19121" y="3753"/>
                  </a:lnTo>
                  <a:lnTo>
                    <a:pt x="19496" y="3288"/>
                  </a:lnTo>
                  <a:lnTo>
                    <a:pt x="19853" y="2877"/>
                  </a:lnTo>
                  <a:lnTo>
                    <a:pt x="20193" y="2484"/>
                  </a:lnTo>
                  <a:lnTo>
                    <a:pt x="20550" y="2126"/>
                  </a:lnTo>
                  <a:lnTo>
                    <a:pt x="20747" y="1966"/>
                  </a:lnTo>
                  <a:lnTo>
                    <a:pt x="20925" y="1805"/>
                  </a:lnTo>
                  <a:lnTo>
                    <a:pt x="21140" y="1662"/>
                  </a:lnTo>
                  <a:lnTo>
                    <a:pt x="21336" y="1537"/>
                  </a:lnTo>
                  <a:lnTo>
                    <a:pt x="21569" y="1430"/>
                  </a:lnTo>
                  <a:lnTo>
                    <a:pt x="21801" y="1340"/>
                  </a:lnTo>
                  <a:lnTo>
                    <a:pt x="22051" y="1269"/>
                  </a:lnTo>
                  <a:lnTo>
                    <a:pt x="22319" y="1215"/>
                  </a:lnTo>
                  <a:lnTo>
                    <a:pt x="22587" y="1179"/>
                  </a:lnTo>
                  <a:lnTo>
                    <a:pt x="22891" y="1162"/>
                  </a:lnTo>
                  <a:lnTo>
                    <a:pt x="23195" y="1179"/>
                  </a:lnTo>
                  <a:lnTo>
                    <a:pt x="23463" y="1215"/>
                  </a:lnTo>
                  <a:lnTo>
                    <a:pt x="23731" y="1269"/>
                  </a:lnTo>
                  <a:lnTo>
                    <a:pt x="23981" y="1340"/>
                  </a:lnTo>
                  <a:lnTo>
                    <a:pt x="24213" y="1430"/>
                  </a:lnTo>
                  <a:lnTo>
                    <a:pt x="24428" y="1537"/>
                  </a:lnTo>
                  <a:lnTo>
                    <a:pt x="24642" y="1662"/>
                  </a:lnTo>
                  <a:lnTo>
                    <a:pt x="24857" y="1805"/>
                  </a:lnTo>
                  <a:lnTo>
                    <a:pt x="25035" y="1966"/>
                  </a:lnTo>
                  <a:lnTo>
                    <a:pt x="25232" y="2126"/>
                  </a:lnTo>
                  <a:lnTo>
                    <a:pt x="25589" y="2484"/>
                  </a:lnTo>
                  <a:lnTo>
                    <a:pt x="25929" y="2877"/>
                  </a:lnTo>
                  <a:lnTo>
                    <a:pt x="26268" y="3288"/>
                  </a:lnTo>
                  <a:lnTo>
                    <a:pt x="26643" y="3753"/>
                  </a:lnTo>
                  <a:lnTo>
                    <a:pt x="27054" y="4199"/>
                  </a:lnTo>
                  <a:lnTo>
                    <a:pt x="27269" y="4414"/>
                  </a:lnTo>
                  <a:lnTo>
                    <a:pt x="27483" y="4628"/>
                  </a:lnTo>
                  <a:lnTo>
                    <a:pt x="27716" y="4825"/>
                  </a:lnTo>
                  <a:lnTo>
                    <a:pt x="27966" y="5021"/>
                  </a:lnTo>
                  <a:lnTo>
                    <a:pt x="28216" y="5182"/>
                  </a:lnTo>
                  <a:lnTo>
                    <a:pt x="28502" y="5343"/>
                  </a:lnTo>
                  <a:lnTo>
                    <a:pt x="28788" y="5486"/>
                  </a:lnTo>
                  <a:lnTo>
                    <a:pt x="29109" y="5611"/>
                  </a:lnTo>
                  <a:lnTo>
                    <a:pt x="29431" y="5700"/>
                  </a:lnTo>
                  <a:lnTo>
                    <a:pt x="29788" y="5772"/>
                  </a:lnTo>
                  <a:lnTo>
                    <a:pt x="30164" y="5825"/>
                  </a:lnTo>
                  <a:lnTo>
                    <a:pt x="30557" y="5843"/>
                  </a:lnTo>
                  <a:lnTo>
                    <a:pt x="30968" y="5825"/>
                  </a:lnTo>
                  <a:lnTo>
                    <a:pt x="31343" y="5772"/>
                  </a:lnTo>
                  <a:lnTo>
                    <a:pt x="31683" y="5700"/>
                  </a:lnTo>
                  <a:lnTo>
                    <a:pt x="32022" y="5611"/>
                  </a:lnTo>
                  <a:lnTo>
                    <a:pt x="32326" y="5486"/>
                  </a:lnTo>
                  <a:lnTo>
                    <a:pt x="32630" y="5343"/>
                  </a:lnTo>
                  <a:lnTo>
                    <a:pt x="32898" y="5182"/>
                  </a:lnTo>
                  <a:lnTo>
                    <a:pt x="33166" y="5021"/>
                  </a:lnTo>
                  <a:lnTo>
                    <a:pt x="33398" y="4825"/>
                  </a:lnTo>
                  <a:lnTo>
                    <a:pt x="33648" y="4628"/>
                  </a:lnTo>
                  <a:lnTo>
                    <a:pt x="33863" y="4414"/>
                  </a:lnTo>
                  <a:lnTo>
                    <a:pt x="34077" y="4199"/>
                  </a:lnTo>
                  <a:lnTo>
                    <a:pt x="34470" y="3753"/>
                  </a:lnTo>
                  <a:lnTo>
                    <a:pt x="34845" y="3288"/>
                  </a:lnTo>
                  <a:lnTo>
                    <a:pt x="35203" y="2877"/>
                  </a:lnTo>
                  <a:lnTo>
                    <a:pt x="35542" y="2484"/>
                  </a:lnTo>
                  <a:lnTo>
                    <a:pt x="35900" y="2126"/>
                  </a:lnTo>
                  <a:lnTo>
                    <a:pt x="36078" y="1966"/>
                  </a:lnTo>
                  <a:lnTo>
                    <a:pt x="36275" y="1805"/>
                  </a:lnTo>
                  <a:lnTo>
                    <a:pt x="36471" y="1662"/>
                  </a:lnTo>
                  <a:lnTo>
                    <a:pt x="36686" y="1537"/>
                  </a:lnTo>
                  <a:lnTo>
                    <a:pt x="36918" y="1430"/>
                  </a:lnTo>
                  <a:lnTo>
                    <a:pt x="37150" y="1340"/>
                  </a:lnTo>
                  <a:lnTo>
                    <a:pt x="37401" y="1269"/>
                  </a:lnTo>
                  <a:lnTo>
                    <a:pt x="37651" y="1215"/>
                  </a:lnTo>
                  <a:lnTo>
                    <a:pt x="37937" y="1179"/>
                  </a:lnTo>
                  <a:lnTo>
                    <a:pt x="38526" y="1179"/>
                  </a:lnTo>
                  <a:lnTo>
                    <a:pt x="38812" y="1215"/>
                  </a:lnTo>
                  <a:lnTo>
                    <a:pt x="39080" y="1269"/>
                  </a:lnTo>
                  <a:lnTo>
                    <a:pt x="39330" y="1340"/>
                  </a:lnTo>
                  <a:lnTo>
                    <a:pt x="39563" y="1430"/>
                  </a:lnTo>
                  <a:lnTo>
                    <a:pt x="39777" y="1537"/>
                  </a:lnTo>
                  <a:lnTo>
                    <a:pt x="39992" y="1662"/>
                  </a:lnTo>
                  <a:lnTo>
                    <a:pt x="40188" y="1805"/>
                  </a:lnTo>
                  <a:lnTo>
                    <a:pt x="40385" y="1966"/>
                  </a:lnTo>
                  <a:lnTo>
                    <a:pt x="40563" y="2126"/>
                  </a:lnTo>
                  <a:lnTo>
                    <a:pt x="40921" y="2484"/>
                  </a:lnTo>
                  <a:lnTo>
                    <a:pt x="41278" y="2877"/>
                  </a:lnTo>
                  <a:lnTo>
                    <a:pt x="41618" y="3288"/>
                  </a:lnTo>
                  <a:lnTo>
                    <a:pt x="41993" y="3753"/>
                  </a:lnTo>
                  <a:lnTo>
                    <a:pt x="42404" y="4199"/>
                  </a:lnTo>
                  <a:lnTo>
                    <a:pt x="42600" y="4414"/>
                  </a:lnTo>
                  <a:lnTo>
                    <a:pt x="42833" y="4628"/>
                  </a:lnTo>
                  <a:lnTo>
                    <a:pt x="43065" y="4825"/>
                  </a:lnTo>
                  <a:lnTo>
                    <a:pt x="43315" y="5021"/>
                  </a:lnTo>
                  <a:lnTo>
                    <a:pt x="43565" y="5182"/>
                  </a:lnTo>
                  <a:lnTo>
                    <a:pt x="43851" y="5343"/>
                  </a:lnTo>
                  <a:lnTo>
                    <a:pt x="44137" y="5486"/>
                  </a:lnTo>
                  <a:lnTo>
                    <a:pt x="44459" y="5611"/>
                  </a:lnTo>
                  <a:lnTo>
                    <a:pt x="44780" y="5700"/>
                  </a:lnTo>
                  <a:lnTo>
                    <a:pt x="45138" y="5772"/>
                  </a:lnTo>
                  <a:lnTo>
                    <a:pt x="45513" y="5825"/>
                  </a:lnTo>
                  <a:lnTo>
                    <a:pt x="45906" y="5843"/>
                  </a:lnTo>
                  <a:lnTo>
                    <a:pt x="45906" y="4682"/>
                  </a:lnTo>
                  <a:lnTo>
                    <a:pt x="45620" y="4664"/>
                  </a:lnTo>
                  <a:lnTo>
                    <a:pt x="45334" y="4628"/>
                  </a:lnTo>
                  <a:lnTo>
                    <a:pt x="45066" y="4575"/>
                  </a:lnTo>
                  <a:lnTo>
                    <a:pt x="44816" y="4503"/>
                  </a:lnTo>
                  <a:lnTo>
                    <a:pt x="44584" y="4414"/>
                  </a:lnTo>
                  <a:lnTo>
                    <a:pt x="44370" y="4306"/>
                  </a:lnTo>
                  <a:lnTo>
                    <a:pt x="44155" y="4181"/>
                  </a:lnTo>
                  <a:lnTo>
                    <a:pt x="43959" y="4038"/>
                  </a:lnTo>
                  <a:lnTo>
                    <a:pt x="43762" y="3895"/>
                  </a:lnTo>
                  <a:lnTo>
                    <a:pt x="43565" y="3717"/>
                  </a:lnTo>
                  <a:lnTo>
                    <a:pt x="43208" y="3359"/>
                  </a:lnTo>
                  <a:lnTo>
                    <a:pt x="42869" y="2966"/>
                  </a:lnTo>
                  <a:lnTo>
                    <a:pt x="42529" y="2555"/>
                  </a:lnTo>
                  <a:lnTo>
                    <a:pt x="42154" y="2091"/>
                  </a:lnTo>
                  <a:lnTo>
                    <a:pt x="41743" y="1644"/>
                  </a:lnTo>
                  <a:lnTo>
                    <a:pt x="41528" y="1430"/>
                  </a:lnTo>
                  <a:lnTo>
                    <a:pt x="41314" y="1215"/>
                  </a:lnTo>
                  <a:lnTo>
                    <a:pt x="41082" y="1019"/>
                  </a:lnTo>
                  <a:lnTo>
                    <a:pt x="40831" y="822"/>
                  </a:lnTo>
                  <a:lnTo>
                    <a:pt x="40581" y="661"/>
                  </a:lnTo>
                  <a:lnTo>
                    <a:pt x="40295" y="500"/>
                  </a:lnTo>
                  <a:lnTo>
                    <a:pt x="40009" y="357"/>
                  </a:lnTo>
                  <a:lnTo>
                    <a:pt x="39688" y="232"/>
                  </a:lnTo>
                  <a:lnTo>
                    <a:pt x="39366" y="143"/>
                  </a:lnTo>
                  <a:lnTo>
                    <a:pt x="39009" y="72"/>
                  </a:lnTo>
                  <a:lnTo>
                    <a:pt x="38634" y="18"/>
                  </a:lnTo>
                  <a:lnTo>
                    <a:pt x="38240" y="0"/>
                  </a:lnTo>
                  <a:lnTo>
                    <a:pt x="37829" y="18"/>
                  </a:lnTo>
                  <a:lnTo>
                    <a:pt x="37454" y="72"/>
                  </a:lnTo>
                  <a:lnTo>
                    <a:pt x="37115" y="143"/>
                  </a:lnTo>
                  <a:lnTo>
                    <a:pt x="36775" y="232"/>
                  </a:lnTo>
                  <a:lnTo>
                    <a:pt x="36471" y="357"/>
                  </a:lnTo>
                  <a:lnTo>
                    <a:pt x="36168" y="500"/>
                  </a:lnTo>
                  <a:lnTo>
                    <a:pt x="35900" y="661"/>
                  </a:lnTo>
                  <a:lnTo>
                    <a:pt x="35632" y="822"/>
                  </a:lnTo>
                  <a:lnTo>
                    <a:pt x="35381" y="1019"/>
                  </a:lnTo>
                  <a:lnTo>
                    <a:pt x="35149" y="1215"/>
                  </a:lnTo>
                  <a:lnTo>
                    <a:pt x="34935" y="1430"/>
                  </a:lnTo>
                  <a:lnTo>
                    <a:pt x="34720" y="1644"/>
                  </a:lnTo>
                  <a:lnTo>
                    <a:pt x="34327" y="2091"/>
                  </a:lnTo>
                  <a:lnTo>
                    <a:pt x="33952" y="2555"/>
                  </a:lnTo>
                  <a:lnTo>
                    <a:pt x="33595" y="2966"/>
                  </a:lnTo>
                  <a:lnTo>
                    <a:pt x="33255" y="3359"/>
                  </a:lnTo>
                  <a:lnTo>
                    <a:pt x="32898" y="3717"/>
                  </a:lnTo>
                  <a:lnTo>
                    <a:pt x="32719" y="3895"/>
                  </a:lnTo>
                  <a:lnTo>
                    <a:pt x="32522" y="4038"/>
                  </a:lnTo>
                  <a:lnTo>
                    <a:pt x="32308" y="4181"/>
                  </a:lnTo>
                  <a:lnTo>
                    <a:pt x="32111" y="4306"/>
                  </a:lnTo>
                  <a:lnTo>
                    <a:pt x="31879" y="4414"/>
                  </a:lnTo>
                  <a:lnTo>
                    <a:pt x="31647" y="4503"/>
                  </a:lnTo>
                  <a:lnTo>
                    <a:pt x="31397" y="4575"/>
                  </a:lnTo>
                  <a:lnTo>
                    <a:pt x="31129" y="4628"/>
                  </a:lnTo>
                  <a:lnTo>
                    <a:pt x="30861" y="4664"/>
                  </a:lnTo>
                  <a:lnTo>
                    <a:pt x="30557" y="4682"/>
                  </a:lnTo>
                  <a:lnTo>
                    <a:pt x="30253" y="4664"/>
                  </a:lnTo>
                  <a:lnTo>
                    <a:pt x="29985" y="4628"/>
                  </a:lnTo>
                  <a:lnTo>
                    <a:pt x="29717" y="4575"/>
                  </a:lnTo>
                  <a:lnTo>
                    <a:pt x="29467" y="4503"/>
                  </a:lnTo>
                  <a:lnTo>
                    <a:pt x="29234" y="4414"/>
                  </a:lnTo>
                  <a:lnTo>
                    <a:pt x="29020" y="4306"/>
                  </a:lnTo>
                  <a:lnTo>
                    <a:pt x="28806" y="4181"/>
                  </a:lnTo>
                  <a:lnTo>
                    <a:pt x="28609" y="4038"/>
                  </a:lnTo>
                  <a:lnTo>
                    <a:pt x="28413" y="3895"/>
                  </a:lnTo>
                  <a:lnTo>
                    <a:pt x="28216" y="3717"/>
                  </a:lnTo>
                  <a:lnTo>
                    <a:pt x="27876" y="3359"/>
                  </a:lnTo>
                  <a:lnTo>
                    <a:pt x="27519" y="2966"/>
                  </a:lnTo>
                  <a:lnTo>
                    <a:pt x="27180" y="2555"/>
                  </a:lnTo>
                  <a:lnTo>
                    <a:pt x="26804" y="2091"/>
                  </a:lnTo>
                  <a:lnTo>
                    <a:pt x="26393" y="1644"/>
                  </a:lnTo>
                  <a:lnTo>
                    <a:pt x="26197" y="1430"/>
                  </a:lnTo>
                  <a:lnTo>
                    <a:pt x="25964" y="1215"/>
                  </a:lnTo>
                  <a:lnTo>
                    <a:pt x="25732" y="1019"/>
                  </a:lnTo>
                  <a:lnTo>
                    <a:pt x="25482" y="822"/>
                  </a:lnTo>
                  <a:lnTo>
                    <a:pt x="25232" y="661"/>
                  </a:lnTo>
                  <a:lnTo>
                    <a:pt x="24946" y="500"/>
                  </a:lnTo>
                  <a:lnTo>
                    <a:pt x="24660" y="357"/>
                  </a:lnTo>
                  <a:lnTo>
                    <a:pt x="24356" y="232"/>
                  </a:lnTo>
                  <a:lnTo>
                    <a:pt x="24017" y="143"/>
                  </a:lnTo>
                  <a:lnTo>
                    <a:pt x="23659" y="72"/>
                  </a:lnTo>
                  <a:lnTo>
                    <a:pt x="23284" y="18"/>
                  </a:lnTo>
                  <a:lnTo>
                    <a:pt x="22891" y="0"/>
                  </a:lnTo>
                  <a:lnTo>
                    <a:pt x="22498" y="18"/>
                  </a:lnTo>
                  <a:lnTo>
                    <a:pt x="22123" y="72"/>
                  </a:lnTo>
                  <a:lnTo>
                    <a:pt x="21765" y="143"/>
                  </a:lnTo>
                  <a:lnTo>
                    <a:pt x="21426" y="232"/>
                  </a:lnTo>
                  <a:lnTo>
                    <a:pt x="21122" y="357"/>
                  </a:lnTo>
                  <a:lnTo>
                    <a:pt x="20836" y="500"/>
                  </a:lnTo>
                  <a:lnTo>
                    <a:pt x="20550" y="661"/>
                  </a:lnTo>
                  <a:lnTo>
                    <a:pt x="20300" y="822"/>
                  </a:lnTo>
                  <a:lnTo>
                    <a:pt x="20050" y="1019"/>
                  </a:lnTo>
                  <a:lnTo>
                    <a:pt x="19818" y="1215"/>
                  </a:lnTo>
                  <a:lnTo>
                    <a:pt x="19585" y="1430"/>
                  </a:lnTo>
                  <a:lnTo>
                    <a:pt x="19371" y="1644"/>
                  </a:lnTo>
                  <a:lnTo>
                    <a:pt x="18978" y="2091"/>
                  </a:lnTo>
                  <a:lnTo>
                    <a:pt x="18602" y="2555"/>
                  </a:lnTo>
                  <a:lnTo>
                    <a:pt x="18263" y="2966"/>
                  </a:lnTo>
                  <a:lnTo>
                    <a:pt x="17906" y="3359"/>
                  </a:lnTo>
                  <a:lnTo>
                    <a:pt x="17548" y="3717"/>
                  </a:lnTo>
                  <a:lnTo>
                    <a:pt x="17369" y="3895"/>
                  </a:lnTo>
                  <a:lnTo>
                    <a:pt x="17173" y="4038"/>
                  </a:lnTo>
                  <a:lnTo>
                    <a:pt x="16976" y="4181"/>
                  </a:lnTo>
                  <a:lnTo>
                    <a:pt x="16762" y="4306"/>
                  </a:lnTo>
                  <a:lnTo>
                    <a:pt x="16548" y="4414"/>
                  </a:lnTo>
                  <a:lnTo>
                    <a:pt x="16315" y="4503"/>
                  </a:lnTo>
                  <a:lnTo>
                    <a:pt x="16065" y="4575"/>
                  </a:lnTo>
                  <a:lnTo>
                    <a:pt x="15797" y="4628"/>
                  </a:lnTo>
                  <a:lnTo>
                    <a:pt x="15511" y="4664"/>
                  </a:lnTo>
                  <a:lnTo>
                    <a:pt x="15225" y="4682"/>
                  </a:lnTo>
                  <a:lnTo>
                    <a:pt x="14921" y="4664"/>
                  </a:lnTo>
                  <a:lnTo>
                    <a:pt x="14636" y="4628"/>
                  </a:lnTo>
                  <a:lnTo>
                    <a:pt x="14368" y="4575"/>
                  </a:lnTo>
                  <a:lnTo>
                    <a:pt x="14135" y="4503"/>
                  </a:lnTo>
                  <a:lnTo>
                    <a:pt x="13903" y="4414"/>
                  </a:lnTo>
                  <a:lnTo>
                    <a:pt x="13671" y="4306"/>
                  </a:lnTo>
                  <a:lnTo>
                    <a:pt x="13456" y="4181"/>
                  </a:lnTo>
                  <a:lnTo>
                    <a:pt x="13260" y="4038"/>
                  </a:lnTo>
                  <a:lnTo>
                    <a:pt x="13063" y="3895"/>
                  </a:lnTo>
                  <a:lnTo>
                    <a:pt x="12884" y="3717"/>
                  </a:lnTo>
                  <a:lnTo>
                    <a:pt x="12527" y="3359"/>
                  </a:lnTo>
                  <a:lnTo>
                    <a:pt x="12187" y="2966"/>
                  </a:lnTo>
                  <a:lnTo>
                    <a:pt x="11830" y="2555"/>
                  </a:lnTo>
                  <a:lnTo>
                    <a:pt x="11455" y="2091"/>
                  </a:lnTo>
                  <a:lnTo>
                    <a:pt x="11062" y="1644"/>
                  </a:lnTo>
                  <a:lnTo>
                    <a:pt x="10847" y="1430"/>
                  </a:lnTo>
                  <a:lnTo>
                    <a:pt x="10633" y="1215"/>
                  </a:lnTo>
                  <a:lnTo>
                    <a:pt x="10401" y="1019"/>
                  </a:lnTo>
                  <a:lnTo>
                    <a:pt x="10150" y="822"/>
                  </a:lnTo>
                  <a:lnTo>
                    <a:pt x="9882" y="661"/>
                  </a:lnTo>
                  <a:lnTo>
                    <a:pt x="9614" y="500"/>
                  </a:lnTo>
                  <a:lnTo>
                    <a:pt x="9311" y="357"/>
                  </a:lnTo>
                  <a:lnTo>
                    <a:pt x="9007" y="232"/>
                  </a:lnTo>
                  <a:lnTo>
                    <a:pt x="8667" y="143"/>
                  </a:lnTo>
                  <a:lnTo>
                    <a:pt x="8328" y="72"/>
                  </a:lnTo>
                  <a:lnTo>
                    <a:pt x="7953" y="18"/>
                  </a:lnTo>
                  <a:lnTo>
                    <a:pt x="755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5149425" y="4388650"/>
              <a:ext cx="1148100" cy="145675"/>
            </a:xfrm>
            <a:custGeom>
              <a:avLst/>
              <a:gdLst/>
              <a:ahLst/>
              <a:cxnLst/>
              <a:rect l="l" t="t" r="r" b="b"/>
              <a:pathLst>
                <a:path w="45924" h="5827" extrusionOk="0">
                  <a:moveTo>
                    <a:pt x="7559" y="1"/>
                  </a:moveTo>
                  <a:lnTo>
                    <a:pt x="7166" y="19"/>
                  </a:lnTo>
                  <a:lnTo>
                    <a:pt x="6791" y="55"/>
                  </a:lnTo>
                  <a:lnTo>
                    <a:pt x="6434" y="126"/>
                  </a:lnTo>
                  <a:lnTo>
                    <a:pt x="6094" y="233"/>
                  </a:lnTo>
                  <a:lnTo>
                    <a:pt x="5790" y="340"/>
                  </a:lnTo>
                  <a:lnTo>
                    <a:pt x="5486" y="483"/>
                  </a:lnTo>
                  <a:lnTo>
                    <a:pt x="5218" y="644"/>
                  </a:lnTo>
                  <a:lnTo>
                    <a:pt x="4950" y="823"/>
                  </a:lnTo>
                  <a:lnTo>
                    <a:pt x="4718" y="1002"/>
                  </a:lnTo>
                  <a:lnTo>
                    <a:pt x="4486" y="1216"/>
                  </a:lnTo>
                  <a:lnTo>
                    <a:pt x="4254" y="1430"/>
                  </a:lnTo>
                  <a:lnTo>
                    <a:pt x="4039" y="1645"/>
                  </a:lnTo>
                  <a:lnTo>
                    <a:pt x="3646" y="2092"/>
                  </a:lnTo>
                  <a:lnTo>
                    <a:pt x="3271" y="2538"/>
                  </a:lnTo>
                  <a:lnTo>
                    <a:pt x="2931" y="2949"/>
                  </a:lnTo>
                  <a:lnTo>
                    <a:pt x="2592" y="3342"/>
                  </a:lnTo>
                  <a:lnTo>
                    <a:pt x="2252" y="3682"/>
                  </a:lnTo>
                  <a:lnTo>
                    <a:pt x="2074" y="3843"/>
                  </a:lnTo>
                  <a:lnTo>
                    <a:pt x="1877" y="4004"/>
                  </a:lnTo>
                  <a:lnTo>
                    <a:pt x="1680" y="4129"/>
                  </a:lnTo>
                  <a:lnTo>
                    <a:pt x="1484" y="4254"/>
                  </a:lnTo>
                  <a:lnTo>
                    <a:pt x="1269" y="4361"/>
                  </a:lnTo>
                  <a:lnTo>
                    <a:pt x="1037" y="4468"/>
                  </a:lnTo>
                  <a:lnTo>
                    <a:pt x="805" y="4540"/>
                  </a:lnTo>
                  <a:lnTo>
                    <a:pt x="555" y="4593"/>
                  </a:lnTo>
                  <a:lnTo>
                    <a:pt x="287" y="4629"/>
                  </a:lnTo>
                  <a:lnTo>
                    <a:pt x="1" y="4647"/>
                  </a:lnTo>
                  <a:lnTo>
                    <a:pt x="1" y="5826"/>
                  </a:lnTo>
                  <a:lnTo>
                    <a:pt x="376" y="5790"/>
                  </a:lnTo>
                  <a:lnTo>
                    <a:pt x="751" y="5737"/>
                  </a:lnTo>
                  <a:lnTo>
                    <a:pt x="1091" y="5665"/>
                  </a:lnTo>
                  <a:lnTo>
                    <a:pt x="1412" y="5576"/>
                  </a:lnTo>
                  <a:lnTo>
                    <a:pt x="1716" y="5451"/>
                  </a:lnTo>
                  <a:lnTo>
                    <a:pt x="2002" y="5308"/>
                  </a:lnTo>
                  <a:lnTo>
                    <a:pt x="2270" y="5147"/>
                  </a:lnTo>
                  <a:lnTo>
                    <a:pt x="2520" y="4969"/>
                  </a:lnTo>
                  <a:lnTo>
                    <a:pt x="2753" y="4790"/>
                  </a:lnTo>
                  <a:lnTo>
                    <a:pt x="2985" y="4593"/>
                  </a:lnTo>
                  <a:lnTo>
                    <a:pt x="3199" y="4379"/>
                  </a:lnTo>
                  <a:lnTo>
                    <a:pt x="3414" y="4164"/>
                  </a:lnTo>
                  <a:lnTo>
                    <a:pt x="3807" y="3718"/>
                  </a:lnTo>
                  <a:lnTo>
                    <a:pt x="4182" y="3271"/>
                  </a:lnTo>
                  <a:lnTo>
                    <a:pt x="4522" y="2860"/>
                  </a:lnTo>
                  <a:lnTo>
                    <a:pt x="4861" y="2467"/>
                  </a:lnTo>
                  <a:lnTo>
                    <a:pt x="5218" y="2109"/>
                  </a:lnTo>
                  <a:lnTo>
                    <a:pt x="5415" y="1949"/>
                  </a:lnTo>
                  <a:lnTo>
                    <a:pt x="5594" y="1788"/>
                  </a:lnTo>
                  <a:lnTo>
                    <a:pt x="5808" y="1663"/>
                  </a:lnTo>
                  <a:lnTo>
                    <a:pt x="6005" y="1538"/>
                  </a:lnTo>
                  <a:lnTo>
                    <a:pt x="6237" y="1430"/>
                  </a:lnTo>
                  <a:lnTo>
                    <a:pt x="6469" y="1323"/>
                  </a:lnTo>
                  <a:lnTo>
                    <a:pt x="6719" y="1252"/>
                  </a:lnTo>
                  <a:lnTo>
                    <a:pt x="6970" y="1198"/>
                  </a:lnTo>
                  <a:lnTo>
                    <a:pt x="7256" y="1180"/>
                  </a:lnTo>
                  <a:lnTo>
                    <a:pt x="7559" y="1162"/>
                  </a:lnTo>
                  <a:lnTo>
                    <a:pt x="7845" y="1180"/>
                  </a:lnTo>
                  <a:lnTo>
                    <a:pt x="8131" y="1198"/>
                  </a:lnTo>
                  <a:lnTo>
                    <a:pt x="8399" y="1252"/>
                  </a:lnTo>
                  <a:lnTo>
                    <a:pt x="8649" y="1341"/>
                  </a:lnTo>
                  <a:lnTo>
                    <a:pt x="8882" y="1430"/>
                  </a:lnTo>
                  <a:lnTo>
                    <a:pt x="9096" y="1538"/>
                  </a:lnTo>
                  <a:lnTo>
                    <a:pt x="9310" y="1663"/>
                  </a:lnTo>
                  <a:lnTo>
                    <a:pt x="9507" y="1788"/>
                  </a:lnTo>
                  <a:lnTo>
                    <a:pt x="9704" y="1949"/>
                  </a:lnTo>
                  <a:lnTo>
                    <a:pt x="9882" y="2109"/>
                  </a:lnTo>
                  <a:lnTo>
                    <a:pt x="10240" y="2467"/>
                  </a:lnTo>
                  <a:lnTo>
                    <a:pt x="10597" y="2860"/>
                  </a:lnTo>
                  <a:lnTo>
                    <a:pt x="10937" y="3289"/>
                  </a:lnTo>
                  <a:lnTo>
                    <a:pt x="11312" y="3736"/>
                  </a:lnTo>
                  <a:lnTo>
                    <a:pt x="11705" y="4182"/>
                  </a:lnTo>
                  <a:lnTo>
                    <a:pt x="11919" y="4397"/>
                  </a:lnTo>
                  <a:lnTo>
                    <a:pt x="12152" y="4611"/>
                  </a:lnTo>
                  <a:lnTo>
                    <a:pt x="12384" y="4808"/>
                  </a:lnTo>
                  <a:lnTo>
                    <a:pt x="12634" y="5004"/>
                  </a:lnTo>
                  <a:lnTo>
                    <a:pt x="12884" y="5183"/>
                  </a:lnTo>
                  <a:lnTo>
                    <a:pt x="13170" y="5344"/>
                  </a:lnTo>
                  <a:lnTo>
                    <a:pt x="13456" y="5487"/>
                  </a:lnTo>
                  <a:lnTo>
                    <a:pt x="13760" y="5594"/>
                  </a:lnTo>
                  <a:lnTo>
                    <a:pt x="14099" y="5701"/>
                  </a:lnTo>
                  <a:lnTo>
                    <a:pt x="14457" y="5773"/>
                  </a:lnTo>
                  <a:lnTo>
                    <a:pt x="14832" y="5808"/>
                  </a:lnTo>
                  <a:lnTo>
                    <a:pt x="15225" y="5826"/>
                  </a:lnTo>
                  <a:lnTo>
                    <a:pt x="15618" y="5808"/>
                  </a:lnTo>
                  <a:lnTo>
                    <a:pt x="15993" y="5773"/>
                  </a:lnTo>
                  <a:lnTo>
                    <a:pt x="16351" y="5701"/>
                  </a:lnTo>
                  <a:lnTo>
                    <a:pt x="16690" y="5594"/>
                  </a:lnTo>
                  <a:lnTo>
                    <a:pt x="16994" y="5487"/>
                  </a:lnTo>
                  <a:lnTo>
                    <a:pt x="17280" y="5344"/>
                  </a:lnTo>
                  <a:lnTo>
                    <a:pt x="17566" y="5183"/>
                  </a:lnTo>
                  <a:lnTo>
                    <a:pt x="17816" y="5004"/>
                  </a:lnTo>
                  <a:lnTo>
                    <a:pt x="18066" y="4808"/>
                  </a:lnTo>
                  <a:lnTo>
                    <a:pt x="18299" y="4611"/>
                  </a:lnTo>
                  <a:lnTo>
                    <a:pt x="18531" y="4397"/>
                  </a:lnTo>
                  <a:lnTo>
                    <a:pt x="18727" y="4182"/>
                  </a:lnTo>
                  <a:lnTo>
                    <a:pt x="19138" y="3736"/>
                  </a:lnTo>
                  <a:lnTo>
                    <a:pt x="19514" y="3289"/>
                  </a:lnTo>
                  <a:lnTo>
                    <a:pt x="19853" y="2860"/>
                  </a:lnTo>
                  <a:lnTo>
                    <a:pt x="20211" y="2467"/>
                  </a:lnTo>
                  <a:lnTo>
                    <a:pt x="20568" y="2109"/>
                  </a:lnTo>
                  <a:lnTo>
                    <a:pt x="20747" y="1949"/>
                  </a:lnTo>
                  <a:lnTo>
                    <a:pt x="20943" y="1788"/>
                  </a:lnTo>
                  <a:lnTo>
                    <a:pt x="21140" y="1663"/>
                  </a:lnTo>
                  <a:lnTo>
                    <a:pt x="21354" y="1538"/>
                  </a:lnTo>
                  <a:lnTo>
                    <a:pt x="21569" y="1430"/>
                  </a:lnTo>
                  <a:lnTo>
                    <a:pt x="21801" y="1341"/>
                  </a:lnTo>
                  <a:lnTo>
                    <a:pt x="22051" y="1252"/>
                  </a:lnTo>
                  <a:lnTo>
                    <a:pt x="22319" y="1198"/>
                  </a:lnTo>
                  <a:lnTo>
                    <a:pt x="22605" y="1180"/>
                  </a:lnTo>
                  <a:lnTo>
                    <a:pt x="22891" y="1162"/>
                  </a:lnTo>
                  <a:lnTo>
                    <a:pt x="23195" y="1180"/>
                  </a:lnTo>
                  <a:lnTo>
                    <a:pt x="23481" y="1198"/>
                  </a:lnTo>
                  <a:lnTo>
                    <a:pt x="23731" y="1252"/>
                  </a:lnTo>
                  <a:lnTo>
                    <a:pt x="23981" y="1323"/>
                  </a:lnTo>
                  <a:lnTo>
                    <a:pt x="24213" y="1430"/>
                  </a:lnTo>
                  <a:lnTo>
                    <a:pt x="24445" y="1538"/>
                  </a:lnTo>
                  <a:lnTo>
                    <a:pt x="24660" y="1663"/>
                  </a:lnTo>
                  <a:lnTo>
                    <a:pt x="24856" y="1788"/>
                  </a:lnTo>
                  <a:lnTo>
                    <a:pt x="25053" y="1949"/>
                  </a:lnTo>
                  <a:lnTo>
                    <a:pt x="25232" y="2109"/>
                  </a:lnTo>
                  <a:lnTo>
                    <a:pt x="25589" y="2467"/>
                  </a:lnTo>
                  <a:lnTo>
                    <a:pt x="25929" y="2860"/>
                  </a:lnTo>
                  <a:lnTo>
                    <a:pt x="26286" y="3289"/>
                  </a:lnTo>
                  <a:lnTo>
                    <a:pt x="26661" y="3736"/>
                  </a:lnTo>
                  <a:lnTo>
                    <a:pt x="27054" y="4182"/>
                  </a:lnTo>
                  <a:lnTo>
                    <a:pt x="27269" y="4397"/>
                  </a:lnTo>
                  <a:lnTo>
                    <a:pt x="27483" y="4611"/>
                  </a:lnTo>
                  <a:lnTo>
                    <a:pt x="27715" y="4808"/>
                  </a:lnTo>
                  <a:lnTo>
                    <a:pt x="27966" y="5004"/>
                  </a:lnTo>
                  <a:lnTo>
                    <a:pt x="28234" y="5183"/>
                  </a:lnTo>
                  <a:lnTo>
                    <a:pt x="28502" y="5344"/>
                  </a:lnTo>
                  <a:lnTo>
                    <a:pt x="28805" y="5487"/>
                  </a:lnTo>
                  <a:lnTo>
                    <a:pt x="29109" y="5594"/>
                  </a:lnTo>
                  <a:lnTo>
                    <a:pt x="29449" y="5701"/>
                  </a:lnTo>
                  <a:lnTo>
                    <a:pt x="29788" y="5773"/>
                  </a:lnTo>
                  <a:lnTo>
                    <a:pt x="30164" y="5808"/>
                  </a:lnTo>
                  <a:lnTo>
                    <a:pt x="30575" y="5826"/>
                  </a:lnTo>
                  <a:lnTo>
                    <a:pt x="30968" y="5808"/>
                  </a:lnTo>
                  <a:lnTo>
                    <a:pt x="31343" y="5773"/>
                  </a:lnTo>
                  <a:lnTo>
                    <a:pt x="31700" y="5701"/>
                  </a:lnTo>
                  <a:lnTo>
                    <a:pt x="32022" y="5594"/>
                  </a:lnTo>
                  <a:lnTo>
                    <a:pt x="32344" y="5487"/>
                  </a:lnTo>
                  <a:lnTo>
                    <a:pt x="32629" y="5344"/>
                  </a:lnTo>
                  <a:lnTo>
                    <a:pt x="32897" y="5183"/>
                  </a:lnTo>
                  <a:lnTo>
                    <a:pt x="33166" y="5004"/>
                  </a:lnTo>
                  <a:lnTo>
                    <a:pt x="33416" y="4808"/>
                  </a:lnTo>
                  <a:lnTo>
                    <a:pt x="33648" y="4611"/>
                  </a:lnTo>
                  <a:lnTo>
                    <a:pt x="33862" y="4397"/>
                  </a:lnTo>
                  <a:lnTo>
                    <a:pt x="34077" y="4182"/>
                  </a:lnTo>
                  <a:lnTo>
                    <a:pt x="34470" y="3736"/>
                  </a:lnTo>
                  <a:lnTo>
                    <a:pt x="34863" y="3289"/>
                  </a:lnTo>
                  <a:lnTo>
                    <a:pt x="35203" y="2860"/>
                  </a:lnTo>
                  <a:lnTo>
                    <a:pt x="35542" y="2467"/>
                  </a:lnTo>
                  <a:lnTo>
                    <a:pt x="35899" y="2109"/>
                  </a:lnTo>
                  <a:lnTo>
                    <a:pt x="36096" y="1949"/>
                  </a:lnTo>
                  <a:lnTo>
                    <a:pt x="36275" y="1788"/>
                  </a:lnTo>
                  <a:lnTo>
                    <a:pt x="36489" y="1663"/>
                  </a:lnTo>
                  <a:lnTo>
                    <a:pt x="36686" y="1538"/>
                  </a:lnTo>
                  <a:lnTo>
                    <a:pt x="36918" y="1430"/>
                  </a:lnTo>
                  <a:lnTo>
                    <a:pt x="37150" y="1341"/>
                  </a:lnTo>
                  <a:lnTo>
                    <a:pt x="37400" y="1252"/>
                  </a:lnTo>
                  <a:lnTo>
                    <a:pt x="37668" y="1198"/>
                  </a:lnTo>
                  <a:lnTo>
                    <a:pt x="37937" y="1180"/>
                  </a:lnTo>
                  <a:lnTo>
                    <a:pt x="38240" y="1162"/>
                  </a:lnTo>
                  <a:lnTo>
                    <a:pt x="38544" y="1180"/>
                  </a:lnTo>
                  <a:lnTo>
                    <a:pt x="38812" y="1198"/>
                  </a:lnTo>
                  <a:lnTo>
                    <a:pt x="39080" y="1252"/>
                  </a:lnTo>
                  <a:lnTo>
                    <a:pt x="39330" y="1341"/>
                  </a:lnTo>
                  <a:lnTo>
                    <a:pt x="39563" y="1430"/>
                  </a:lnTo>
                  <a:lnTo>
                    <a:pt x="39795" y="1538"/>
                  </a:lnTo>
                  <a:lnTo>
                    <a:pt x="39991" y="1663"/>
                  </a:lnTo>
                  <a:lnTo>
                    <a:pt x="40206" y="1788"/>
                  </a:lnTo>
                  <a:lnTo>
                    <a:pt x="40385" y="1949"/>
                  </a:lnTo>
                  <a:lnTo>
                    <a:pt x="40581" y="2109"/>
                  </a:lnTo>
                  <a:lnTo>
                    <a:pt x="40939" y="2467"/>
                  </a:lnTo>
                  <a:lnTo>
                    <a:pt x="41278" y="2860"/>
                  </a:lnTo>
                  <a:lnTo>
                    <a:pt x="41635" y="3289"/>
                  </a:lnTo>
                  <a:lnTo>
                    <a:pt x="42011" y="3736"/>
                  </a:lnTo>
                  <a:lnTo>
                    <a:pt x="42404" y="4182"/>
                  </a:lnTo>
                  <a:lnTo>
                    <a:pt x="42618" y="4397"/>
                  </a:lnTo>
                  <a:lnTo>
                    <a:pt x="42833" y="4611"/>
                  </a:lnTo>
                  <a:lnTo>
                    <a:pt x="43065" y="4808"/>
                  </a:lnTo>
                  <a:lnTo>
                    <a:pt x="43315" y="5004"/>
                  </a:lnTo>
                  <a:lnTo>
                    <a:pt x="43583" y="5183"/>
                  </a:lnTo>
                  <a:lnTo>
                    <a:pt x="43851" y="5344"/>
                  </a:lnTo>
                  <a:lnTo>
                    <a:pt x="44155" y="5487"/>
                  </a:lnTo>
                  <a:lnTo>
                    <a:pt x="44459" y="5594"/>
                  </a:lnTo>
                  <a:lnTo>
                    <a:pt x="44780" y="5701"/>
                  </a:lnTo>
                  <a:lnTo>
                    <a:pt x="45138" y="5773"/>
                  </a:lnTo>
                  <a:lnTo>
                    <a:pt x="45513" y="5808"/>
                  </a:lnTo>
                  <a:lnTo>
                    <a:pt x="45924" y="5826"/>
                  </a:lnTo>
                  <a:lnTo>
                    <a:pt x="45924" y="4665"/>
                  </a:lnTo>
                  <a:lnTo>
                    <a:pt x="45620" y="4647"/>
                  </a:lnTo>
                  <a:lnTo>
                    <a:pt x="45334" y="4629"/>
                  </a:lnTo>
                  <a:lnTo>
                    <a:pt x="45066" y="4558"/>
                  </a:lnTo>
                  <a:lnTo>
                    <a:pt x="44834" y="4486"/>
                  </a:lnTo>
                  <a:lnTo>
                    <a:pt x="44584" y="4397"/>
                  </a:lnTo>
                  <a:lnTo>
                    <a:pt x="44369" y="4289"/>
                  </a:lnTo>
                  <a:lnTo>
                    <a:pt x="44155" y="4164"/>
                  </a:lnTo>
                  <a:lnTo>
                    <a:pt x="43958" y="4021"/>
                  </a:lnTo>
                  <a:lnTo>
                    <a:pt x="43762" y="3878"/>
                  </a:lnTo>
                  <a:lnTo>
                    <a:pt x="43583" y="3718"/>
                  </a:lnTo>
                  <a:lnTo>
                    <a:pt x="43226" y="3360"/>
                  </a:lnTo>
                  <a:lnTo>
                    <a:pt x="42868" y="2967"/>
                  </a:lnTo>
                  <a:lnTo>
                    <a:pt x="42529" y="2538"/>
                  </a:lnTo>
                  <a:lnTo>
                    <a:pt x="42154" y="2092"/>
                  </a:lnTo>
                  <a:lnTo>
                    <a:pt x="41760" y="1645"/>
                  </a:lnTo>
                  <a:lnTo>
                    <a:pt x="41546" y="1413"/>
                  </a:lnTo>
                  <a:lnTo>
                    <a:pt x="41314" y="1216"/>
                  </a:lnTo>
                  <a:lnTo>
                    <a:pt x="41081" y="1002"/>
                  </a:lnTo>
                  <a:lnTo>
                    <a:pt x="40831" y="823"/>
                  </a:lnTo>
                  <a:lnTo>
                    <a:pt x="40581" y="644"/>
                  </a:lnTo>
                  <a:lnTo>
                    <a:pt x="40295" y="483"/>
                  </a:lnTo>
                  <a:lnTo>
                    <a:pt x="40009" y="340"/>
                  </a:lnTo>
                  <a:lnTo>
                    <a:pt x="39706" y="215"/>
                  </a:lnTo>
                  <a:lnTo>
                    <a:pt x="39366" y="126"/>
                  </a:lnTo>
                  <a:lnTo>
                    <a:pt x="39009" y="55"/>
                  </a:lnTo>
                  <a:lnTo>
                    <a:pt x="38633" y="1"/>
                  </a:lnTo>
                  <a:lnTo>
                    <a:pt x="37847" y="1"/>
                  </a:lnTo>
                  <a:lnTo>
                    <a:pt x="37472" y="55"/>
                  </a:lnTo>
                  <a:lnTo>
                    <a:pt x="37115" y="126"/>
                  </a:lnTo>
                  <a:lnTo>
                    <a:pt x="36775" y="215"/>
                  </a:lnTo>
                  <a:lnTo>
                    <a:pt x="36471" y="340"/>
                  </a:lnTo>
                  <a:lnTo>
                    <a:pt x="36185" y="483"/>
                  </a:lnTo>
                  <a:lnTo>
                    <a:pt x="35899" y="644"/>
                  </a:lnTo>
                  <a:lnTo>
                    <a:pt x="35649" y="823"/>
                  </a:lnTo>
                  <a:lnTo>
                    <a:pt x="35399" y="1002"/>
                  </a:lnTo>
                  <a:lnTo>
                    <a:pt x="35167" y="1216"/>
                  </a:lnTo>
                  <a:lnTo>
                    <a:pt x="34935" y="1413"/>
                  </a:lnTo>
                  <a:lnTo>
                    <a:pt x="34720" y="1645"/>
                  </a:lnTo>
                  <a:lnTo>
                    <a:pt x="34327" y="2092"/>
                  </a:lnTo>
                  <a:lnTo>
                    <a:pt x="33952" y="2538"/>
                  </a:lnTo>
                  <a:lnTo>
                    <a:pt x="33612" y="2967"/>
                  </a:lnTo>
                  <a:lnTo>
                    <a:pt x="33255" y="3360"/>
                  </a:lnTo>
                  <a:lnTo>
                    <a:pt x="32897" y="3718"/>
                  </a:lnTo>
                  <a:lnTo>
                    <a:pt x="32719" y="3878"/>
                  </a:lnTo>
                  <a:lnTo>
                    <a:pt x="32522" y="4021"/>
                  </a:lnTo>
                  <a:lnTo>
                    <a:pt x="32326" y="4164"/>
                  </a:lnTo>
                  <a:lnTo>
                    <a:pt x="32111" y="4289"/>
                  </a:lnTo>
                  <a:lnTo>
                    <a:pt x="31897" y="4397"/>
                  </a:lnTo>
                  <a:lnTo>
                    <a:pt x="31647" y="4486"/>
                  </a:lnTo>
                  <a:lnTo>
                    <a:pt x="31414" y="4558"/>
                  </a:lnTo>
                  <a:lnTo>
                    <a:pt x="31146" y="4611"/>
                  </a:lnTo>
                  <a:lnTo>
                    <a:pt x="30860" y="4647"/>
                  </a:lnTo>
                  <a:lnTo>
                    <a:pt x="30557" y="4665"/>
                  </a:lnTo>
                  <a:lnTo>
                    <a:pt x="30271" y="4647"/>
                  </a:lnTo>
                  <a:lnTo>
                    <a:pt x="29985" y="4611"/>
                  </a:lnTo>
                  <a:lnTo>
                    <a:pt x="29717" y="4558"/>
                  </a:lnTo>
                  <a:lnTo>
                    <a:pt x="29484" y="4486"/>
                  </a:lnTo>
                  <a:lnTo>
                    <a:pt x="29234" y="4397"/>
                  </a:lnTo>
                  <a:lnTo>
                    <a:pt x="29020" y="4289"/>
                  </a:lnTo>
                  <a:lnTo>
                    <a:pt x="28805" y="4164"/>
                  </a:lnTo>
                  <a:lnTo>
                    <a:pt x="28609" y="4021"/>
                  </a:lnTo>
                  <a:lnTo>
                    <a:pt x="28412" y="3878"/>
                  </a:lnTo>
                  <a:lnTo>
                    <a:pt x="28234" y="3718"/>
                  </a:lnTo>
                  <a:lnTo>
                    <a:pt x="27876" y="3360"/>
                  </a:lnTo>
                  <a:lnTo>
                    <a:pt x="27537" y="2967"/>
                  </a:lnTo>
                  <a:lnTo>
                    <a:pt x="27179" y="2538"/>
                  </a:lnTo>
                  <a:lnTo>
                    <a:pt x="26804" y="2092"/>
                  </a:lnTo>
                  <a:lnTo>
                    <a:pt x="26411" y="1645"/>
                  </a:lnTo>
                  <a:lnTo>
                    <a:pt x="26197" y="1430"/>
                  </a:lnTo>
                  <a:lnTo>
                    <a:pt x="25982" y="1216"/>
                  </a:lnTo>
                  <a:lnTo>
                    <a:pt x="25732" y="1002"/>
                  </a:lnTo>
                  <a:lnTo>
                    <a:pt x="25500" y="823"/>
                  </a:lnTo>
                  <a:lnTo>
                    <a:pt x="25232" y="644"/>
                  </a:lnTo>
                  <a:lnTo>
                    <a:pt x="24964" y="483"/>
                  </a:lnTo>
                  <a:lnTo>
                    <a:pt x="24660" y="340"/>
                  </a:lnTo>
                  <a:lnTo>
                    <a:pt x="24356" y="233"/>
                  </a:lnTo>
                  <a:lnTo>
                    <a:pt x="24017" y="126"/>
                  </a:lnTo>
                  <a:lnTo>
                    <a:pt x="23677" y="55"/>
                  </a:lnTo>
                  <a:lnTo>
                    <a:pt x="23302" y="19"/>
                  </a:lnTo>
                  <a:lnTo>
                    <a:pt x="22891" y="1"/>
                  </a:lnTo>
                  <a:lnTo>
                    <a:pt x="22498" y="19"/>
                  </a:lnTo>
                  <a:lnTo>
                    <a:pt x="22122" y="55"/>
                  </a:lnTo>
                  <a:lnTo>
                    <a:pt x="21765" y="126"/>
                  </a:lnTo>
                  <a:lnTo>
                    <a:pt x="21443" y="233"/>
                  </a:lnTo>
                  <a:lnTo>
                    <a:pt x="21122" y="340"/>
                  </a:lnTo>
                  <a:lnTo>
                    <a:pt x="20836" y="483"/>
                  </a:lnTo>
                  <a:lnTo>
                    <a:pt x="20550" y="644"/>
                  </a:lnTo>
                  <a:lnTo>
                    <a:pt x="20300" y="823"/>
                  </a:lnTo>
                  <a:lnTo>
                    <a:pt x="20050" y="1002"/>
                  </a:lnTo>
                  <a:lnTo>
                    <a:pt x="19817" y="1216"/>
                  </a:lnTo>
                  <a:lnTo>
                    <a:pt x="19603" y="1430"/>
                  </a:lnTo>
                  <a:lnTo>
                    <a:pt x="19389" y="1645"/>
                  </a:lnTo>
                  <a:lnTo>
                    <a:pt x="18978" y="2092"/>
                  </a:lnTo>
                  <a:lnTo>
                    <a:pt x="18602" y="2538"/>
                  </a:lnTo>
                  <a:lnTo>
                    <a:pt x="18263" y="2967"/>
                  </a:lnTo>
                  <a:lnTo>
                    <a:pt x="17923" y="3360"/>
                  </a:lnTo>
                  <a:lnTo>
                    <a:pt x="17566" y="3718"/>
                  </a:lnTo>
                  <a:lnTo>
                    <a:pt x="17369" y="3878"/>
                  </a:lnTo>
                  <a:lnTo>
                    <a:pt x="17191" y="4021"/>
                  </a:lnTo>
                  <a:lnTo>
                    <a:pt x="16976" y="4164"/>
                  </a:lnTo>
                  <a:lnTo>
                    <a:pt x="16780" y="4289"/>
                  </a:lnTo>
                  <a:lnTo>
                    <a:pt x="16547" y="4397"/>
                  </a:lnTo>
                  <a:lnTo>
                    <a:pt x="16315" y="4486"/>
                  </a:lnTo>
                  <a:lnTo>
                    <a:pt x="16065" y="4558"/>
                  </a:lnTo>
                  <a:lnTo>
                    <a:pt x="15797" y="4611"/>
                  </a:lnTo>
                  <a:lnTo>
                    <a:pt x="15529" y="4647"/>
                  </a:lnTo>
                  <a:lnTo>
                    <a:pt x="15225" y="4665"/>
                  </a:lnTo>
                  <a:lnTo>
                    <a:pt x="14921" y="4647"/>
                  </a:lnTo>
                  <a:lnTo>
                    <a:pt x="14653" y="4611"/>
                  </a:lnTo>
                  <a:lnTo>
                    <a:pt x="14385" y="4558"/>
                  </a:lnTo>
                  <a:lnTo>
                    <a:pt x="14135" y="4486"/>
                  </a:lnTo>
                  <a:lnTo>
                    <a:pt x="13903" y="4397"/>
                  </a:lnTo>
                  <a:lnTo>
                    <a:pt x="13670" y="4289"/>
                  </a:lnTo>
                  <a:lnTo>
                    <a:pt x="13474" y="4164"/>
                  </a:lnTo>
                  <a:lnTo>
                    <a:pt x="13259" y="4021"/>
                  </a:lnTo>
                  <a:lnTo>
                    <a:pt x="13081" y="3878"/>
                  </a:lnTo>
                  <a:lnTo>
                    <a:pt x="12884" y="3718"/>
                  </a:lnTo>
                  <a:lnTo>
                    <a:pt x="12527" y="3360"/>
                  </a:lnTo>
                  <a:lnTo>
                    <a:pt x="12187" y="2967"/>
                  </a:lnTo>
                  <a:lnTo>
                    <a:pt x="11848" y="2538"/>
                  </a:lnTo>
                  <a:lnTo>
                    <a:pt x="11473" y="2092"/>
                  </a:lnTo>
                  <a:lnTo>
                    <a:pt x="11062" y="1645"/>
                  </a:lnTo>
                  <a:lnTo>
                    <a:pt x="10847" y="1430"/>
                  </a:lnTo>
                  <a:lnTo>
                    <a:pt x="10633" y="1216"/>
                  </a:lnTo>
                  <a:lnTo>
                    <a:pt x="10400" y="1002"/>
                  </a:lnTo>
                  <a:lnTo>
                    <a:pt x="10150" y="823"/>
                  </a:lnTo>
                  <a:lnTo>
                    <a:pt x="9900" y="644"/>
                  </a:lnTo>
                  <a:lnTo>
                    <a:pt x="9614" y="483"/>
                  </a:lnTo>
                  <a:lnTo>
                    <a:pt x="9328" y="340"/>
                  </a:lnTo>
                  <a:lnTo>
                    <a:pt x="9007" y="233"/>
                  </a:lnTo>
                  <a:lnTo>
                    <a:pt x="8685" y="126"/>
                  </a:lnTo>
                  <a:lnTo>
                    <a:pt x="8328" y="55"/>
                  </a:lnTo>
                  <a:lnTo>
                    <a:pt x="7952" y="19"/>
                  </a:lnTo>
                  <a:lnTo>
                    <a:pt x="755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6"/>
          <p:cNvSpPr/>
          <p:nvPr/>
        </p:nvSpPr>
        <p:spPr>
          <a:xfrm>
            <a:off x="7646375" y="-6592"/>
            <a:ext cx="1514475" cy="3257925"/>
          </a:xfrm>
          <a:custGeom>
            <a:avLst/>
            <a:gdLst/>
            <a:ahLst/>
            <a:cxnLst/>
            <a:rect l="l" t="t" r="r" b="b"/>
            <a:pathLst>
              <a:path w="60579" h="130317" extrusionOk="0">
                <a:moveTo>
                  <a:pt x="0" y="577"/>
                </a:moveTo>
                <a:cubicBezTo>
                  <a:pt x="8790" y="-400"/>
                  <a:pt x="20602" y="-783"/>
                  <a:pt x="25908" y="6292"/>
                </a:cubicBezTo>
                <a:cubicBezTo>
                  <a:pt x="31050" y="13148"/>
                  <a:pt x="24547" y="24471"/>
                  <a:pt x="28956" y="31819"/>
                </a:cubicBezTo>
                <a:cubicBezTo>
                  <a:pt x="34649" y="41308"/>
                  <a:pt x="45109" y="49033"/>
                  <a:pt x="46482" y="60013"/>
                </a:cubicBezTo>
                <a:cubicBezTo>
                  <a:pt x="47637" y="69255"/>
                  <a:pt x="46998" y="79073"/>
                  <a:pt x="43815" y="87826"/>
                </a:cubicBezTo>
                <a:cubicBezTo>
                  <a:pt x="41397" y="94476"/>
                  <a:pt x="34807" y="100700"/>
                  <a:pt x="36195" y="107638"/>
                </a:cubicBezTo>
                <a:cubicBezTo>
                  <a:pt x="37643" y="114878"/>
                  <a:pt x="40880" y="122229"/>
                  <a:pt x="46101" y="127450"/>
                </a:cubicBezTo>
                <a:cubicBezTo>
                  <a:pt x="49571" y="130920"/>
                  <a:pt x="55672" y="130117"/>
                  <a:pt x="60579" y="130117"/>
                </a:cubicBezTo>
              </a:path>
            </a:pathLst>
          </a:custGeom>
          <a:noFill/>
          <a:ln w="19050" cap="flat" cmpd="sng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203" name="Google Shape;203;p6"/>
          <p:cNvSpPr/>
          <p:nvPr/>
        </p:nvSpPr>
        <p:spPr>
          <a:xfrm rot="5400000">
            <a:off x="8501936" y="-1196220"/>
            <a:ext cx="893636" cy="2828870"/>
          </a:xfrm>
          <a:custGeom>
            <a:avLst/>
            <a:gdLst/>
            <a:ahLst/>
            <a:cxnLst/>
            <a:rect l="l" t="t" r="r" b="b"/>
            <a:pathLst>
              <a:path w="20728" h="65616" extrusionOk="0">
                <a:moveTo>
                  <a:pt x="0" y="1"/>
                </a:moveTo>
                <a:lnTo>
                  <a:pt x="0" y="63311"/>
                </a:lnTo>
                <a:lnTo>
                  <a:pt x="661" y="63650"/>
                </a:lnTo>
                <a:lnTo>
                  <a:pt x="1322" y="63954"/>
                </a:lnTo>
                <a:lnTo>
                  <a:pt x="2001" y="64258"/>
                </a:lnTo>
                <a:lnTo>
                  <a:pt x="2680" y="64526"/>
                </a:lnTo>
                <a:lnTo>
                  <a:pt x="3109" y="64669"/>
                </a:lnTo>
                <a:lnTo>
                  <a:pt x="3538" y="64812"/>
                </a:lnTo>
                <a:lnTo>
                  <a:pt x="3967" y="64955"/>
                </a:lnTo>
                <a:lnTo>
                  <a:pt x="4414" y="65062"/>
                </a:lnTo>
                <a:lnTo>
                  <a:pt x="4842" y="65169"/>
                </a:lnTo>
                <a:lnTo>
                  <a:pt x="5289" y="65276"/>
                </a:lnTo>
                <a:lnTo>
                  <a:pt x="5736" y="65365"/>
                </a:lnTo>
                <a:lnTo>
                  <a:pt x="6183" y="65437"/>
                </a:lnTo>
                <a:lnTo>
                  <a:pt x="6629" y="65491"/>
                </a:lnTo>
                <a:lnTo>
                  <a:pt x="7094" y="65544"/>
                </a:lnTo>
                <a:lnTo>
                  <a:pt x="7541" y="65580"/>
                </a:lnTo>
                <a:lnTo>
                  <a:pt x="7987" y="65616"/>
                </a:lnTo>
                <a:lnTo>
                  <a:pt x="9345" y="65616"/>
                </a:lnTo>
                <a:lnTo>
                  <a:pt x="9792" y="65580"/>
                </a:lnTo>
                <a:lnTo>
                  <a:pt x="10239" y="65544"/>
                </a:lnTo>
                <a:lnTo>
                  <a:pt x="10686" y="65491"/>
                </a:lnTo>
                <a:lnTo>
                  <a:pt x="11115" y="65419"/>
                </a:lnTo>
                <a:lnTo>
                  <a:pt x="11561" y="65330"/>
                </a:lnTo>
                <a:lnTo>
                  <a:pt x="11990" y="65240"/>
                </a:lnTo>
                <a:lnTo>
                  <a:pt x="12419" y="65115"/>
                </a:lnTo>
                <a:lnTo>
                  <a:pt x="12830" y="64990"/>
                </a:lnTo>
                <a:lnTo>
                  <a:pt x="13259" y="64847"/>
                </a:lnTo>
                <a:lnTo>
                  <a:pt x="13670" y="64686"/>
                </a:lnTo>
                <a:lnTo>
                  <a:pt x="14063" y="64526"/>
                </a:lnTo>
                <a:lnTo>
                  <a:pt x="14456" y="64329"/>
                </a:lnTo>
                <a:lnTo>
                  <a:pt x="14849" y="64115"/>
                </a:lnTo>
                <a:lnTo>
                  <a:pt x="15242" y="63900"/>
                </a:lnTo>
                <a:lnTo>
                  <a:pt x="15600" y="63668"/>
                </a:lnTo>
                <a:lnTo>
                  <a:pt x="15975" y="63400"/>
                </a:lnTo>
                <a:lnTo>
                  <a:pt x="16314" y="63132"/>
                </a:lnTo>
                <a:lnTo>
                  <a:pt x="16743" y="62774"/>
                </a:lnTo>
                <a:lnTo>
                  <a:pt x="17154" y="62381"/>
                </a:lnTo>
                <a:lnTo>
                  <a:pt x="17529" y="61988"/>
                </a:lnTo>
                <a:lnTo>
                  <a:pt x="17887" y="61559"/>
                </a:lnTo>
                <a:lnTo>
                  <a:pt x="18226" y="61131"/>
                </a:lnTo>
                <a:lnTo>
                  <a:pt x="18530" y="60684"/>
                </a:lnTo>
                <a:lnTo>
                  <a:pt x="18816" y="60219"/>
                </a:lnTo>
                <a:lnTo>
                  <a:pt x="19084" y="59737"/>
                </a:lnTo>
                <a:lnTo>
                  <a:pt x="19334" y="59254"/>
                </a:lnTo>
                <a:lnTo>
                  <a:pt x="19549" y="58754"/>
                </a:lnTo>
                <a:lnTo>
                  <a:pt x="19745" y="58236"/>
                </a:lnTo>
                <a:lnTo>
                  <a:pt x="19924" y="57718"/>
                </a:lnTo>
                <a:lnTo>
                  <a:pt x="20103" y="57181"/>
                </a:lnTo>
                <a:lnTo>
                  <a:pt x="20246" y="56645"/>
                </a:lnTo>
                <a:lnTo>
                  <a:pt x="20353" y="56091"/>
                </a:lnTo>
                <a:lnTo>
                  <a:pt x="20460" y="55538"/>
                </a:lnTo>
                <a:lnTo>
                  <a:pt x="20549" y="54984"/>
                </a:lnTo>
                <a:lnTo>
                  <a:pt x="20621" y="54412"/>
                </a:lnTo>
                <a:lnTo>
                  <a:pt x="20674" y="53840"/>
                </a:lnTo>
                <a:lnTo>
                  <a:pt x="20710" y="53268"/>
                </a:lnTo>
                <a:lnTo>
                  <a:pt x="20728" y="52696"/>
                </a:lnTo>
                <a:lnTo>
                  <a:pt x="20728" y="52125"/>
                </a:lnTo>
                <a:lnTo>
                  <a:pt x="20710" y="51535"/>
                </a:lnTo>
                <a:lnTo>
                  <a:pt x="20692" y="50963"/>
                </a:lnTo>
                <a:lnTo>
                  <a:pt x="20639" y="50391"/>
                </a:lnTo>
                <a:lnTo>
                  <a:pt x="20585" y="49802"/>
                </a:lnTo>
                <a:lnTo>
                  <a:pt x="20514" y="49230"/>
                </a:lnTo>
                <a:lnTo>
                  <a:pt x="20424" y="48658"/>
                </a:lnTo>
                <a:lnTo>
                  <a:pt x="20317" y="48086"/>
                </a:lnTo>
                <a:lnTo>
                  <a:pt x="20210" y="47532"/>
                </a:lnTo>
                <a:lnTo>
                  <a:pt x="20085" y="46978"/>
                </a:lnTo>
                <a:lnTo>
                  <a:pt x="19942" y="46424"/>
                </a:lnTo>
                <a:lnTo>
                  <a:pt x="19781" y="45835"/>
                </a:lnTo>
                <a:lnTo>
                  <a:pt x="19602" y="45245"/>
                </a:lnTo>
                <a:lnTo>
                  <a:pt x="19227" y="44048"/>
                </a:lnTo>
                <a:lnTo>
                  <a:pt x="18798" y="42868"/>
                </a:lnTo>
                <a:lnTo>
                  <a:pt x="18351" y="41707"/>
                </a:lnTo>
                <a:lnTo>
                  <a:pt x="17887" y="40528"/>
                </a:lnTo>
                <a:lnTo>
                  <a:pt x="17404" y="39348"/>
                </a:lnTo>
                <a:lnTo>
                  <a:pt x="16439" y="37007"/>
                </a:lnTo>
                <a:lnTo>
                  <a:pt x="15993" y="35828"/>
                </a:lnTo>
                <a:lnTo>
                  <a:pt x="15546" y="34649"/>
                </a:lnTo>
                <a:lnTo>
                  <a:pt x="15135" y="33451"/>
                </a:lnTo>
                <a:lnTo>
                  <a:pt x="14956" y="32862"/>
                </a:lnTo>
                <a:lnTo>
                  <a:pt x="14778" y="32254"/>
                </a:lnTo>
                <a:lnTo>
                  <a:pt x="14599" y="31647"/>
                </a:lnTo>
                <a:lnTo>
                  <a:pt x="14456" y="31057"/>
                </a:lnTo>
                <a:lnTo>
                  <a:pt x="14313" y="30449"/>
                </a:lnTo>
                <a:lnTo>
                  <a:pt x="14188" y="29842"/>
                </a:lnTo>
                <a:lnTo>
                  <a:pt x="14081" y="29216"/>
                </a:lnTo>
                <a:lnTo>
                  <a:pt x="13991" y="28609"/>
                </a:lnTo>
                <a:lnTo>
                  <a:pt x="13920" y="27984"/>
                </a:lnTo>
                <a:lnTo>
                  <a:pt x="13884" y="27358"/>
                </a:lnTo>
                <a:lnTo>
                  <a:pt x="13848" y="26893"/>
                </a:lnTo>
                <a:lnTo>
                  <a:pt x="13848" y="26411"/>
                </a:lnTo>
                <a:lnTo>
                  <a:pt x="13848" y="25946"/>
                </a:lnTo>
                <a:lnTo>
                  <a:pt x="13866" y="25482"/>
                </a:lnTo>
                <a:lnTo>
                  <a:pt x="13902" y="25017"/>
                </a:lnTo>
                <a:lnTo>
                  <a:pt x="13956" y="24553"/>
                </a:lnTo>
                <a:lnTo>
                  <a:pt x="14009" y="24088"/>
                </a:lnTo>
                <a:lnTo>
                  <a:pt x="14063" y="23641"/>
                </a:lnTo>
                <a:lnTo>
                  <a:pt x="14224" y="22730"/>
                </a:lnTo>
                <a:lnTo>
                  <a:pt x="14420" y="21837"/>
                </a:lnTo>
                <a:lnTo>
                  <a:pt x="14635" y="20943"/>
                </a:lnTo>
                <a:lnTo>
                  <a:pt x="14867" y="20068"/>
                </a:lnTo>
                <a:lnTo>
                  <a:pt x="15367" y="18298"/>
                </a:lnTo>
                <a:lnTo>
                  <a:pt x="15868" y="16529"/>
                </a:lnTo>
                <a:lnTo>
                  <a:pt x="16100" y="15654"/>
                </a:lnTo>
                <a:lnTo>
                  <a:pt x="16314" y="14743"/>
                </a:lnTo>
                <a:lnTo>
                  <a:pt x="16511" y="13849"/>
                </a:lnTo>
                <a:lnTo>
                  <a:pt x="16672" y="12938"/>
                </a:lnTo>
                <a:lnTo>
                  <a:pt x="16779" y="12116"/>
                </a:lnTo>
                <a:lnTo>
                  <a:pt x="16833" y="11294"/>
                </a:lnTo>
                <a:lnTo>
                  <a:pt x="16868" y="10472"/>
                </a:lnTo>
                <a:lnTo>
                  <a:pt x="16850" y="9632"/>
                </a:lnTo>
                <a:lnTo>
                  <a:pt x="16815" y="8792"/>
                </a:lnTo>
                <a:lnTo>
                  <a:pt x="16725" y="7970"/>
                </a:lnTo>
                <a:lnTo>
                  <a:pt x="16618" y="7130"/>
                </a:lnTo>
                <a:lnTo>
                  <a:pt x="16457" y="6308"/>
                </a:lnTo>
                <a:lnTo>
                  <a:pt x="16279" y="5469"/>
                </a:lnTo>
                <a:lnTo>
                  <a:pt x="16064" y="4664"/>
                </a:lnTo>
                <a:lnTo>
                  <a:pt x="15814" y="3842"/>
                </a:lnTo>
                <a:lnTo>
                  <a:pt x="15546" y="3056"/>
                </a:lnTo>
                <a:lnTo>
                  <a:pt x="15242" y="2252"/>
                </a:lnTo>
                <a:lnTo>
                  <a:pt x="14903" y="1484"/>
                </a:lnTo>
                <a:lnTo>
                  <a:pt x="14545" y="733"/>
                </a:lnTo>
                <a:lnTo>
                  <a:pt x="1415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dist="95250" dir="1056000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6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2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205" name="Google Shape;205;p6"/>
          <p:cNvPicPr preferRelativeResize="0"/>
          <p:nvPr/>
        </p:nvPicPr>
        <p:blipFill rotWithShape="1">
          <a:blip r:embed="rId2">
            <a:alphaModFix/>
          </a:blip>
          <a:srcRect l="78381"/>
          <a:stretch/>
        </p:blipFill>
        <p:spPr>
          <a:xfrm>
            <a:off x="1" y="-11075"/>
            <a:ext cx="799974" cy="4297226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6"/>
          <p:cNvSpPr/>
          <p:nvPr/>
        </p:nvSpPr>
        <p:spPr>
          <a:xfrm>
            <a:off x="-2124075" y="3701650"/>
            <a:ext cx="4468979" cy="1450581"/>
          </a:xfrm>
          <a:custGeom>
            <a:avLst/>
            <a:gdLst/>
            <a:ahLst/>
            <a:cxnLst/>
            <a:rect l="l" t="t" r="r" b="b"/>
            <a:pathLst>
              <a:path w="84396" h="27394" extrusionOk="0">
                <a:moveTo>
                  <a:pt x="26572" y="0"/>
                </a:moveTo>
                <a:lnTo>
                  <a:pt x="25571" y="36"/>
                </a:lnTo>
                <a:lnTo>
                  <a:pt x="24571" y="107"/>
                </a:lnTo>
                <a:lnTo>
                  <a:pt x="23570" y="215"/>
                </a:lnTo>
                <a:lnTo>
                  <a:pt x="22569" y="358"/>
                </a:lnTo>
                <a:lnTo>
                  <a:pt x="21587" y="536"/>
                </a:lnTo>
                <a:lnTo>
                  <a:pt x="20604" y="751"/>
                </a:lnTo>
                <a:lnTo>
                  <a:pt x="19639" y="983"/>
                </a:lnTo>
                <a:lnTo>
                  <a:pt x="18674" y="1251"/>
                </a:lnTo>
                <a:lnTo>
                  <a:pt x="17709" y="1519"/>
                </a:lnTo>
                <a:lnTo>
                  <a:pt x="16762" y="1823"/>
                </a:lnTo>
                <a:lnTo>
                  <a:pt x="15815" y="2127"/>
                </a:lnTo>
                <a:lnTo>
                  <a:pt x="14868" y="2448"/>
                </a:lnTo>
                <a:lnTo>
                  <a:pt x="12992" y="3109"/>
                </a:lnTo>
                <a:lnTo>
                  <a:pt x="11115" y="3771"/>
                </a:lnTo>
                <a:lnTo>
                  <a:pt x="9239" y="4414"/>
                </a:lnTo>
                <a:lnTo>
                  <a:pt x="8292" y="4735"/>
                </a:lnTo>
                <a:lnTo>
                  <a:pt x="7345" y="5039"/>
                </a:lnTo>
                <a:lnTo>
                  <a:pt x="6398" y="5325"/>
                </a:lnTo>
                <a:lnTo>
                  <a:pt x="5433" y="5593"/>
                </a:lnTo>
                <a:lnTo>
                  <a:pt x="4486" y="5825"/>
                </a:lnTo>
                <a:lnTo>
                  <a:pt x="3503" y="6058"/>
                </a:lnTo>
                <a:lnTo>
                  <a:pt x="2645" y="6236"/>
                </a:lnTo>
                <a:lnTo>
                  <a:pt x="1770" y="6379"/>
                </a:lnTo>
                <a:lnTo>
                  <a:pt x="894" y="6504"/>
                </a:lnTo>
                <a:lnTo>
                  <a:pt x="1" y="6612"/>
                </a:lnTo>
                <a:lnTo>
                  <a:pt x="1" y="27393"/>
                </a:lnTo>
                <a:lnTo>
                  <a:pt x="84396" y="27393"/>
                </a:lnTo>
                <a:lnTo>
                  <a:pt x="84307" y="27000"/>
                </a:lnTo>
                <a:lnTo>
                  <a:pt x="84217" y="26625"/>
                </a:lnTo>
                <a:lnTo>
                  <a:pt x="84110" y="26250"/>
                </a:lnTo>
                <a:lnTo>
                  <a:pt x="83985" y="25874"/>
                </a:lnTo>
                <a:lnTo>
                  <a:pt x="83842" y="25499"/>
                </a:lnTo>
                <a:lnTo>
                  <a:pt x="83681" y="25142"/>
                </a:lnTo>
                <a:lnTo>
                  <a:pt x="83520" y="24784"/>
                </a:lnTo>
                <a:lnTo>
                  <a:pt x="83342" y="24427"/>
                </a:lnTo>
                <a:lnTo>
                  <a:pt x="83145" y="24088"/>
                </a:lnTo>
                <a:lnTo>
                  <a:pt x="82949" y="23766"/>
                </a:lnTo>
                <a:lnTo>
                  <a:pt x="82734" y="23444"/>
                </a:lnTo>
                <a:lnTo>
                  <a:pt x="82502" y="23123"/>
                </a:lnTo>
                <a:lnTo>
                  <a:pt x="82252" y="22819"/>
                </a:lnTo>
                <a:lnTo>
                  <a:pt x="82002" y="22515"/>
                </a:lnTo>
                <a:lnTo>
                  <a:pt x="81716" y="22247"/>
                </a:lnTo>
                <a:lnTo>
                  <a:pt x="81430" y="21961"/>
                </a:lnTo>
                <a:lnTo>
                  <a:pt x="81126" y="21693"/>
                </a:lnTo>
                <a:lnTo>
                  <a:pt x="80804" y="21443"/>
                </a:lnTo>
                <a:lnTo>
                  <a:pt x="80465" y="21193"/>
                </a:lnTo>
                <a:lnTo>
                  <a:pt x="80125" y="20961"/>
                </a:lnTo>
                <a:lnTo>
                  <a:pt x="79768" y="20764"/>
                </a:lnTo>
                <a:lnTo>
                  <a:pt x="79411" y="20567"/>
                </a:lnTo>
                <a:lnTo>
                  <a:pt x="79035" y="20389"/>
                </a:lnTo>
                <a:lnTo>
                  <a:pt x="78660" y="20210"/>
                </a:lnTo>
                <a:lnTo>
                  <a:pt x="78285" y="20067"/>
                </a:lnTo>
                <a:lnTo>
                  <a:pt x="77910" y="19924"/>
                </a:lnTo>
                <a:lnTo>
                  <a:pt x="77516" y="19799"/>
                </a:lnTo>
                <a:lnTo>
                  <a:pt x="77105" y="19692"/>
                </a:lnTo>
                <a:lnTo>
                  <a:pt x="76712" y="19585"/>
                </a:lnTo>
                <a:lnTo>
                  <a:pt x="76301" y="19495"/>
                </a:lnTo>
                <a:lnTo>
                  <a:pt x="75890" y="19424"/>
                </a:lnTo>
                <a:lnTo>
                  <a:pt x="75479" y="19352"/>
                </a:lnTo>
                <a:lnTo>
                  <a:pt x="74640" y="19245"/>
                </a:lnTo>
                <a:lnTo>
                  <a:pt x="73782" y="19191"/>
                </a:lnTo>
                <a:lnTo>
                  <a:pt x="72924" y="19156"/>
                </a:lnTo>
                <a:lnTo>
                  <a:pt x="72066" y="19156"/>
                </a:lnTo>
                <a:lnTo>
                  <a:pt x="71209" y="19191"/>
                </a:lnTo>
                <a:lnTo>
                  <a:pt x="70351" y="19245"/>
                </a:lnTo>
                <a:lnTo>
                  <a:pt x="69511" y="19334"/>
                </a:lnTo>
                <a:lnTo>
                  <a:pt x="68671" y="19424"/>
                </a:lnTo>
                <a:lnTo>
                  <a:pt x="66992" y="19656"/>
                </a:lnTo>
                <a:lnTo>
                  <a:pt x="65312" y="19906"/>
                </a:lnTo>
                <a:lnTo>
                  <a:pt x="63632" y="20121"/>
                </a:lnTo>
                <a:lnTo>
                  <a:pt x="62792" y="20228"/>
                </a:lnTo>
                <a:lnTo>
                  <a:pt x="61953" y="20299"/>
                </a:lnTo>
                <a:lnTo>
                  <a:pt x="61113" y="20353"/>
                </a:lnTo>
                <a:lnTo>
                  <a:pt x="60273" y="20371"/>
                </a:lnTo>
                <a:lnTo>
                  <a:pt x="59433" y="20371"/>
                </a:lnTo>
                <a:lnTo>
                  <a:pt x="58611" y="20335"/>
                </a:lnTo>
                <a:lnTo>
                  <a:pt x="57789" y="20264"/>
                </a:lnTo>
                <a:lnTo>
                  <a:pt x="57378" y="20210"/>
                </a:lnTo>
                <a:lnTo>
                  <a:pt x="56967" y="20156"/>
                </a:lnTo>
                <a:lnTo>
                  <a:pt x="56556" y="20067"/>
                </a:lnTo>
                <a:lnTo>
                  <a:pt x="56145" y="19978"/>
                </a:lnTo>
                <a:lnTo>
                  <a:pt x="55752" y="19888"/>
                </a:lnTo>
                <a:lnTo>
                  <a:pt x="55341" y="19763"/>
                </a:lnTo>
                <a:lnTo>
                  <a:pt x="54930" y="19638"/>
                </a:lnTo>
                <a:lnTo>
                  <a:pt x="54501" y="19495"/>
                </a:lnTo>
                <a:lnTo>
                  <a:pt x="54108" y="19334"/>
                </a:lnTo>
                <a:lnTo>
                  <a:pt x="53715" y="19156"/>
                </a:lnTo>
                <a:lnTo>
                  <a:pt x="53322" y="18977"/>
                </a:lnTo>
                <a:lnTo>
                  <a:pt x="52947" y="18780"/>
                </a:lnTo>
                <a:lnTo>
                  <a:pt x="52553" y="18584"/>
                </a:lnTo>
                <a:lnTo>
                  <a:pt x="52196" y="18370"/>
                </a:lnTo>
                <a:lnTo>
                  <a:pt x="51821" y="18137"/>
                </a:lnTo>
                <a:lnTo>
                  <a:pt x="51463" y="17905"/>
                </a:lnTo>
                <a:lnTo>
                  <a:pt x="50767" y="17422"/>
                </a:lnTo>
                <a:lnTo>
                  <a:pt x="50088" y="16886"/>
                </a:lnTo>
                <a:lnTo>
                  <a:pt x="49444" y="16332"/>
                </a:lnTo>
                <a:lnTo>
                  <a:pt x="48801" y="15743"/>
                </a:lnTo>
                <a:lnTo>
                  <a:pt x="48158" y="15135"/>
                </a:lnTo>
                <a:lnTo>
                  <a:pt x="47550" y="14492"/>
                </a:lnTo>
                <a:lnTo>
                  <a:pt x="46943" y="13849"/>
                </a:lnTo>
                <a:lnTo>
                  <a:pt x="46353" y="13170"/>
                </a:lnTo>
                <a:lnTo>
                  <a:pt x="45763" y="12491"/>
                </a:lnTo>
                <a:lnTo>
                  <a:pt x="44602" y="11115"/>
                </a:lnTo>
                <a:lnTo>
                  <a:pt x="43458" y="9703"/>
                </a:lnTo>
                <a:lnTo>
                  <a:pt x="42297" y="8309"/>
                </a:lnTo>
                <a:lnTo>
                  <a:pt x="41689" y="7630"/>
                </a:lnTo>
                <a:lnTo>
                  <a:pt x="41099" y="6951"/>
                </a:lnTo>
                <a:lnTo>
                  <a:pt x="40492" y="6290"/>
                </a:lnTo>
                <a:lnTo>
                  <a:pt x="39867" y="5647"/>
                </a:lnTo>
                <a:lnTo>
                  <a:pt x="39241" y="5039"/>
                </a:lnTo>
                <a:lnTo>
                  <a:pt x="38580" y="4432"/>
                </a:lnTo>
                <a:lnTo>
                  <a:pt x="37919" y="3860"/>
                </a:lnTo>
                <a:lnTo>
                  <a:pt x="37222" y="3324"/>
                </a:lnTo>
                <a:lnTo>
                  <a:pt x="36507" y="2806"/>
                </a:lnTo>
                <a:lnTo>
                  <a:pt x="36150" y="2555"/>
                </a:lnTo>
                <a:lnTo>
                  <a:pt x="35775" y="2323"/>
                </a:lnTo>
                <a:lnTo>
                  <a:pt x="35399" y="2109"/>
                </a:lnTo>
                <a:lnTo>
                  <a:pt x="35024" y="1894"/>
                </a:lnTo>
                <a:lnTo>
                  <a:pt x="34631" y="1698"/>
                </a:lnTo>
                <a:lnTo>
                  <a:pt x="34238" y="1501"/>
                </a:lnTo>
                <a:lnTo>
                  <a:pt x="33791" y="1305"/>
                </a:lnTo>
                <a:lnTo>
                  <a:pt x="33326" y="1108"/>
                </a:lnTo>
                <a:lnTo>
                  <a:pt x="32862" y="947"/>
                </a:lnTo>
                <a:lnTo>
                  <a:pt x="32397" y="786"/>
                </a:lnTo>
                <a:lnTo>
                  <a:pt x="31933" y="643"/>
                </a:lnTo>
                <a:lnTo>
                  <a:pt x="31450" y="518"/>
                </a:lnTo>
                <a:lnTo>
                  <a:pt x="30968" y="411"/>
                </a:lnTo>
                <a:lnTo>
                  <a:pt x="30485" y="304"/>
                </a:lnTo>
                <a:lnTo>
                  <a:pt x="30003" y="232"/>
                </a:lnTo>
                <a:lnTo>
                  <a:pt x="29520" y="161"/>
                </a:lnTo>
                <a:lnTo>
                  <a:pt x="29038" y="107"/>
                </a:lnTo>
                <a:lnTo>
                  <a:pt x="28538" y="54"/>
                </a:lnTo>
                <a:lnTo>
                  <a:pt x="28055" y="18"/>
                </a:lnTo>
                <a:lnTo>
                  <a:pt x="2755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dist="85725" algn="bl" rotWithShape="0">
              <a:srgbClr val="000000">
                <a:alpha val="14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7" name="Google Shape;207;p6"/>
          <p:cNvGrpSpPr/>
          <p:nvPr/>
        </p:nvGrpSpPr>
        <p:grpSpPr>
          <a:xfrm>
            <a:off x="8653790" y="4309510"/>
            <a:ext cx="490206" cy="833986"/>
            <a:chOff x="4216950" y="2235875"/>
            <a:chExt cx="227400" cy="386875"/>
          </a:xfrm>
        </p:grpSpPr>
        <p:sp>
          <p:nvSpPr>
            <p:cNvPr id="208" name="Google Shape;208;p6"/>
            <p:cNvSpPr/>
            <p:nvPr/>
          </p:nvSpPr>
          <p:spPr>
            <a:xfrm>
              <a:off x="4216950" y="260887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33" y="1"/>
                  </a:moveTo>
                  <a:lnTo>
                    <a:pt x="179" y="19"/>
                  </a:lnTo>
                  <a:lnTo>
                    <a:pt x="90" y="90"/>
                  </a:lnTo>
                  <a:lnTo>
                    <a:pt x="36" y="180"/>
                  </a:lnTo>
                  <a:lnTo>
                    <a:pt x="19" y="215"/>
                  </a:lnTo>
                  <a:lnTo>
                    <a:pt x="1" y="287"/>
                  </a:lnTo>
                  <a:lnTo>
                    <a:pt x="19" y="340"/>
                  </a:lnTo>
                  <a:lnTo>
                    <a:pt x="36" y="394"/>
                  </a:lnTo>
                  <a:lnTo>
                    <a:pt x="90" y="483"/>
                  </a:lnTo>
                  <a:lnTo>
                    <a:pt x="179" y="537"/>
                  </a:lnTo>
                  <a:lnTo>
                    <a:pt x="233" y="555"/>
                  </a:lnTo>
                  <a:lnTo>
                    <a:pt x="340" y="555"/>
                  </a:lnTo>
                  <a:lnTo>
                    <a:pt x="394" y="537"/>
                  </a:lnTo>
                  <a:lnTo>
                    <a:pt x="483" y="483"/>
                  </a:lnTo>
                  <a:lnTo>
                    <a:pt x="537" y="394"/>
                  </a:lnTo>
                  <a:lnTo>
                    <a:pt x="555" y="340"/>
                  </a:lnTo>
                  <a:lnTo>
                    <a:pt x="555" y="287"/>
                  </a:lnTo>
                  <a:lnTo>
                    <a:pt x="555" y="215"/>
                  </a:lnTo>
                  <a:lnTo>
                    <a:pt x="537" y="180"/>
                  </a:lnTo>
                  <a:lnTo>
                    <a:pt x="483" y="90"/>
                  </a:lnTo>
                  <a:lnTo>
                    <a:pt x="394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6"/>
            <p:cNvSpPr/>
            <p:nvPr/>
          </p:nvSpPr>
          <p:spPr>
            <a:xfrm>
              <a:off x="4216950" y="255572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33" y="0"/>
                  </a:moveTo>
                  <a:lnTo>
                    <a:pt x="179" y="18"/>
                  </a:lnTo>
                  <a:lnTo>
                    <a:pt x="90" y="72"/>
                  </a:lnTo>
                  <a:lnTo>
                    <a:pt x="36" y="161"/>
                  </a:lnTo>
                  <a:lnTo>
                    <a:pt x="19" y="215"/>
                  </a:lnTo>
                  <a:lnTo>
                    <a:pt x="1" y="269"/>
                  </a:lnTo>
                  <a:lnTo>
                    <a:pt x="19" y="322"/>
                  </a:lnTo>
                  <a:lnTo>
                    <a:pt x="36" y="376"/>
                  </a:lnTo>
                  <a:lnTo>
                    <a:pt x="90" y="465"/>
                  </a:lnTo>
                  <a:lnTo>
                    <a:pt x="179" y="537"/>
                  </a:lnTo>
                  <a:lnTo>
                    <a:pt x="233" y="537"/>
                  </a:lnTo>
                  <a:lnTo>
                    <a:pt x="287" y="554"/>
                  </a:lnTo>
                  <a:lnTo>
                    <a:pt x="340" y="537"/>
                  </a:lnTo>
                  <a:lnTo>
                    <a:pt x="394" y="537"/>
                  </a:lnTo>
                  <a:lnTo>
                    <a:pt x="483" y="465"/>
                  </a:lnTo>
                  <a:lnTo>
                    <a:pt x="537" y="376"/>
                  </a:lnTo>
                  <a:lnTo>
                    <a:pt x="555" y="322"/>
                  </a:lnTo>
                  <a:lnTo>
                    <a:pt x="555" y="269"/>
                  </a:lnTo>
                  <a:lnTo>
                    <a:pt x="555" y="215"/>
                  </a:lnTo>
                  <a:lnTo>
                    <a:pt x="537" y="161"/>
                  </a:lnTo>
                  <a:lnTo>
                    <a:pt x="483" y="72"/>
                  </a:lnTo>
                  <a:lnTo>
                    <a:pt x="394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6"/>
            <p:cNvSpPr/>
            <p:nvPr/>
          </p:nvSpPr>
          <p:spPr>
            <a:xfrm>
              <a:off x="4216950" y="250212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87" y="0"/>
                  </a:moveTo>
                  <a:lnTo>
                    <a:pt x="233" y="18"/>
                  </a:lnTo>
                  <a:lnTo>
                    <a:pt x="179" y="36"/>
                  </a:lnTo>
                  <a:lnTo>
                    <a:pt x="90" y="90"/>
                  </a:lnTo>
                  <a:lnTo>
                    <a:pt x="36" y="179"/>
                  </a:lnTo>
                  <a:lnTo>
                    <a:pt x="19" y="232"/>
                  </a:lnTo>
                  <a:lnTo>
                    <a:pt x="1" y="286"/>
                  </a:lnTo>
                  <a:lnTo>
                    <a:pt x="19" y="340"/>
                  </a:lnTo>
                  <a:lnTo>
                    <a:pt x="36" y="393"/>
                  </a:lnTo>
                  <a:lnTo>
                    <a:pt x="90" y="483"/>
                  </a:lnTo>
                  <a:lnTo>
                    <a:pt x="179" y="536"/>
                  </a:lnTo>
                  <a:lnTo>
                    <a:pt x="233" y="554"/>
                  </a:lnTo>
                  <a:lnTo>
                    <a:pt x="340" y="554"/>
                  </a:lnTo>
                  <a:lnTo>
                    <a:pt x="394" y="536"/>
                  </a:lnTo>
                  <a:lnTo>
                    <a:pt x="483" y="483"/>
                  </a:lnTo>
                  <a:lnTo>
                    <a:pt x="537" y="393"/>
                  </a:lnTo>
                  <a:lnTo>
                    <a:pt x="555" y="340"/>
                  </a:lnTo>
                  <a:lnTo>
                    <a:pt x="555" y="286"/>
                  </a:lnTo>
                  <a:lnTo>
                    <a:pt x="555" y="232"/>
                  </a:lnTo>
                  <a:lnTo>
                    <a:pt x="537" y="179"/>
                  </a:lnTo>
                  <a:lnTo>
                    <a:pt x="483" y="90"/>
                  </a:lnTo>
                  <a:lnTo>
                    <a:pt x="394" y="36"/>
                  </a:lnTo>
                  <a:lnTo>
                    <a:pt x="340" y="18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6"/>
            <p:cNvSpPr/>
            <p:nvPr/>
          </p:nvSpPr>
          <p:spPr>
            <a:xfrm>
              <a:off x="4216950" y="2448950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33" y="1"/>
                  </a:moveTo>
                  <a:lnTo>
                    <a:pt x="179" y="19"/>
                  </a:lnTo>
                  <a:lnTo>
                    <a:pt x="90" y="90"/>
                  </a:lnTo>
                  <a:lnTo>
                    <a:pt x="36" y="179"/>
                  </a:lnTo>
                  <a:lnTo>
                    <a:pt x="19" y="233"/>
                  </a:lnTo>
                  <a:lnTo>
                    <a:pt x="1" y="287"/>
                  </a:lnTo>
                  <a:lnTo>
                    <a:pt x="19" y="340"/>
                  </a:lnTo>
                  <a:lnTo>
                    <a:pt x="36" y="394"/>
                  </a:lnTo>
                  <a:lnTo>
                    <a:pt x="90" y="483"/>
                  </a:lnTo>
                  <a:lnTo>
                    <a:pt x="179" y="537"/>
                  </a:lnTo>
                  <a:lnTo>
                    <a:pt x="233" y="555"/>
                  </a:lnTo>
                  <a:lnTo>
                    <a:pt x="340" y="555"/>
                  </a:lnTo>
                  <a:lnTo>
                    <a:pt x="394" y="537"/>
                  </a:lnTo>
                  <a:lnTo>
                    <a:pt x="483" y="483"/>
                  </a:lnTo>
                  <a:lnTo>
                    <a:pt x="537" y="394"/>
                  </a:lnTo>
                  <a:lnTo>
                    <a:pt x="555" y="340"/>
                  </a:lnTo>
                  <a:lnTo>
                    <a:pt x="555" y="287"/>
                  </a:lnTo>
                  <a:lnTo>
                    <a:pt x="555" y="233"/>
                  </a:lnTo>
                  <a:lnTo>
                    <a:pt x="537" y="179"/>
                  </a:lnTo>
                  <a:lnTo>
                    <a:pt x="483" y="90"/>
                  </a:lnTo>
                  <a:lnTo>
                    <a:pt x="394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6"/>
            <p:cNvSpPr/>
            <p:nvPr/>
          </p:nvSpPr>
          <p:spPr>
            <a:xfrm>
              <a:off x="4216950" y="2395800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33" y="0"/>
                  </a:moveTo>
                  <a:lnTo>
                    <a:pt x="179" y="18"/>
                  </a:lnTo>
                  <a:lnTo>
                    <a:pt x="90" y="72"/>
                  </a:lnTo>
                  <a:lnTo>
                    <a:pt x="36" y="161"/>
                  </a:lnTo>
                  <a:lnTo>
                    <a:pt x="19" y="215"/>
                  </a:lnTo>
                  <a:lnTo>
                    <a:pt x="1" y="268"/>
                  </a:lnTo>
                  <a:lnTo>
                    <a:pt x="19" y="340"/>
                  </a:lnTo>
                  <a:lnTo>
                    <a:pt x="36" y="376"/>
                  </a:lnTo>
                  <a:lnTo>
                    <a:pt x="90" y="465"/>
                  </a:lnTo>
                  <a:lnTo>
                    <a:pt x="179" y="536"/>
                  </a:lnTo>
                  <a:lnTo>
                    <a:pt x="233" y="554"/>
                  </a:lnTo>
                  <a:lnTo>
                    <a:pt x="340" y="554"/>
                  </a:lnTo>
                  <a:lnTo>
                    <a:pt x="394" y="536"/>
                  </a:lnTo>
                  <a:lnTo>
                    <a:pt x="483" y="465"/>
                  </a:lnTo>
                  <a:lnTo>
                    <a:pt x="537" y="376"/>
                  </a:lnTo>
                  <a:lnTo>
                    <a:pt x="555" y="340"/>
                  </a:lnTo>
                  <a:lnTo>
                    <a:pt x="555" y="268"/>
                  </a:lnTo>
                  <a:lnTo>
                    <a:pt x="555" y="215"/>
                  </a:lnTo>
                  <a:lnTo>
                    <a:pt x="537" y="161"/>
                  </a:lnTo>
                  <a:lnTo>
                    <a:pt x="483" y="72"/>
                  </a:lnTo>
                  <a:lnTo>
                    <a:pt x="394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6"/>
            <p:cNvSpPr/>
            <p:nvPr/>
          </p:nvSpPr>
          <p:spPr>
            <a:xfrm>
              <a:off x="4216950" y="234262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33" y="1"/>
                  </a:moveTo>
                  <a:lnTo>
                    <a:pt x="179" y="19"/>
                  </a:lnTo>
                  <a:lnTo>
                    <a:pt x="90" y="72"/>
                  </a:lnTo>
                  <a:lnTo>
                    <a:pt x="36" y="162"/>
                  </a:lnTo>
                  <a:lnTo>
                    <a:pt x="19" y="215"/>
                  </a:lnTo>
                  <a:lnTo>
                    <a:pt x="1" y="269"/>
                  </a:lnTo>
                  <a:lnTo>
                    <a:pt x="19" y="323"/>
                  </a:lnTo>
                  <a:lnTo>
                    <a:pt x="36" y="376"/>
                  </a:lnTo>
                  <a:lnTo>
                    <a:pt x="90" y="466"/>
                  </a:lnTo>
                  <a:lnTo>
                    <a:pt x="179" y="519"/>
                  </a:lnTo>
                  <a:lnTo>
                    <a:pt x="233" y="537"/>
                  </a:lnTo>
                  <a:lnTo>
                    <a:pt x="287" y="555"/>
                  </a:lnTo>
                  <a:lnTo>
                    <a:pt x="340" y="537"/>
                  </a:lnTo>
                  <a:lnTo>
                    <a:pt x="394" y="519"/>
                  </a:lnTo>
                  <a:lnTo>
                    <a:pt x="483" y="466"/>
                  </a:lnTo>
                  <a:lnTo>
                    <a:pt x="537" y="376"/>
                  </a:lnTo>
                  <a:lnTo>
                    <a:pt x="555" y="323"/>
                  </a:lnTo>
                  <a:lnTo>
                    <a:pt x="555" y="269"/>
                  </a:lnTo>
                  <a:lnTo>
                    <a:pt x="555" y="215"/>
                  </a:lnTo>
                  <a:lnTo>
                    <a:pt x="537" y="162"/>
                  </a:lnTo>
                  <a:lnTo>
                    <a:pt x="483" y="72"/>
                  </a:lnTo>
                  <a:lnTo>
                    <a:pt x="394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6"/>
            <p:cNvSpPr/>
            <p:nvPr/>
          </p:nvSpPr>
          <p:spPr>
            <a:xfrm>
              <a:off x="4216950" y="228902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87" y="1"/>
                  </a:moveTo>
                  <a:lnTo>
                    <a:pt x="233" y="19"/>
                  </a:lnTo>
                  <a:lnTo>
                    <a:pt x="179" y="36"/>
                  </a:lnTo>
                  <a:lnTo>
                    <a:pt x="90" y="90"/>
                  </a:lnTo>
                  <a:lnTo>
                    <a:pt x="36" y="179"/>
                  </a:lnTo>
                  <a:lnTo>
                    <a:pt x="19" y="233"/>
                  </a:lnTo>
                  <a:lnTo>
                    <a:pt x="1" y="287"/>
                  </a:lnTo>
                  <a:lnTo>
                    <a:pt x="19" y="340"/>
                  </a:lnTo>
                  <a:lnTo>
                    <a:pt x="36" y="394"/>
                  </a:lnTo>
                  <a:lnTo>
                    <a:pt x="90" y="483"/>
                  </a:lnTo>
                  <a:lnTo>
                    <a:pt x="179" y="537"/>
                  </a:lnTo>
                  <a:lnTo>
                    <a:pt x="233" y="555"/>
                  </a:lnTo>
                  <a:lnTo>
                    <a:pt x="340" y="555"/>
                  </a:lnTo>
                  <a:lnTo>
                    <a:pt x="394" y="537"/>
                  </a:lnTo>
                  <a:lnTo>
                    <a:pt x="483" y="483"/>
                  </a:lnTo>
                  <a:lnTo>
                    <a:pt x="537" y="394"/>
                  </a:lnTo>
                  <a:lnTo>
                    <a:pt x="555" y="340"/>
                  </a:lnTo>
                  <a:lnTo>
                    <a:pt x="555" y="287"/>
                  </a:lnTo>
                  <a:lnTo>
                    <a:pt x="555" y="233"/>
                  </a:lnTo>
                  <a:lnTo>
                    <a:pt x="537" y="179"/>
                  </a:lnTo>
                  <a:lnTo>
                    <a:pt x="483" y="90"/>
                  </a:lnTo>
                  <a:lnTo>
                    <a:pt x="394" y="36"/>
                  </a:lnTo>
                  <a:lnTo>
                    <a:pt x="340" y="19"/>
                  </a:lnTo>
                  <a:lnTo>
                    <a:pt x="28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6"/>
            <p:cNvSpPr/>
            <p:nvPr/>
          </p:nvSpPr>
          <p:spPr>
            <a:xfrm>
              <a:off x="4216950" y="223587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33" y="0"/>
                  </a:moveTo>
                  <a:lnTo>
                    <a:pt x="179" y="18"/>
                  </a:lnTo>
                  <a:lnTo>
                    <a:pt x="90" y="90"/>
                  </a:lnTo>
                  <a:lnTo>
                    <a:pt x="36" y="161"/>
                  </a:lnTo>
                  <a:lnTo>
                    <a:pt x="19" y="215"/>
                  </a:lnTo>
                  <a:lnTo>
                    <a:pt x="1" y="286"/>
                  </a:lnTo>
                  <a:lnTo>
                    <a:pt x="19" y="340"/>
                  </a:lnTo>
                  <a:lnTo>
                    <a:pt x="36" y="393"/>
                  </a:lnTo>
                  <a:lnTo>
                    <a:pt x="90" y="465"/>
                  </a:lnTo>
                  <a:lnTo>
                    <a:pt x="179" y="536"/>
                  </a:lnTo>
                  <a:lnTo>
                    <a:pt x="233" y="554"/>
                  </a:lnTo>
                  <a:lnTo>
                    <a:pt x="340" y="554"/>
                  </a:lnTo>
                  <a:lnTo>
                    <a:pt x="394" y="536"/>
                  </a:lnTo>
                  <a:lnTo>
                    <a:pt x="483" y="465"/>
                  </a:lnTo>
                  <a:lnTo>
                    <a:pt x="537" y="393"/>
                  </a:lnTo>
                  <a:lnTo>
                    <a:pt x="555" y="340"/>
                  </a:lnTo>
                  <a:lnTo>
                    <a:pt x="555" y="286"/>
                  </a:lnTo>
                  <a:lnTo>
                    <a:pt x="555" y="215"/>
                  </a:lnTo>
                  <a:lnTo>
                    <a:pt x="537" y="161"/>
                  </a:lnTo>
                  <a:lnTo>
                    <a:pt x="483" y="90"/>
                  </a:lnTo>
                  <a:lnTo>
                    <a:pt x="394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6"/>
            <p:cNvSpPr/>
            <p:nvPr/>
          </p:nvSpPr>
          <p:spPr>
            <a:xfrm>
              <a:off x="4270550" y="260887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15" y="1"/>
                  </a:moveTo>
                  <a:lnTo>
                    <a:pt x="162" y="19"/>
                  </a:lnTo>
                  <a:lnTo>
                    <a:pt x="72" y="90"/>
                  </a:lnTo>
                  <a:lnTo>
                    <a:pt x="19" y="180"/>
                  </a:lnTo>
                  <a:lnTo>
                    <a:pt x="1" y="215"/>
                  </a:lnTo>
                  <a:lnTo>
                    <a:pt x="1" y="287"/>
                  </a:lnTo>
                  <a:lnTo>
                    <a:pt x="1" y="340"/>
                  </a:lnTo>
                  <a:lnTo>
                    <a:pt x="19" y="394"/>
                  </a:lnTo>
                  <a:lnTo>
                    <a:pt x="72" y="483"/>
                  </a:lnTo>
                  <a:lnTo>
                    <a:pt x="162" y="537"/>
                  </a:lnTo>
                  <a:lnTo>
                    <a:pt x="215" y="555"/>
                  </a:lnTo>
                  <a:lnTo>
                    <a:pt x="323" y="555"/>
                  </a:lnTo>
                  <a:lnTo>
                    <a:pt x="376" y="537"/>
                  </a:lnTo>
                  <a:lnTo>
                    <a:pt x="466" y="483"/>
                  </a:lnTo>
                  <a:lnTo>
                    <a:pt x="519" y="394"/>
                  </a:lnTo>
                  <a:lnTo>
                    <a:pt x="537" y="340"/>
                  </a:lnTo>
                  <a:lnTo>
                    <a:pt x="555" y="287"/>
                  </a:lnTo>
                  <a:lnTo>
                    <a:pt x="537" y="215"/>
                  </a:lnTo>
                  <a:lnTo>
                    <a:pt x="519" y="180"/>
                  </a:lnTo>
                  <a:lnTo>
                    <a:pt x="466" y="90"/>
                  </a:lnTo>
                  <a:lnTo>
                    <a:pt x="376" y="19"/>
                  </a:lnTo>
                  <a:lnTo>
                    <a:pt x="32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6"/>
            <p:cNvSpPr/>
            <p:nvPr/>
          </p:nvSpPr>
          <p:spPr>
            <a:xfrm>
              <a:off x="4270550" y="255572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15" y="0"/>
                  </a:moveTo>
                  <a:lnTo>
                    <a:pt x="162" y="18"/>
                  </a:lnTo>
                  <a:lnTo>
                    <a:pt x="72" y="72"/>
                  </a:lnTo>
                  <a:lnTo>
                    <a:pt x="19" y="161"/>
                  </a:lnTo>
                  <a:lnTo>
                    <a:pt x="1" y="215"/>
                  </a:lnTo>
                  <a:lnTo>
                    <a:pt x="1" y="269"/>
                  </a:lnTo>
                  <a:lnTo>
                    <a:pt x="1" y="322"/>
                  </a:lnTo>
                  <a:lnTo>
                    <a:pt x="19" y="376"/>
                  </a:lnTo>
                  <a:lnTo>
                    <a:pt x="72" y="465"/>
                  </a:lnTo>
                  <a:lnTo>
                    <a:pt x="162" y="537"/>
                  </a:lnTo>
                  <a:lnTo>
                    <a:pt x="215" y="537"/>
                  </a:lnTo>
                  <a:lnTo>
                    <a:pt x="269" y="554"/>
                  </a:lnTo>
                  <a:lnTo>
                    <a:pt x="323" y="537"/>
                  </a:lnTo>
                  <a:lnTo>
                    <a:pt x="376" y="537"/>
                  </a:lnTo>
                  <a:lnTo>
                    <a:pt x="466" y="465"/>
                  </a:lnTo>
                  <a:lnTo>
                    <a:pt x="519" y="376"/>
                  </a:lnTo>
                  <a:lnTo>
                    <a:pt x="537" y="322"/>
                  </a:lnTo>
                  <a:lnTo>
                    <a:pt x="555" y="269"/>
                  </a:lnTo>
                  <a:lnTo>
                    <a:pt x="537" y="215"/>
                  </a:lnTo>
                  <a:lnTo>
                    <a:pt x="519" y="161"/>
                  </a:lnTo>
                  <a:lnTo>
                    <a:pt x="466" y="72"/>
                  </a:lnTo>
                  <a:lnTo>
                    <a:pt x="376" y="18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6"/>
            <p:cNvSpPr/>
            <p:nvPr/>
          </p:nvSpPr>
          <p:spPr>
            <a:xfrm>
              <a:off x="4270550" y="250212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69" y="0"/>
                  </a:moveTo>
                  <a:lnTo>
                    <a:pt x="215" y="18"/>
                  </a:lnTo>
                  <a:lnTo>
                    <a:pt x="162" y="36"/>
                  </a:lnTo>
                  <a:lnTo>
                    <a:pt x="72" y="90"/>
                  </a:lnTo>
                  <a:lnTo>
                    <a:pt x="19" y="179"/>
                  </a:lnTo>
                  <a:lnTo>
                    <a:pt x="1" y="232"/>
                  </a:lnTo>
                  <a:lnTo>
                    <a:pt x="1" y="286"/>
                  </a:lnTo>
                  <a:lnTo>
                    <a:pt x="1" y="340"/>
                  </a:lnTo>
                  <a:lnTo>
                    <a:pt x="19" y="393"/>
                  </a:lnTo>
                  <a:lnTo>
                    <a:pt x="72" y="483"/>
                  </a:lnTo>
                  <a:lnTo>
                    <a:pt x="162" y="536"/>
                  </a:lnTo>
                  <a:lnTo>
                    <a:pt x="215" y="554"/>
                  </a:lnTo>
                  <a:lnTo>
                    <a:pt x="323" y="554"/>
                  </a:lnTo>
                  <a:lnTo>
                    <a:pt x="376" y="536"/>
                  </a:lnTo>
                  <a:lnTo>
                    <a:pt x="466" y="483"/>
                  </a:lnTo>
                  <a:lnTo>
                    <a:pt x="519" y="393"/>
                  </a:lnTo>
                  <a:lnTo>
                    <a:pt x="537" y="340"/>
                  </a:lnTo>
                  <a:lnTo>
                    <a:pt x="555" y="286"/>
                  </a:lnTo>
                  <a:lnTo>
                    <a:pt x="537" y="232"/>
                  </a:lnTo>
                  <a:lnTo>
                    <a:pt x="519" y="179"/>
                  </a:lnTo>
                  <a:lnTo>
                    <a:pt x="466" y="90"/>
                  </a:lnTo>
                  <a:lnTo>
                    <a:pt x="376" y="36"/>
                  </a:lnTo>
                  <a:lnTo>
                    <a:pt x="323" y="18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6"/>
            <p:cNvSpPr/>
            <p:nvPr/>
          </p:nvSpPr>
          <p:spPr>
            <a:xfrm>
              <a:off x="4270550" y="2448950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15" y="1"/>
                  </a:moveTo>
                  <a:lnTo>
                    <a:pt x="162" y="19"/>
                  </a:lnTo>
                  <a:lnTo>
                    <a:pt x="72" y="90"/>
                  </a:lnTo>
                  <a:lnTo>
                    <a:pt x="19" y="179"/>
                  </a:lnTo>
                  <a:lnTo>
                    <a:pt x="1" y="233"/>
                  </a:lnTo>
                  <a:lnTo>
                    <a:pt x="1" y="287"/>
                  </a:lnTo>
                  <a:lnTo>
                    <a:pt x="1" y="340"/>
                  </a:lnTo>
                  <a:lnTo>
                    <a:pt x="19" y="394"/>
                  </a:lnTo>
                  <a:lnTo>
                    <a:pt x="72" y="483"/>
                  </a:lnTo>
                  <a:lnTo>
                    <a:pt x="162" y="537"/>
                  </a:lnTo>
                  <a:lnTo>
                    <a:pt x="215" y="555"/>
                  </a:lnTo>
                  <a:lnTo>
                    <a:pt x="323" y="555"/>
                  </a:lnTo>
                  <a:lnTo>
                    <a:pt x="376" y="537"/>
                  </a:lnTo>
                  <a:lnTo>
                    <a:pt x="466" y="483"/>
                  </a:lnTo>
                  <a:lnTo>
                    <a:pt x="519" y="394"/>
                  </a:lnTo>
                  <a:lnTo>
                    <a:pt x="537" y="340"/>
                  </a:lnTo>
                  <a:lnTo>
                    <a:pt x="555" y="287"/>
                  </a:lnTo>
                  <a:lnTo>
                    <a:pt x="537" y="233"/>
                  </a:lnTo>
                  <a:lnTo>
                    <a:pt x="519" y="179"/>
                  </a:lnTo>
                  <a:lnTo>
                    <a:pt x="466" y="90"/>
                  </a:lnTo>
                  <a:lnTo>
                    <a:pt x="376" y="19"/>
                  </a:lnTo>
                  <a:lnTo>
                    <a:pt x="32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6"/>
            <p:cNvSpPr/>
            <p:nvPr/>
          </p:nvSpPr>
          <p:spPr>
            <a:xfrm>
              <a:off x="4270550" y="2395800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15" y="0"/>
                  </a:moveTo>
                  <a:lnTo>
                    <a:pt x="162" y="18"/>
                  </a:lnTo>
                  <a:lnTo>
                    <a:pt x="72" y="72"/>
                  </a:lnTo>
                  <a:lnTo>
                    <a:pt x="19" y="161"/>
                  </a:lnTo>
                  <a:lnTo>
                    <a:pt x="1" y="215"/>
                  </a:lnTo>
                  <a:lnTo>
                    <a:pt x="1" y="268"/>
                  </a:lnTo>
                  <a:lnTo>
                    <a:pt x="1" y="340"/>
                  </a:lnTo>
                  <a:lnTo>
                    <a:pt x="19" y="376"/>
                  </a:lnTo>
                  <a:lnTo>
                    <a:pt x="72" y="465"/>
                  </a:lnTo>
                  <a:lnTo>
                    <a:pt x="162" y="536"/>
                  </a:lnTo>
                  <a:lnTo>
                    <a:pt x="215" y="554"/>
                  </a:lnTo>
                  <a:lnTo>
                    <a:pt x="323" y="554"/>
                  </a:lnTo>
                  <a:lnTo>
                    <a:pt x="376" y="536"/>
                  </a:lnTo>
                  <a:lnTo>
                    <a:pt x="466" y="465"/>
                  </a:lnTo>
                  <a:lnTo>
                    <a:pt x="519" y="376"/>
                  </a:lnTo>
                  <a:lnTo>
                    <a:pt x="537" y="340"/>
                  </a:lnTo>
                  <a:lnTo>
                    <a:pt x="555" y="268"/>
                  </a:lnTo>
                  <a:lnTo>
                    <a:pt x="537" y="215"/>
                  </a:lnTo>
                  <a:lnTo>
                    <a:pt x="519" y="161"/>
                  </a:lnTo>
                  <a:lnTo>
                    <a:pt x="466" y="72"/>
                  </a:lnTo>
                  <a:lnTo>
                    <a:pt x="376" y="18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6"/>
            <p:cNvSpPr/>
            <p:nvPr/>
          </p:nvSpPr>
          <p:spPr>
            <a:xfrm>
              <a:off x="4270550" y="234262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15" y="1"/>
                  </a:moveTo>
                  <a:lnTo>
                    <a:pt x="162" y="19"/>
                  </a:lnTo>
                  <a:lnTo>
                    <a:pt x="72" y="72"/>
                  </a:lnTo>
                  <a:lnTo>
                    <a:pt x="19" y="162"/>
                  </a:lnTo>
                  <a:lnTo>
                    <a:pt x="1" y="215"/>
                  </a:lnTo>
                  <a:lnTo>
                    <a:pt x="1" y="269"/>
                  </a:lnTo>
                  <a:lnTo>
                    <a:pt x="1" y="323"/>
                  </a:lnTo>
                  <a:lnTo>
                    <a:pt x="19" y="376"/>
                  </a:lnTo>
                  <a:lnTo>
                    <a:pt x="72" y="466"/>
                  </a:lnTo>
                  <a:lnTo>
                    <a:pt x="162" y="519"/>
                  </a:lnTo>
                  <a:lnTo>
                    <a:pt x="215" y="537"/>
                  </a:lnTo>
                  <a:lnTo>
                    <a:pt x="269" y="555"/>
                  </a:lnTo>
                  <a:lnTo>
                    <a:pt x="323" y="537"/>
                  </a:lnTo>
                  <a:lnTo>
                    <a:pt x="376" y="519"/>
                  </a:lnTo>
                  <a:lnTo>
                    <a:pt x="466" y="466"/>
                  </a:lnTo>
                  <a:lnTo>
                    <a:pt x="519" y="376"/>
                  </a:lnTo>
                  <a:lnTo>
                    <a:pt x="537" y="323"/>
                  </a:lnTo>
                  <a:lnTo>
                    <a:pt x="555" y="269"/>
                  </a:lnTo>
                  <a:lnTo>
                    <a:pt x="537" y="215"/>
                  </a:lnTo>
                  <a:lnTo>
                    <a:pt x="519" y="162"/>
                  </a:lnTo>
                  <a:lnTo>
                    <a:pt x="466" y="72"/>
                  </a:lnTo>
                  <a:lnTo>
                    <a:pt x="376" y="19"/>
                  </a:lnTo>
                  <a:lnTo>
                    <a:pt x="32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6"/>
            <p:cNvSpPr/>
            <p:nvPr/>
          </p:nvSpPr>
          <p:spPr>
            <a:xfrm>
              <a:off x="4270550" y="228902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69" y="1"/>
                  </a:moveTo>
                  <a:lnTo>
                    <a:pt x="215" y="19"/>
                  </a:lnTo>
                  <a:lnTo>
                    <a:pt x="162" y="36"/>
                  </a:lnTo>
                  <a:lnTo>
                    <a:pt x="72" y="90"/>
                  </a:lnTo>
                  <a:lnTo>
                    <a:pt x="19" y="179"/>
                  </a:lnTo>
                  <a:lnTo>
                    <a:pt x="1" y="233"/>
                  </a:lnTo>
                  <a:lnTo>
                    <a:pt x="1" y="287"/>
                  </a:lnTo>
                  <a:lnTo>
                    <a:pt x="1" y="340"/>
                  </a:lnTo>
                  <a:lnTo>
                    <a:pt x="19" y="394"/>
                  </a:lnTo>
                  <a:lnTo>
                    <a:pt x="72" y="483"/>
                  </a:lnTo>
                  <a:lnTo>
                    <a:pt x="162" y="537"/>
                  </a:lnTo>
                  <a:lnTo>
                    <a:pt x="215" y="555"/>
                  </a:lnTo>
                  <a:lnTo>
                    <a:pt x="323" y="555"/>
                  </a:lnTo>
                  <a:lnTo>
                    <a:pt x="376" y="537"/>
                  </a:lnTo>
                  <a:lnTo>
                    <a:pt x="466" y="483"/>
                  </a:lnTo>
                  <a:lnTo>
                    <a:pt x="519" y="394"/>
                  </a:lnTo>
                  <a:lnTo>
                    <a:pt x="537" y="340"/>
                  </a:lnTo>
                  <a:lnTo>
                    <a:pt x="555" y="287"/>
                  </a:lnTo>
                  <a:lnTo>
                    <a:pt x="537" y="233"/>
                  </a:lnTo>
                  <a:lnTo>
                    <a:pt x="519" y="179"/>
                  </a:lnTo>
                  <a:lnTo>
                    <a:pt x="466" y="90"/>
                  </a:lnTo>
                  <a:lnTo>
                    <a:pt x="376" y="36"/>
                  </a:lnTo>
                  <a:lnTo>
                    <a:pt x="323" y="19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6"/>
            <p:cNvSpPr/>
            <p:nvPr/>
          </p:nvSpPr>
          <p:spPr>
            <a:xfrm>
              <a:off x="4270550" y="223587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15" y="0"/>
                  </a:moveTo>
                  <a:lnTo>
                    <a:pt x="162" y="18"/>
                  </a:lnTo>
                  <a:lnTo>
                    <a:pt x="72" y="90"/>
                  </a:lnTo>
                  <a:lnTo>
                    <a:pt x="19" y="161"/>
                  </a:lnTo>
                  <a:lnTo>
                    <a:pt x="1" y="215"/>
                  </a:lnTo>
                  <a:lnTo>
                    <a:pt x="1" y="286"/>
                  </a:lnTo>
                  <a:lnTo>
                    <a:pt x="1" y="340"/>
                  </a:lnTo>
                  <a:lnTo>
                    <a:pt x="19" y="393"/>
                  </a:lnTo>
                  <a:lnTo>
                    <a:pt x="72" y="465"/>
                  </a:lnTo>
                  <a:lnTo>
                    <a:pt x="162" y="536"/>
                  </a:lnTo>
                  <a:lnTo>
                    <a:pt x="215" y="554"/>
                  </a:lnTo>
                  <a:lnTo>
                    <a:pt x="323" y="554"/>
                  </a:lnTo>
                  <a:lnTo>
                    <a:pt x="376" y="536"/>
                  </a:lnTo>
                  <a:lnTo>
                    <a:pt x="466" y="465"/>
                  </a:lnTo>
                  <a:lnTo>
                    <a:pt x="519" y="393"/>
                  </a:lnTo>
                  <a:lnTo>
                    <a:pt x="537" y="340"/>
                  </a:lnTo>
                  <a:lnTo>
                    <a:pt x="555" y="286"/>
                  </a:lnTo>
                  <a:lnTo>
                    <a:pt x="537" y="215"/>
                  </a:lnTo>
                  <a:lnTo>
                    <a:pt x="519" y="161"/>
                  </a:lnTo>
                  <a:lnTo>
                    <a:pt x="466" y="90"/>
                  </a:lnTo>
                  <a:lnTo>
                    <a:pt x="376" y="18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6"/>
            <p:cNvSpPr/>
            <p:nvPr/>
          </p:nvSpPr>
          <p:spPr>
            <a:xfrm>
              <a:off x="4323725" y="260887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15" y="1"/>
                  </a:moveTo>
                  <a:lnTo>
                    <a:pt x="161" y="19"/>
                  </a:lnTo>
                  <a:lnTo>
                    <a:pt x="72" y="90"/>
                  </a:lnTo>
                  <a:lnTo>
                    <a:pt x="18" y="180"/>
                  </a:lnTo>
                  <a:lnTo>
                    <a:pt x="0" y="215"/>
                  </a:lnTo>
                  <a:lnTo>
                    <a:pt x="0" y="287"/>
                  </a:lnTo>
                  <a:lnTo>
                    <a:pt x="0" y="340"/>
                  </a:lnTo>
                  <a:lnTo>
                    <a:pt x="18" y="394"/>
                  </a:lnTo>
                  <a:lnTo>
                    <a:pt x="72" y="483"/>
                  </a:lnTo>
                  <a:lnTo>
                    <a:pt x="161" y="537"/>
                  </a:lnTo>
                  <a:lnTo>
                    <a:pt x="215" y="555"/>
                  </a:lnTo>
                  <a:lnTo>
                    <a:pt x="340" y="555"/>
                  </a:lnTo>
                  <a:lnTo>
                    <a:pt x="376" y="537"/>
                  </a:lnTo>
                  <a:lnTo>
                    <a:pt x="465" y="483"/>
                  </a:lnTo>
                  <a:lnTo>
                    <a:pt x="536" y="394"/>
                  </a:lnTo>
                  <a:lnTo>
                    <a:pt x="554" y="340"/>
                  </a:lnTo>
                  <a:lnTo>
                    <a:pt x="554" y="287"/>
                  </a:lnTo>
                  <a:lnTo>
                    <a:pt x="554" y="215"/>
                  </a:lnTo>
                  <a:lnTo>
                    <a:pt x="536" y="180"/>
                  </a:lnTo>
                  <a:lnTo>
                    <a:pt x="465" y="90"/>
                  </a:lnTo>
                  <a:lnTo>
                    <a:pt x="376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6"/>
            <p:cNvSpPr/>
            <p:nvPr/>
          </p:nvSpPr>
          <p:spPr>
            <a:xfrm>
              <a:off x="4323725" y="255572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15" y="0"/>
                  </a:moveTo>
                  <a:lnTo>
                    <a:pt x="161" y="18"/>
                  </a:lnTo>
                  <a:lnTo>
                    <a:pt x="72" y="72"/>
                  </a:lnTo>
                  <a:lnTo>
                    <a:pt x="18" y="161"/>
                  </a:lnTo>
                  <a:lnTo>
                    <a:pt x="0" y="215"/>
                  </a:lnTo>
                  <a:lnTo>
                    <a:pt x="0" y="269"/>
                  </a:lnTo>
                  <a:lnTo>
                    <a:pt x="0" y="322"/>
                  </a:lnTo>
                  <a:lnTo>
                    <a:pt x="18" y="376"/>
                  </a:lnTo>
                  <a:lnTo>
                    <a:pt x="72" y="465"/>
                  </a:lnTo>
                  <a:lnTo>
                    <a:pt x="161" y="537"/>
                  </a:lnTo>
                  <a:lnTo>
                    <a:pt x="215" y="537"/>
                  </a:lnTo>
                  <a:lnTo>
                    <a:pt x="268" y="554"/>
                  </a:lnTo>
                  <a:lnTo>
                    <a:pt x="340" y="537"/>
                  </a:lnTo>
                  <a:lnTo>
                    <a:pt x="376" y="537"/>
                  </a:lnTo>
                  <a:lnTo>
                    <a:pt x="465" y="465"/>
                  </a:lnTo>
                  <a:lnTo>
                    <a:pt x="536" y="376"/>
                  </a:lnTo>
                  <a:lnTo>
                    <a:pt x="554" y="322"/>
                  </a:lnTo>
                  <a:lnTo>
                    <a:pt x="554" y="269"/>
                  </a:lnTo>
                  <a:lnTo>
                    <a:pt x="554" y="215"/>
                  </a:lnTo>
                  <a:lnTo>
                    <a:pt x="536" y="161"/>
                  </a:lnTo>
                  <a:lnTo>
                    <a:pt x="465" y="72"/>
                  </a:lnTo>
                  <a:lnTo>
                    <a:pt x="376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6"/>
            <p:cNvSpPr/>
            <p:nvPr/>
          </p:nvSpPr>
          <p:spPr>
            <a:xfrm>
              <a:off x="4323725" y="250212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68" y="0"/>
                  </a:moveTo>
                  <a:lnTo>
                    <a:pt x="215" y="18"/>
                  </a:lnTo>
                  <a:lnTo>
                    <a:pt x="161" y="36"/>
                  </a:lnTo>
                  <a:lnTo>
                    <a:pt x="72" y="90"/>
                  </a:lnTo>
                  <a:lnTo>
                    <a:pt x="18" y="179"/>
                  </a:lnTo>
                  <a:lnTo>
                    <a:pt x="0" y="232"/>
                  </a:lnTo>
                  <a:lnTo>
                    <a:pt x="0" y="286"/>
                  </a:lnTo>
                  <a:lnTo>
                    <a:pt x="0" y="340"/>
                  </a:lnTo>
                  <a:lnTo>
                    <a:pt x="18" y="393"/>
                  </a:lnTo>
                  <a:lnTo>
                    <a:pt x="72" y="483"/>
                  </a:lnTo>
                  <a:lnTo>
                    <a:pt x="161" y="536"/>
                  </a:lnTo>
                  <a:lnTo>
                    <a:pt x="215" y="554"/>
                  </a:lnTo>
                  <a:lnTo>
                    <a:pt x="340" y="554"/>
                  </a:lnTo>
                  <a:lnTo>
                    <a:pt x="376" y="536"/>
                  </a:lnTo>
                  <a:lnTo>
                    <a:pt x="465" y="483"/>
                  </a:lnTo>
                  <a:lnTo>
                    <a:pt x="536" y="393"/>
                  </a:lnTo>
                  <a:lnTo>
                    <a:pt x="554" y="340"/>
                  </a:lnTo>
                  <a:lnTo>
                    <a:pt x="554" y="286"/>
                  </a:lnTo>
                  <a:lnTo>
                    <a:pt x="554" y="232"/>
                  </a:lnTo>
                  <a:lnTo>
                    <a:pt x="536" y="179"/>
                  </a:lnTo>
                  <a:lnTo>
                    <a:pt x="465" y="90"/>
                  </a:lnTo>
                  <a:lnTo>
                    <a:pt x="376" y="36"/>
                  </a:lnTo>
                  <a:lnTo>
                    <a:pt x="340" y="18"/>
                  </a:lnTo>
                  <a:lnTo>
                    <a:pt x="26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6"/>
            <p:cNvSpPr/>
            <p:nvPr/>
          </p:nvSpPr>
          <p:spPr>
            <a:xfrm>
              <a:off x="4323725" y="2448950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15" y="1"/>
                  </a:moveTo>
                  <a:lnTo>
                    <a:pt x="161" y="19"/>
                  </a:lnTo>
                  <a:lnTo>
                    <a:pt x="72" y="90"/>
                  </a:lnTo>
                  <a:lnTo>
                    <a:pt x="18" y="179"/>
                  </a:lnTo>
                  <a:lnTo>
                    <a:pt x="0" y="233"/>
                  </a:lnTo>
                  <a:lnTo>
                    <a:pt x="0" y="287"/>
                  </a:lnTo>
                  <a:lnTo>
                    <a:pt x="0" y="340"/>
                  </a:lnTo>
                  <a:lnTo>
                    <a:pt x="18" y="394"/>
                  </a:lnTo>
                  <a:lnTo>
                    <a:pt x="72" y="483"/>
                  </a:lnTo>
                  <a:lnTo>
                    <a:pt x="161" y="537"/>
                  </a:lnTo>
                  <a:lnTo>
                    <a:pt x="215" y="555"/>
                  </a:lnTo>
                  <a:lnTo>
                    <a:pt x="340" y="555"/>
                  </a:lnTo>
                  <a:lnTo>
                    <a:pt x="376" y="537"/>
                  </a:lnTo>
                  <a:lnTo>
                    <a:pt x="465" y="483"/>
                  </a:lnTo>
                  <a:lnTo>
                    <a:pt x="536" y="394"/>
                  </a:lnTo>
                  <a:lnTo>
                    <a:pt x="554" y="340"/>
                  </a:lnTo>
                  <a:lnTo>
                    <a:pt x="554" y="287"/>
                  </a:lnTo>
                  <a:lnTo>
                    <a:pt x="554" y="233"/>
                  </a:lnTo>
                  <a:lnTo>
                    <a:pt x="536" y="179"/>
                  </a:lnTo>
                  <a:lnTo>
                    <a:pt x="465" y="90"/>
                  </a:lnTo>
                  <a:lnTo>
                    <a:pt x="376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6"/>
            <p:cNvSpPr/>
            <p:nvPr/>
          </p:nvSpPr>
          <p:spPr>
            <a:xfrm>
              <a:off x="4323725" y="2395800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15" y="0"/>
                  </a:moveTo>
                  <a:lnTo>
                    <a:pt x="161" y="18"/>
                  </a:lnTo>
                  <a:lnTo>
                    <a:pt x="72" y="72"/>
                  </a:lnTo>
                  <a:lnTo>
                    <a:pt x="18" y="161"/>
                  </a:lnTo>
                  <a:lnTo>
                    <a:pt x="0" y="215"/>
                  </a:lnTo>
                  <a:lnTo>
                    <a:pt x="0" y="268"/>
                  </a:lnTo>
                  <a:lnTo>
                    <a:pt x="0" y="340"/>
                  </a:lnTo>
                  <a:lnTo>
                    <a:pt x="18" y="376"/>
                  </a:lnTo>
                  <a:lnTo>
                    <a:pt x="72" y="465"/>
                  </a:lnTo>
                  <a:lnTo>
                    <a:pt x="161" y="536"/>
                  </a:lnTo>
                  <a:lnTo>
                    <a:pt x="215" y="554"/>
                  </a:lnTo>
                  <a:lnTo>
                    <a:pt x="340" y="554"/>
                  </a:lnTo>
                  <a:lnTo>
                    <a:pt x="376" y="536"/>
                  </a:lnTo>
                  <a:lnTo>
                    <a:pt x="465" y="465"/>
                  </a:lnTo>
                  <a:lnTo>
                    <a:pt x="536" y="376"/>
                  </a:lnTo>
                  <a:lnTo>
                    <a:pt x="554" y="340"/>
                  </a:lnTo>
                  <a:lnTo>
                    <a:pt x="554" y="268"/>
                  </a:lnTo>
                  <a:lnTo>
                    <a:pt x="554" y="215"/>
                  </a:lnTo>
                  <a:lnTo>
                    <a:pt x="536" y="161"/>
                  </a:lnTo>
                  <a:lnTo>
                    <a:pt x="465" y="72"/>
                  </a:lnTo>
                  <a:lnTo>
                    <a:pt x="376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6"/>
            <p:cNvSpPr/>
            <p:nvPr/>
          </p:nvSpPr>
          <p:spPr>
            <a:xfrm>
              <a:off x="4323725" y="234262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15" y="1"/>
                  </a:moveTo>
                  <a:lnTo>
                    <a:pt x="161" y="19"/>
                  </a:lnTo>
                  <a:lnTo>
                    <a:pt x="72" y="72"/>
                  </a:lnTo>
                  <a:lnTo>
                    <a:pt x="18" y="162"/>
                  </a:lnTo>
                  <a:lnTo>
                    <a:pt x="0" y="215"/>
                  </a:lnTo>
                  <a:lnTo>
                    <a:pt x="0" y="269"/>
                  </a:lnTo>
                  <a:lnTo>
                    <a:pt x="0" y="323"/>
                  </a:lnTo>
                  <a:lnTo>
                    <a:pt x="18" y="376"/>
                  </a:lnTo>
                  <a:lnTo>
                    <a:pt x="72" y="466"/>
                  </a:lnTo>
                  <a:lnTo>
                    <a:pt x="161" y="519"/>
                  </a:lnTo>
                  <a:lnTo>
                    <a:pt x="215" y="537"/>
                  </a:lnTo>
                  <a:lnTo>
                    <a:pt x="268" y="555"/>
                  </a:lnTo>
                  <a:lnTo>
                    <a:pt x="340" y="537"/>
                  </a:lnTo>
                  <a:lnTo>
                    <a:pt x="376" y="519"/>
                  </a:lnTo>
                  <a:lnTo>
                    <a:pt x="465" y="466"/>
                  </a:lnTo>
                  <a:lnTo>
                    <a:pt x="536" y="376"/>
                  </a:lnTo>
                  <a:lnTo>
                    <a:pt x="554" y="323"/>
                  </a:lnTo>
                  <a:lnTo>
                    <a:pt x="554" y="269"/>
                  </a:lnTo>
                  <a:lnTo>
                    <a:pt x="554" y="215"/>
                  </a:lnTo>
                  <a:lnTo>
                    <a:pt x="536" y="162"/>
                  </a:lnTo>
                  <a:lnTo>
                    <a:pt x="465" y="72"/>
                  </a:lnTo>
                  <a:lnTo>
                    <a:pt x="376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6"/>
            <p:cNvSpPr/>
            <p:nvPr/>
          </p:nvSpPr>
          <p:spPr>
            <a:xfrm>
              <a:off x="4323725" y="228902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68" y="1"/>
                  </a:moveTo>
                  <a:lnTo>
                    <a:pt x="215" y="19"/>
                  </a:lnTo>
                  <a:lnTo>
                    <a:pt x="161" y="36"/>
                  </a:lnTo>
                  <a:lnTo>
                    <a:pt x="72" y="90"/>
                  </a:lnTo>
                  <a:lnTo>
                    <a:pt x="18" y="179"/>
                  </a:lnTo>
                  <a:lnTo>
                    <a:pt x="0" y="233"/>
                  </a:lnTo>
                  <a:lnTo>
                    <a:pt x="0" y="287"/>
                  </a:lnTo>
                  <a:lnTo>
                    <a:pt x="0" y="340"/>
                  </a:lnTo>
                  <a:lnTo>
                    <a:pt x="18" y="394"/>
                  </a:lnTo>
                  <a:lnTo>
                    <a:pt x="72" y="483"/>
                  </a:lnTo>
                  <a:lnTo>
                    <a:pt x="161" y="537"/>
                  </a:lnTo>
                  <a:lnTo>
                    <a:pt x="215" y="555"/>
                  </a:lnTo>
                  <a:lnTo>
                    <a:pt x="340" y="555"/>
                  </a:lnTo>
                  <a:lnTo>
                    <a:pt x="376" y="537"/>
                  </a:lnTo>
                  <a:lnTo>
                    <a:pt x="465" y="483"/>
                  </a:lnTo>
                  <a:lnTo>
                    <a:pt x="536" y="394"/>
                  </a:lnTo>
                  <a:lnTo>
                    <a:pt x="554" y="340"/>
                  </a:lnTo>
                  <a:lnTo>
                    <a:pt x="554" y="287"/>
                  </a:lnTo>
                  <a:lnTo>
                    <a:pt x="554" y="233"/>
                  </a:lnTo>
                  <a:lnTo>
                    <a:pt x="536" y="179"/>
                  </a:lnTo>
                  <a:lnTo>
                    <a:pt x="465" y="90"/>
                  </a:lnTo>
                  <a:lnTo>
                    <a:pt x="376" y="36"/>
                  </a:lnTo>
                  <a:lnTo>
                    <a:pt x="340" y="19"/>
                  </a:lnTo>
                  <a:lnTo>
                    <a:pt x="2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6"/>
            <p:cNvSpPr/>
            <p:nvPr/>
          </p:nvSpPr>
          <p:spPr>
            <a:xfrm>
              <a:off x="4323725" y="223587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15" y="0"/>
                  </a:moveTo>
                  <a:lnTo>
                    <a:pt x="161" y="18"/>
                  </a:lnTo>
                  <a:lnTo>
                    <a:pt x="72" y="90"/>
                  </a:lnTo>
                  <a:lnTo>
                    <a:pt x="18" y="161"/>
                  </a:lnTo>
                  <a:lnTo>
                    <a:pt x="0" y="215"/>
                  </a:lnTo>
                  <a:lnTo>
                    <a:pt x="0" y="286"/>
                  </a:lnTo>
                  <a:lnTo>
                    <a:pt x="0" y="340"/>
                  </a:lnTo>
                  <a:lnTo>
                    <a:pt x="18" y="393"/>
                  </a:lnTo>
                  <a:lnTo>
                    <a:pt x="72" y="465"/>
                  </a:lnTo>
                  <a:lnTo>
                    <a:pt x="161" y="536"/>
                  </a:lnTo>
                  <a:lnTo>
                    <a:pt x="215" y="554"/>
                  </a:lnTo>
                  <a:lnTo>
                    <a:pt x="340" y="554"/>
                  </a:lnTo>
                  <a:lnTo>
                    <a:pt x="376" y="536"/>
                  </a:lnTo>
                  <a:lnTo>
                    <a:pt x="465" y="465"/>
                  </a:lnTo>
                  <a:lnTo>
                    <a:pt x="536" y="393"/>
                  </a:lnTo>
                  <a:lnTo>
                    <a:pt x="554" y="340"/>
                  </a:lnTo>
                  <a:lnTo>
                    <a:pt x="554" y="286"/>
                  </a:lnTo>
                  <a:lnTo>
                    <a:pt x="554" y="215"/>
                  </a:lnTo>
                  <a:lnTo>
                    <a:pt x="536" y="161"/>
                  </a:lnTo>
                  <a:lnTo>
                    <a:pt x="465" y="90"/>
                  </a:lnTo>
                  <a:lnTo>
                    <a:pt x="376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6"/>
            <p:cNvSpPr/>
            <p:nvPr/>
          </p:nvSpPr>
          <p:spPr>
            <a:xfrm>
              <a:off x="4376875" y="260887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33" y="1"/>
                  </a:moveTo>
                  <a:lnTo>
                    <a:pt x="179" y="19"/>
                  </a:lnTo>
                  <a:lnTo>
                    <a:pt x="90" y="90"/>
                  </a:lnTo>
                  <a:lnTo>
                    <a:pt x="19" y="180"/>
                  </a:lnTo>
                  <a:lnTo>
                    <a:pt x="19" y="215"/>
                  </a:lnTo>
                  <a:lnTo>
                    <a:pt x="1" y="287"/>
                  </a:lnTo>
                  <a:lnTo>
                    <a:pt x="19" y="340"/>
                  </a:lnTo>
                  <a:lnTo>
                    <a:pt x="19" y="394"/>
                  </a:lnTo>
                  <a:lnTo>
                    <a:pt x="90" y="483"/>
                  </a:lnTo>
                  <a:lnTo>
                    <a:pt x="179" y="537"/>
                  </a:lnTo>
                  <a:lnTo>
                    <a:pt x="233" y="555"/>
                  </a:lnTo>
                  <a:lnTo>
                    <a:pt x="340" y="555"/>
                  </a:lnTo>
                  <a:lnTo>
                    <a:pt x="394" y="537"/>
                  </a:lnTo>
                  <a:lnTo>
                    <a:pt x="483" y="483"/>
                  </a:lnTo>
                  <a:lnTo>
                    <a:pt x="537" y="394"/>
                  </a:lnTo>
                  <a:lnTo>
                    <a:pt x="555" y="340"/>
                  </a:lnTo>
                  <a:lnTo>
                    <a:pt x="555" y="287"/>
                  </a:lnTo>
                  <a:lnTo>
                    <a:pt x="555" y="215"/>
                  </a:lnTo>
                  <a:lnTo>
                    <a:pt x="537" y="180"/>
                  </a:lnTo>
                  <a:lnTo>
                    <a:pt x="483" y="90"/>
                  </a:lnTo>
                  <a:lnTo>
                    <a:pt x="394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6"/>
            <p:cNvSpPr/>
            <p:nvPr/>
          </p:nvSpPr>
          <p:spPr>
            <a:xfrm>
              <a:off x="4376875" y="255572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33" y="0"/>
                  </a:moveTo>
                  <a:lnTo>
                    <a:pt x="179" y="18"/>
                  </a:lnTo>
                  <a:lnTo>
                    <a:pt x="90" y="72"/>
                  </a:lnTo>
                  <a:lnTo>
                    <a:pt x="19" y="161"/>
                  </a:lnTo>
                  <a:lnTo>
                    <a:pt x="19" y="215"/>
                  </a:lnTo>
                  <a:lnTo>
                    <a:pt x="1" y="269"/>
                  </a:lnTo>
                  <a:lnTo>
                    <a:pt x="19" y="322"/>
                  </a:lnTo>
                  <a:lnTo>
                    <a:pt x="19" y="376"/>
                  </a:lnTo>
                  <a:lnTo>
                    <a:pt x="90" y="465"/>
                  </a:lnTo>
                  <a:lnTo>
                    <a:pt x="179" y="537"/>
                  </a:lnTo>
                  <a:lnTo>
                    <a:pt x="233" y="537"/>
                  </a:lnTo>
                  <a:lnTo>
                    <a:pt x="287" y="554"/>
                  </a:lnTo>
                  <a:lnTo>
                    <a:pt x="340" y="537"/>
                  </a:lnTo>
                  <a:lnTo>
                    <a:pt x="394" y="537"/>
                  </a:lnTo>
                  <a:lnTo>
                    <a:pt x="483" y="465"/>
                  </a:lnTo>
                  <a:lnTo>
                    <a:pt x="537" y="376"/>
                  </a:lnTo>
                  <a:lnTo>
                    <a:pt x="555" y="322"/>
                  </a:lnTo>
                  <a:lnTo>
                    <a:pt x="555" y="269"/>
                  </a:lnTo>
                  <a:lnTo>
                    <a:pt x="555" y="215"/>
                  </a:lnTo>
                  <a:lnTo>
                    <a:pt x="537" y="161"/>
                  </a:lnTo>
                  <a:lnTo>
                    <a:pt x="483" y="72"/>
                  </a:lnTo>
                  <a:lnTo>
                    <a:pt x="394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6"/>
            <p:cNvSpPr/>
            <p:nvPr/>
          </p:nvSpPr>
          <p:spPr>
            <a:xfrm>
              <a:off x="4376875" y="250212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87" y="0"/>
                  </a:moveTo>
                  <a:lnTo>
                    <a:pt x="233" y="18"/>
                  </a:lnTo>
                  <a:lnTo>
                    <a:pt x="179" y="36"/>
                  </a:lnTo>
                  <a:lnTo>
                    <a:pt x="90" y="90"/>
                  </a:lnTo>
                  <a:lnTo>
                    <a:pt x="19" y="179"/>
                  </a:lnTo>
                  <a:lnTo>
                    <a:pt x="19" y="232"/>
                  </a:lnTo>
                  <a:lnTo>
                    <a:pt x="1" y="286"/>
                  </a:lnTo>
                  <a:lnTo>
                    <a:pt x="19" y="340"/>
                  </a:lnTo>
                  <a:lnTo>
                    <a:pt x="19" y="393"/>
                  </a:lnTo>
                  <a:lnTo>
                    <a:pt x="90" y="483"/>
                  </a:lnTo>
                  <a:lnTo>
                    <a:pt x="179" y="536"/>
                  </a:lnTo>
                  <a:lnTo>
                    <a:pt x="233" y="554"/>
                  </a:lnTo>
                  <a:lnTo>
                    <a:pt x="340" y="554"/>
                  </a:lnTo>
                  <a:lnTo>
                    <a:pt x="394" y="536"/>
                  </a:lnTo>
                  <a:lnTo>
                    <a:pt x="483" y="483"/>
                  </a:lnTo>
                  <a:lnTo>
                    <a:pt x="537" y="393"/>
                  </a:lnTo>
                  <a:lnTo>
                    <a:pt x="555" y="340"/>
                  </a:lnTo>
                  <a:lnTo>
                    <a:pt x="555" y="286"/>
                  </a:lnTo>
                  <a:lnTo>
                    <a:pt x="555" y="232"/>
                  </a:lnTo>
                  <a:lnTo>
                    <a:pt x="537" y="179"/>
                  </a:lnTo>
                  <a:lnTo>
                    <a:pt x="483" y="90"/>
                  </a:lnTo>
                  <a:lnTo>
                    <a:pt x="394" y="36"/>
                  </a:lnTo>
                  <a:lnTo>
                    <a:pt x="340" y="18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6"/>
            <p:cNvSpPr/>
            <p:nvPr/>
          </p:nvSpPr>
          <p:spPr>
            <a:xfrm>
              <a:off x="4376875" y="2448950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33" y="1"/>
                  </a:moveTo>
                  <a:lnTo>
                    <a:pt x="179" y="19"/>
                  </a:lnTo>
                  <a:lnTo>
                    <a:pt x="90" y="90"/>
                  </a:lnTo>
                  <a:lnTo>
                    <a:pt x="19" y="179"/>
                  </a:lnTo>
                  <a:lnTo>
                    <a:pt x="19" y="233"/>
                  </a:lnTo>
                  <a:lnTo>
                    <a:pt x="1" y="287"/>
                  </a:lnTo>
                  <a:lnTo>
                    <a:pt x="19" y="340"/>
                  </a:lnTo>
                  <a:lnTo>
                    <a:pt x="19" y="394"/>
                  </a:lnTo>
                  <a:lnTo>
                    <a:pt x="90" y="483"/>
                  </a:lnTo>
                  <a:lnTo>
                    <a:pt x="179" y="537"/>
                  </a:lnTo>
                  <a:lnTo>
                    <a:pt x="233" y="555"/>
                  </a:lnTo>
                  <a:lnTo>
                    <a:pt x="340" y="555"/>
                  </a:lnTo>
                  <a:lnTo>
                    <a:pt x="394" y="537"/>
                  </a:lnTo>
                  <a:lnTo>
                    <a:pt x="483" y="483"/>
                  </a:lnTo>
                  <a:lnTo>
                    <a:pt x="537" y="394"/>
                  </a:lnTo>
                  <a:lnTo>
                    <a:pt x="555" y="340"/>
                  </a:lnTo>
                  <a:lnTo>
                    <a:pt x="555" y="287"/>
                  </a:lnTo>
                  <a:lnTo>
                    <a:pt x="555" y="233"/>
                  </a:lnTo>
                  <a:lnTo>
                    <a:pt x="537" y="179"/>
                  </a:lnTo>
                  <a:lnTo>
                    <a:pt x="483" y="90"/>
                  </a:lnTo>
                  <a:lnTo>
                    <a:pt x="394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6"/>
            <p:cNvSpPr/>
            <p:nvPr/>
          </p:nvSpPr>
          <p:spPr>
            <a:xfrm>
              <a:off x="4376875" y="2395800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33" y="0"/>
                  </a:moveTo>
                  <a:lnTo>
                    <a:pt x="179" y="18"/>
                  </a:lnTo>
                  <a:lnTo>
                    <a:pt x="90" y="72"/>
                  </a:lnTo>
                  <a:lnTo>
                    <a:pt x="19" y="161"/>
                  </a:lnTo>
                  <a:lnTo>
                    <a:pt x="19" y="215"/>
                  </a:lnTo>
                  <a:lnTo>
                    <a:pt x="1" y="268"/>
                  </a:lnTo>
                  <a:lnTo>
                    <a:pt x="19" y="340"/>
                  </a:lnTo>
                  <a:lnTo>
                    <a:pt x="19" y="376"/>
                  </a:lnTo>
                  <a:lnTo>
                    <a:pt x="90" y="465"/>
                  </a:lnTo>
                  <a:lnTo>
                    <a:pt x="179" y="536"/>
                  </a:lnTo>
                  <a:lnTo>
                    <a:pt x="233" y="554"/>
                  </a:lnTo>
                  <a:lnTo>
                    <a:pt x="340" y="554"/>
                  </a:lnTo>
                  <a:lnTo>
                    <a:pt x="394" y="536"/>
                  </a:lnTo>
                  <a:lnTo>
                    <a:pt x="483" y="465"/>
                  </a:lnTo>
                  <a:lnTo>
                    <a:pt x="537" y="376"/>
                  </a:lnTo>
                  <a:lnTo>
                    <a:pt x="555" y="340"/>
                  </a:lnTo>
                  <a:lnTo>
                    <a:pt x="555" y="268"/>
                  </a:lnTo>
                  <a:lnTo>
                    <a:pt x="555" y="215"/>
                  </a:lnTo>
                  <a:lnTo>
                    <a:pt x="537" y="161"/>
                  </a:lnTo>
                  <a:lnTo>
                    <a:pt x="483" y="72"/>
                  </a:lnTo>
                  <a:lnTo>
                    <a:pt x="394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6"/>
            <p:cNvSpPr/>
            <p:nvPr/>
          </p:nvSpPr>
          <p:spPr>
            <a:xfrm>
              <a:off x="4376875" y="234262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33" y="1"/>
                  </a:moveTo>
                  <a:lnTo>
                    <a:pt x="179" y="19"/>
                  </a:lnTo>
                  <a:lnTo>
                    <a:pt x="90" y="72"/>
                  </a:lnTo>
                  <a:lnTo>
                    <a:pt x="19" y="162"/>
                  </a:lnTo>
                  <a:lnTo>
                    <a:pt x="19" y="215"/>
                  </a:lnTo>
                  <a:lnTo>
                    <a:pt x="1" y="269"/>
                  </a:lnTo>
                  <a:lnTo>
                    <a:pt x="19" y="323"/>
                  </a:lnTo>
                  <a:lnTo>
                    <a:pt x="19" y="376"/>
                  </a:lnTo>
                  <a:lnTo>
                    <a:pt x="90" y="466"/>
                  </a:lnTo>
                  <a:lnTo>
                    <a:pt x="179" y="519"/>
                  </a:lnTo>
                  <a:lnTo>
                    <a:pt x="233" y="537"/>
                  </a:lnTo>
                  <a:lnTo>
                    <a:pt x="287" y="555"/>
                  </a:lnTo>
                  <a:lnTo>
                    <a:pt x="340" y="537"/>
                  </a:lnTo>
                  <a:lnTo>
                    <a:pt x="394" y="519"/>
                  </a:lnTo>
                  <a:lnTo>
                    <a:pt x="483" y="466"/>
                  </a:lnTo>
                  <a:lnTo>
                    <a:pt x="537" y="376"/>
                  </a:lnTo>
                  <a:lnTo>
                    <a:pt x="555" y="323"/>
                  </a:lnTo>
                  <a:lnTo>
                    <a:pt x="555" y="269"/>
                  </a:lnTo>
                  <a:lnTo>
                    <a:pt x="555" y="215"/>
                  </a:lnTo>
                  <a:lnTo>
                    <a:pt x="537" y="162"/>
                  </a:lnTo>
                  <a:lnTo>
                    <a:pt x="483" y="72"/>
                  </a:lnTo>
                  <a:lnTo>
                    <a:pt x="394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6"/>
            <p:cNvSpPr/>
            <p:nvPr/>
          </p:nvSpPr>
          <p:spPr>
            <a:xfrm>
              <a:off x="4376875" y="228902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87" y="1"/>
                  </a:moveTo>
                  <a:lnTo>
                    <a:pt x="233" y="19"/>
                  </a:lnTo>
                  <a:lnTo>
                    <a:pt x="179" y="36"/>
                  </a:lnTo>
                  <a:lnTo>
                    <a:pt x="90" y="90"/>
                  </a:lnTo>
                  <a:lnTo>
                    <a:pt x="19" y="179"/>
                  </a:lnTo>
                  <a:lnTo>
                    <a:pt x="19" y="233"/>
                  </a:lnTo>
                  <a:lnTo>
                    <a:pt x="1" y="287"/>
                  </a:lnTo>
                  <a:lnTo>
                    <a:pt x="19" y="340"/>
                  </a:lnTo>
                  <a:lnTo>
                    <a:pt x="19" y="394"/>
                  </a:lnTo>
                  <a:lnTo>
                    <a:pt x="90" y="483"/>
                  </a:lnTo>
                  <a:lnTo>
                    <a:pt x="179" y="537"/>
                  </a:lnTo>
                  <a:lnTo>
                    <a:pt x="233" y="555"/>
                  </a:lnTo>
                  <a:lnTo>
                    <a:pt x="340" y="555"/>
                  </a:lnTo>
                  <a:lnTo>
                    <a:pt x="394" y="537"/>
                  </a:lnTo>
                  <a:lnTo>
                    <a:pt x="483" y="483"/>
                  </a:lnTo>
                  <a:lnTo>
                    <a:pt x="537" y="394"/>
                  </a:lnTo>
                  <a:lnTo>
                    <a:pt x="555" y="340"/>
                  </a:lnTo>
                  <a:lnTo>
                    <a:pt x="555" y="287"/>
                  </a:lnTo>
                  <a:lnTo>
                    <a:pt x="555" y="233"/>
                  </a:lnTo>
                  <a:lnTo>
                    <a:pt x="537" y="179"/>
                  </a:lnTo>
                  <a:lnTo>
                    <a:pt x="483" y="90"/>
                  </a:lnTo>
                  <a:lnTo>
                    <a:pt x="394" y="36"/>
                  </a:lnTo>
                  <a:lnTo>
                    <a:pt x="340" y="19"/>
                  </a:lnTo>
                  <a:lnTo>
                    <a:pt x="28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6"/>
            <p:cNvSpPr/>
            <p:nvPr/>
          </p:nvSpPr>
          <p:spPr>
            <a:xfrm>
              <a:off x="4376875" y="223587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33" y="0"/>
                  </a:moveTo>
                  <a:lnTo>
                    <a:pt x="179" y="18"/>
                  </a:lnTo>
                  <a:lnTo>
                    <a:pt x="90" y="90"/>
                  </a:lnTo>
                  <a:lnTo>
                    <a:pt x="19" y="161"/>
                  </a:lnTo>
                  <a:lnTo>
                    <a:pt x="19" y="215"/>
                  </a:lnTo>
                  <a:lnTo>
                    <a:pt x="1" y="286"/>
                  </a:lnTo>
                  <a:lnTo>
                    <a:pt x="19" y="340"/>
                  </a:lnTo>
                  <a:lnTo>
                    <a:pt x="19" y="393"/>
                  </a:lnTo>
                  <a:lnTo>
                    <a:pt x="90" y="465"/>
                  </a:lnTo>
                  <a:lnTo>
                    <a:pt x="179" y="536"/>
                  </a:lnTo>
                  <a:lnTo>
                    <a:pt x="233" y="554"/>
                  </a:lnTo>
                  <a:lnTo>
                    <a:pt x="340" y="554"/>
                  </a:lnTo>
                  <a:lnTo>
                    <a:pt x="394" y="536"/>
                  </a:lnTo>
                  <a:lnTo>
                    <a:pt x="483" y="465"/>
                  </a:lnTo>
                  <a:lnTo>
                    <a:pt x="537" y="393"/>
                  </a:lnTo>
                  <a:lnTo>
                    <a:pt x="555" y="340"/>
                  </a:lnTo>
                  <a:lnTo>
                    <a:pt x="555" y="286"/>
                  </a:lnTo>
                  <a:lnTo>
                    <a:pt x="555" y="215"/>
                  </a:lnTo>
                  <a:lnTo>
                    <a:pt x="537" y="161"/>
                  </a:lnTo>
                  <a:lnTo>
                    <a:pt x="483" y="90"/>
                  </a:lnTo>
                  <a:lnTo>
                    <a:pt x="394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6"/>
            <p:cNvSpPr/>
            <p:nvPr/>
          </p:nvSpPr>
          <p:spPr>
            <a:xfrm>
              <a:off x="4430500" y="2608875"/>
              <a:ext cx="13850" cy="13875"/>
            </a:xfrm>
            <a:custGeom>
              <a:avLst/>
              <a:gdLst/>
              <a:ahLst/>
              <a:cxnLst/>
              <a:rect l="l" t="t" r="r" b="b"/>
              <a:pathLst>
                <a:path w="554" h="555" extrusionOk="0">
                  <a:moveTo>
                    <a:pt x="214" y="1"/>
                  </a:moveTo>
                  <a:lnTo>
                    <a:pt x="161" y="19"/>
                  </a:lnTo>
                  <a:lnTo>
                    <a:pt x="71" y="90"/>
                  </a:lnTo>
                  <a:lnTo>
                    <a:pt x="18" y="180"/>
                  </a:lnTo>
                  <a:lnTo>
                    <a:pt x="0" y="215"/>
                  </a:lnTo>
                  <a:lnTo>
                    <a:pt x="0" y="287"/>
                  </a:lnTo>
                  <a:lnTo>
                    <a:pt x="0" y="340"/>
                  </a:lnTo>
                  <a:lnTo>
                    <a:pt x="18" y="394"/>
                  </a:lnTo>
                  <a:lnTo>
                    <a:pt x="71" y="483"/>
                  </a:lnTo>
                  <a:lnTo>
                    <a:pt x="161" y="537"/>
                  </a:lnTo>
                  <a:lnTo>
                    <a:pt x="214" y="555"/>
                  </a:lnTo>
                  <a:lnTo>
                    <a:pt x="322" y="555"/>
                  </a:lnTo>
                  <a:lnTo>
                    <a:pt x="375" y="537"/>
                  </a:lnTo>
                  <a:lnTo>
                    <a:pt x="465" y="483"/>
                  </a:lnTo>
                  <a:lnTo>
                    <a:pt x="518" y="394"/>
                  </a:lnTo>
                  <a:lnTo>
                    <a:pt x="536" y="340"/>
                  </a:lnTo>
                  <a:lnTo>
                    <a:pt x="554" y="287"/>
                  </a:lnTo>
                  <a:lnTo>
                    <a:pt x="536" y="215"/>
                  </a:lnTo>
                  <a:lnTo>
                    <a:pt x="518" y="180"/>
                  </a:lnTo>
                  <a:lnTo>
                    <a:pt x="465" y="90"/>
                  </a:lnTo>
                  <a:lnTo>
                    <a:pt x="375" y="19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6"/>
            <p:cNvSpPr/>
            <p:nvPr/>
          </p:nvSpPr>
          <p:spPr>
            <a:xfrm>
              <a:off x="4430500" y="2555725"/>
              <a:ext cx="13850" cy="13875"/>
            </a:xfrm>
            <a:custGeom>
              <a:avLst/>
              <a:gdLst/>
              <a:ahLst/>
              <a:cxnLst/>
              <a:rect l="l" t="t" r="r" b="b"/>
              <a:pathLst>
                <a:path w="554" h="555" extrusionOk="0">
                  <a:moveTo>
                    <a:pt x="214" y="0"/>
                  </a:moveTo>
                  <a:lnTo>
                    <a:pt x="161" y="18"/>
                  </a:lnTo>
                  <a:lnTo>
                    <a:pt x="71" y="72"/>
                  </a:lnTo>
                  <a:lnTo>
                    <a:pt x="18" y="161"/>
                  </a:lnTo>
                  <a:lnTo>
                    <a:pt x="0" y="215"/>
                  </a:lnTo>
                  <a:lnTo>
                    <a:pt x="0" y="269"/>
                  </a:lnTo>
                  <a:lnTo>
                    <a:pt x="0" y="322"/>
                  </a:lnTo>
                  <a:lnTo>
                    <a:pt x="18" y="376"/>
                  </a:lnTo>
                  <a:lnTo>
                    <a:pt x="71" y="465"/>
                  </a:lnTo>
                  <a:lnTo>
                    <a:pt x="161" y="537"/>
                  </a:lnTo>
                  <a:lnTo>
                    <a:pt x="214" y="537"/>
                  </a:lnTo>
                  <a:lnTo>
                    <a:pt x="268" y="554"/>
                  </a:lnTo>
                  <a:lnTo>
                    <a:pt x="322" y="537"/>
                  </a:lnTo>
                  <a:lnTo>
                    <a:pt x="375" y="537"/>
                  </a:lnTo>
                  <a:lnTo>
                    <a:pt x="465" y="465"/>
                  </a:lnTo>
                  <a:lnTo>
                    <a:pt x="518" y="376"/>
                  </a:lnTo>
                  <a:lnTo>
                    <a:pt x="536" y="322"/>
                  </a:lnTo>
                  <a:lnTo>
                    <a:pt x="554" y="269"/>
                  </a:lnTo>
                  <a:lnTo>
                    <a:pt x="536" y="215"/>
                  </a:lnTo>
                  <a:lnTo>
                    <a:pt x="518" y="161"/>
                  </a:lnTo>
                  <a:lnTo>
                    <a:pt x="465" y="72"/>
                  </a:lnTo>
                  <a:lnTo>
                    <a:pt x="375" y="18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6"/>
            <p:cNvSpPr/>
            <p:nvPr/>
          </p:nvSpPr>
          <p:spPr>
            <a:xfrm>
              <a:off x="4430500" y="2502125"/>
              <a:ext cx="13850" cy="13875"/>
            </a:xfrm>
            <a:custGeom>
              <a:avLst/>
              <a:gdLst/>
              <a:ahLst/>
              <a:cxnLst/>
              <a:rect l="l" t="t" r="r" b="b"/>
              <a:pathLst>
                <a:path w="554" h="555" extrusionOk="0">
                  <a:moveTo>
                    <a:pt x="268" y="0"/>
                  </a:moveTo>
                  <a:lnTo>
                    <a:pt x="214" y="18"/>
                  </a:lnTo>
                  <a:lnTo>
                    <a:pt x="161" y="36"/>
                  </a:lnTo>
                  <a:lnTo>
                    <a:pt x="71" y="90"/>
                  </a:lnTo>
                  <a:lnTo>
                    <a:pt x="18" y="179"/>
                  </a:lnTo>
                  <a:lnTo>
                    <a:pt x="0" y="232"/>
                  </a:lnTo>
                  <a:lnTo>
                    <a:pt x="0" y="286"/>
                  </a:lnTo>
                  <a:lnTo>
                    <a:pt x="0" y="340"/>
                  </a:lnTo>
                  <a:lnTo>
                    <a:pt x="18" y="393"/>
                  </a:lnTo>
                  <a:lnTo>
                    <a:pt x="71" y="483"/>
                  </a:lnTo>
                  <a:lnTo>
                    <a:pt x="161" y="536"/>
                  </a:lnTo>
                  <a:lnTo>
                    <a:pt x="214" y="554"/>
                  </a:lnTo>
                  <a:lnTo>
                    <a:pt x="322" y="554"/>
                  </a:lnTo>
                  <a:lnTo>
                    <a:pt x="375" y="536"/>
                  </a:lnTo>
                  <a:lnTo>
                    <a:pt x="465" y="483"/>
                  </a:lnTo>
                  <a:lnTo>
                    <a:pt x="518" y="393"/>
                  </a:lnTo>
                  <a:lnTo>
                    <a:pt x="536" y="340"/>
                  </a:lnTo>
                  <a:lnTo>
                    <a:pt x="554" y="286"/>
                  </a:lnTo>
                  <a:lnTo>
                    <a:pt x="536" y="232"/>
                  </a:lnTo>
                  <a:lnTo>
                    <a:pt x="518" y="179"/>
                  </a:lnTo>
                  <a:lnTo>
                    <a:pt x="465" y="90"/>
                  </a:lnTo>
                  <a:lnTo>
                    <a:pt x="375" y="36"/>
                  </a:lnTo>
                  <a:lnTo>
                    <a:pt x="322" y="18"/>
                  </a:lnTo>
                  <a:lnTo>
                    <a:pt x="26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6"/>
            <p:cNvSpPr/>
            <p:nvPr/>
          </p:nvSpPr>
          <p:spPr>
            <a:xfrm>
              <a:off x="4430500" y="2448950"/>
              <a:ext cx="13850" cy="13875"/>
            </a:xfrm>
            <a:custGeom>
              <a:avLst/>
              <a:gdLst/>
              <a:ahLst/>
              <a:cxnLst/>
              <a:rect l="l" t="t" r="r" b="b"/>
              <a:pathLst>
                <a:path w="554" h="555" extrusionOk="0">
                  <a:moveTo>
                    <a:pt x="214" y="1"/>
                  </a:moveTo>
                  <a:lnTo>
                    <a:pt x="161" y="19"/>
                  </a:lnTo>
                  <a:lnTo>
                    <a:pt x="71" y="90"/>
                  </a:lnTo>
                  <a:lnTo>
                    <a:pt x="18" y="179"/>
                  </a:lnTo>
                  <a:lnTo>
                    <a:pt x="0" y="233"/>
                  </a:lnTo>
                  <a:lnTo>
                    <a:pt x="0" y="287"/>
                  </a:lnTo>
                  <a:lnTo>
                    <a:pt x="0" y="340"/>
                  </a:lnTo>
                  <a:lnTo>
                    <a:pt x="18" y="394"/>
                  </a:lnTo>
                  <a:lnTo>
                    <a:pt x="71" y="483"/>
                  </a:lnTo>
                  <a:lnTo>
                    <a:pt x="161" y="537"/>
                  </a:lnTo>
                  <a:lnTo>
                    <a:pt x="214" y="555"/>
                  </a:lnTo>
                  <a:lnTo>
                    <a:pt x="322" y="555"/>
                  </a:lnTo>
                  <a:lnTo>
                    <a:pt x="375" y="537"/>
                  </a:lnTo>
                  <a:lnTo>
                    <a:pt x="465" y="483"/>
                  </a:lnTo>
                  <a:lnTo>
                    <a:pt x="518" y="394"/>
                  </a:lnTo>
                  <a:lnTo>
                    <a:pt x="536" y="340"/>
                  </a:lnTo>
                  <a:lnTo>
                    <a:pt x="554" y="287"/>
                  </a:lnTo>
                  <a:lnTo>
                    <a:pt x="536" y="233"/>
                  </a:lnTo>
                  <a:lnTo>
                    <a:pt x="518" y="179"/>
                  </a:lnTo>
                  <a:lnTo>
                    <a:pt x="465" y="90"/>
                  </a:lnTo>
                  <a:lnTo>
                    <a:pt x="375" y="19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6"/>
            <p:cNvSpPr/>
            <p:nvPr/>
          </p:nvSpPr>
          <p:spPr>
            <a:xfrm>
              <a:off x="4430500" y="2395800"/>
              <a:ext cx="13850" cy="13875"/>
            </a:xfrm>
            <a:custGeom>
              <a:avLst/>
              <a:gdLst/>
              <a:ahLst/>
              <a:cxnLst/>
              <a:rect l="l" t="t" r="r" b="b"/>
              <a:pathLst>
                <a:path w="554" h="555" extrusionOk="0">
                  <a:moveTo>
                    <a:pt x="214" y="0"/>
                  </a:moveTo>
                  <a:lnTo>
                    <a:pt x="161" y="18"/>
                  </a:lnTo>
                  <a:lnTo>
                    <a:pt x="71" y="72"/>
                  </a:lnTo>
                  <a:lnTo>
                    <a:pt x="18" y="161"/>
                  </a:lnTo>
                  <a:lnTo>
                    <a:pt x="0" y="215"/>
                  </a:lnTo>
                  <a:lnTo>
                    <a:pt x="0" y="268"/>
                  </a:lnTo>
                  <a:lnTo>
                    <a:pt x="0" y="340"/>
                  </a:lnTo>
                  <a:lnTo>
                    <a:pt x="18" y="376"/>
                  </a:lnTo>
                  <a:lnTo>
                    <a:pt x="71" y="465"/>
                  </a:lnTo>
                  <a:lnTo>
                    <a:pt x="161" y="536"/>
                  </a:lnTo>
                  <a:lnTo>
                    <a:pt x="214" y="554"/>
                  </a:lnTo>
                  <a:lnTo>
                    <a:pt x="322" y="554"/>
                  </a:lnTo>
                  <a:lnTo>
                    <a:pt x="375" y="536"/>
                  </a:lnTo>
                  <a:lnTo>
                    <a:pt x="465" y="465"/>
                  </a:lnTo>
                  <a:lnTo>
                    <a:pt x="518" y="376"/>
                  </a:lnTo>
                  <a:lnTo>
                    <a:pt x="536" y="340"/>
                  </a:lnTo>
                  <a:lnTo>
                    <a:pt x="554" y="268"/>
                  </a:lnTo>
                  <a:lnTo>
                    <a:pt x="536" y="215"/>
                  </a:lnTo>
                  <a:lnTo>
                    <a:pt x="518" y="161"/>
                  </a:lnTo>
                  <a:lnTo>
                    <a:pt x="465" y="72"/>
                  </a:lnTo>
                  <a:lnTo>
                    <a:pt x="375" y="18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6"/>
            <p:cNvSpPr/>
            <p:nvPr/>
          </p:nvSpPr>
          <p:spPr>
            <a:xfrm>
              <a:off x="4430500" y="2342625"/>
              <a:ext cx="13850" cy="13875"/>
            </a:xfrm>
            <a:custGeom>
              <a:avLst/>
              <a:gdLst/>
              <a:ahLst/>
              <a:cxnLst/>
              <a:rect l="l" t="t" r="r" b="b"/>
              <a:pathLst>
                <a:path w="554" h="555" extrusionOk="0">
                  <a:moveTo>
                    <a:pt x="214" y="1"/>
                  </a:moveTo>
                  <a:lnTo>
                    <a:pt x="161" y="19"/>
                  </a:lnTo>
                  <a:lnTo>
                    <a:pt x="71" y="72"/>
                  </a:lnTo>
                  <a:lnTo>
                    <a:pt x="18" y="162"/>
                  </a:lnTo>
                  <a:lnTo>
                    <a:pt x="0" y="215"/>
                  </a:lnTo>
                  <a:lnTo>
                    <a:pt x="0" y="269"/>
                  </a:lnTo>
                  <a:lnTo>
                    <a:pt x="0" y="323"/>
                  </a:lnTo>
                  <a:lnTo>
                    <a:pt x="18" y="376"/>
                  </a:lnTo>
                  <a:lnTo>
                    <a:pt x="71" y="466"/>
                  </a:lnTo>
                  <a:lnTo>
                    <a:pt x="161" y="519"/>
                  </a:lnTo>
                  <a:lnTo>
                    <a:pt x="214" y="537"/>
                  </a:lnTo>
                  <a:lnTo>
                    <a:pt x="268" y="555"/>
                  </a:lnTo>
                  <a:lnTo>
                    <a:pt x="322" y="537"/>
                  </a:lnTo>
                  <a:lnTo>
                    <a:pt x="375" y="519"/>
                  </a:lnTo>
                  <a:lnTo>
                    <a:pt x="465" y="466"/>
                  </a:lnTo>
                  <a:lnTo>
                    <a:pt x="518" y="376"/>
                  </a:lnTo>
                  <a:lnTo>
                    <a:pt x="536" y="323"/>
                  </a:lnTo>
                  <a:lnTo>
                    <a:pt x="554" y="269"/>
                  </a:lnTo>
                  <a:lnTo>
                    <a:pt x="536" y="215"/>
                  </a:lnTo>
                  <a:lnTo>
                    <a:pt x="518" y="162"/>
                  </a:lnTo>
                  <a:lnTo>
                    <a:pt x="465" y="72"/>
                  </a:lnTo>
                  <a:lnTo>
                    <a:pt x="375" y="19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6"/>
            <p:cNvSpPr/>
            <p:nvPr/>
          </p:nvSpPr>
          <p:spPr>
            <a:xfrm>
              <a:off x="4430500" y="2289025"/>
              <a:ext cx="13850" cy="13875"/>
            </a:xfrm>
            <a:custGeom>
              <a:avLst/>
              <a:gdLst/>
              <a:ahLst/>
              <a:cxnLst/>
              <a:rect l="l" t="t" r="r" b="b"/>
              <a:pathLst>
                <a:path w="554" h="555" extrusionOk="0">
                  <a:moveTo>
                    <a:pt x="268" y="1"/>
                  </a:moveTo>
                  <a:lnTo>
                    <a:pt x="214" y="19"/>
                  </a:lnTo>
                  <a:lnTo>
                    <a:pt x="161" y="36"/>
                  </a:lnTo>
                  <a:lnTo>
                    <a:pt x="71" y="90"/>
                  </a:lnTo>
                  <a:lnTo>
                    <a:pt x="18" y="179"/>
                  </a:lnTo>
                  <a:lnTo>
                    <a:pt x="0" y="233"/>
                  </a:lnTo>
                  <a:lnTo>
                    <a:pt x="0" y="287"/>
                  </a:lnTo>
                  <a:lnTo>
                    <a:pt x="0" y="340"/>
                  </a:lnTo>
                  <a:lnTo>
                    <a:pt x="18" y="394"/>
                  </a:lnTo>
                  <a:lnTo>
                    <a:pt x="71" y="483"/>
                  </a:lnTo>
                  <a:lnTo>
                    <a:pt x="161" y="537"/>
                  </a:lnTo>
                  <a:lnTo>
                    <a:pt x="214" y="555"/>
                  </a:lnTo>
                  <a:lnTo>
                    <a:pt x="322" y="555"/>
                  </a:lnTo>
                  <a:lnTo>
                    <a:pt x="375" y="537"/>
                  </a:lnTo>
                  <a:lnTo>
                    <a:pt x="465" y="483"/>
                  </a:lnTo>
                  <a:lnTo>
                    <a:pt x="518" y="394"/>
                  </a:lnTo>
                  <a:lnTo>
                    <a:pt x="536" y="340"/>
                  </a:lnTo>
                  <a:lnTo>
                    <a:pt x="554" y="287"/>
                  </a:lnTo>
                  <a:lnTo>
                    <a:pt x="536" y="233"/>
                  </a:lnTo>
                  <a:lnTo>
                    <a:pt x="518" y="179"/>
                  </a:lnTo>
                  <a:lnTo>
                    <a:pt x="465" y="90"/>
                  </a:lnTo>
                  <a:lnTo>
                    <a:pt x="375" y="36"/>
                  </a:lnTo>
                  <a:lnTo>
                    <a:pt x="322" y="19"/>
                  </a:lnTo>
                  <a:lnTo>
                    <a:pt x="2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6"/>
            <p:cNvSpPr/>
            <p:nvPr/>
          </p:nvSpPr>
          <p:spPr>
            <a:xfrm>
              <a:off x="4430500" y="2235875"/>
              <a:ext cx="13850" cy="13875"/>
            </a:xfrm>
            <a:custGeom>
              <a:avLst/>
              <a:gdLst/>
              <a:ahLst/>
              <a:cxnLst/>
              <a:rect l="l" t="t" r="r" b="b"/>
              <a:pathLst>
                <a:path w="554" h="555" extrusionOk="0">
                  <a:moveTo>
                    <a:pt x="214" y="0"/>
                  </a:moveTo>
                  <a:lnTo>
                    <a:pt x="161" y="18"/>
                  </a:lnTo>
                  <a:lnTo>
                    <a:pt x="71" y="90"/>
                  </a:lnTo>
                  <a:lnTo>
                    <a:pt x="18" y="161"/>
                  </a:lnTo>
                  <a:lnTo>
                    <a:pt x="0" y="215"/>
                  </a:lnTo>
                  <a:lnTo>
                    <a:pt x="0" y="286"/>
                  </a:lnTo>
                  <a:lnTo>
                    <a:pt x="0" y="340"/>
                  </a:lnTo>
                  <a:lnTo>
                    <a:pt x="18" y="393"/>
                  </a:lnTo>
                  <a:lnTo>
                    <a:pt x="71" y="465"/>
                  </a:lnTo>
                  <a:lnTo>
                    <a:pt x="161" y="536"/>
                  </a:lnTo>
                  <a:lnTo>
                    <a:pt x="214" y="554"/>
                  </a:lnTo>
                  <a:lnTo>
                    <a:pt x="322" y="554"/>
                  </a:lnTo>
                  <a:lnTo>
                    <a:pt x="375" y="536"/>
                  </a:lnTo>
                  <a:lnTo>
                    <a:pt x="465" y="465"/>
                  </a:lnTo>
                  <a:lnTo>
                    <a:pt x="518" y="393"/>
                  </a:lnTo>
                  <a:lnTo>
                    <a:pt x="536" y="340"/>
                  </a:lnTo>
                  <a:lnTo>
                    <a:pt x="554" y="286"/>
                  </a:lnTo>
                  <a:lnTo>
                    <a:pt x="536" y="215"/>
                  </a:lnTo>
                  <a:lnTo>
                    <a:pt x="518" y="161"/>
                  </a:lnTo>
                  <a:lnTo>
                    <a:pt x="465" y="90"/>
                  </a:lnTo>
                  <a:lnTo>
                    <a:pt x="375" y="18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8" name="Google Shape;248;p6"/>
          <p:cNvGrpSpPr/>
          <p:nvPr/>
        </p:nvGrpSpPr>
        <p:grpSpPr>
          <a:xfrm rot="-302889">
            <a:off x="8566098" y="1247368"/>
            <a:ext cx="323476" cy="774261"/>
            <a:chOff x="3293575" y="2432875"/>
            <a:chExt cx="323450" cy="774200"/>
          </a:xfrm>
        </p:grpSpPr>
        <p:sp>
          <p:nvSpPr>
            <p:cNvPr id="249" name="Google Shape;249;p6"/>
            <p:cNvSpPr/>
            <p:nvPr/>
          </p:nvSpPr>
          <p:spPr>
            <a:xfrm>
              <a:off x="3293575" y="2432875"/>
              <a:ext cx="323450" cy="774200"/>
            </a:xfrm>
            <a:custGeom>
              <a:avLst/>
              <a:gdLst/>
              <a:ahLst/>
              <a:cxnLst/>
              <a:rect l="l" t="t" r="r" b="b"/>
              <a:pathLst>
                <a:path w="12938" h="30968" extrusionOk="0">
                  <a:moveTo>
                    <a:pt x="9578" y="1680"/>
                  </a:moveTo>
                  <a:lnTo>
                    <a:pt x="9793" y="1698"/>
                  </a:lnTo>
                  <a:lnTo>
                    <a:pt x="9989" y="1734"/>
                  </a:lnTo>
                  <a:lnTo>
                    <a:pt x="10168" y="1805"/>
                  </a:lnTo>
                  <a:lnTo>
                    <a:pt x="10364" y="1895"/>
                  </a:lnTo>
                  <a:lnTo>
                    <a:pt x="10525" y="2020"/>
                  </a:lnTo>
                  <a:lnTo>
                    <a:pt x="10686" y="2181"/>
                  </a:lnTo>
                  <a:lnTo>
                    <a:pt x="10847" y="2377"/>
                  </a:lnTo>
                  <a:lnTo>
                    <a:pt x="10936" y="2520"/>
                  </a:lnTo>
                  <a:lnTo>
                    <a:pt x="10990" y="2663"/>
                  </a:lnTo>
                  <a:lnTo>
                    <a:pt x="11044" y="2806"/>
                  </a:lnTo>
                  <a:lnTo>
                    <a:pt x="11097" y="2949"/>
                  </a:lnTo>
                  <a:lnTo>
                    <a:pt x="11115" y="3074"/>
                  </a:lnTo>
                  <a:lnTo>
                    <a:pt x="11115" y="3217"/>
                  </a:lnTo>
                  <a:lnTo>
                    <a:pt x="11115" y="3342"/>
                  </a:lnTo>
                  <a:lnTo>
                    <a:pt x="11097" y="3467"/>
                  </a:lnTo>
                  <a:lnTo>
                    <a:pt x="11079" y="3592"/>
                  </a:lnTo>
                  <a:lnTo>
                    <a:pt x="11026" y="3717"/>
                  </a:lnTo>
                  <a:lnTo>
                    <a:pt x="10972" y="3842"/>
                  </a:lnTo>
                  <a:lnTo>
                    <a:pt x="10918" y="3950"/>
                  </a:lnTo>
                  <a:lnTo>
                    <a:pt x="10758" y="4164"/>
                  </a:lnTo>
                  <a:lnTo>
                    <a:pt x="10579" y="4361"/>
                  </a:lnTo>
                  <a:lnTo>
                    <a:pt x="10364" y="4521"/>
                  </a:lnTo>
                  <a:lnTo>
                    <a:pt x="10132" y="4646"/>
                  </a:lnTo>
                  <a:lnTo>
                    <a:pt x="9882" y="4736"/>
                  </a:lnTo>
                  <a:lnTo>
                    <a:pt x="9614" y="4807"/>
                  </a:lnTo>
                  <a:lnTo>
                    <a:pt x="9471" y="4807"/>
                  </a:lnTo>
                  <a:lnTo>
                    <a:pt x="9346" y="4825"/>
                  </a:lnTo>
                  <a:lnTo>
                    <a:pt x="9203" y="4807"/>
                  </a:lnTo>
                  <a:lnTo>
                    <a:pt x="9060" y="4789"/>
                  </a:lnTo>
                  <a:lnTo>
                    <a:pt x="8935" y="4754"/>
                  </a:lnTo>
                  <a:lnTo>
                    <a:pt x="8792" y="4718"/>
                  </a:lnTo>
                  <a:lnTo>
                    <a:pt x="8649" y="4664"/>
                  </a:lnTo>
                  <a:lnTo>
                    <a:pt x="8524" y="4593"/>
                  </a:lnTo>
                  <a:lnTo>
                    <a:pt x="8381" y="4503"/>
                  </a:lnTo>
                  <a:lnTo>
                    <a:pt x="8256" y="4414"/>
                  </a:lnTo>
                  <a:lnTo>
                    <a:pt x="8149" y="4307"/>
                  </a:lnTo>
                  <a:lnTo>
                    <a:pt x="8042" y="4182"/>
                  </a:lnTo>
                  <a:lnTo>
                    <a:pt x="7952" y="4057"/>
                  </a:lnTo>
                  <a:lnTo>
                    <a:pt x="7881" y="3932"/>
                  </a:lnTo>
                  <a:lnTo>
                    <a:pt x="7809" y="3807"/>
                  </a:lnTo>
                  <a:lnTo>
                    <a:pt x="7756" y="3664"/>
                  </a:lnTo>
                  <a:lnTo>
                    <a:pt x="7720" y="3521"/>
                  </a:lnTo>
                  <a:lnTo>
                    <a:pt x="7702" y="3378"/>
                  </a:lnTo>
                  <a:lnTo>
                    <a:pt x="7702" y="3235"/>
                  </a:lnTo>
                  <a:lnTo>
                    <a:pt x="7702" y="3092"/>
                  </a:lnTo>
                  <a:lnTo>
                    <a:pt x="7720" y="2931"/>
                  </a:lnTo>
                  <a:lnTo>
                    <a:pt x="7756" y="2788"/>
                  </a:lnTo>
                  <a:lnTo>
                    <a:pt x="7809" y="2627"/>
                  </a:lnTo>
                  <a:lnTo>
                    <a:pt x="7881" y="2484"/>
                  </a:lnTo>
                  <a:lnTo>
                    <a:pt x="7881" y="2466"/>
                  </a:lnTo>
                  <a:lnTo>
                    <a:pt x="8042" y="2323"/>
                  </a:lnTo>
                  <a:lnTo>
                    <a:pt x="8202" y="2198"/>
                  </a:lnTo>
                  <a:lnTo>
                    <a:pt x="8381" y="2073"/>
                  </a:lnTo>
                  <a:lnTo>
                    <a:pt x="8578" y="1966"/>
                  </a:lnTo>
                  <a:lnTo>
                    <a:pt x="8774" y="1859"/>
                  </a:lnTo>
                  <a:lnTo>
                    <a:pt x="8971" y="1787"/>
                  </a:lnTo>
                  <a:lnTo>
                    <a:pt x="9167" y="1734"/>
                  </a:lnTo>
                  <a:lnTo>
                    <a:pt x="9382" y="1698"/>
                  </a:lnTo>
                  <a:lnTo>
                    <a:pt x="9578" y="1680"/>
                  </a:lnTo>
                  <a:close/>
                  <a:moveTo>
                    <a:pt x="9811" y="376"/>
                  </a:moveTo>
                  <a:lnTo>
                    <a:pt x="10096" y="394"/>
                  </a:lnTo>
                  <a:lnTo>
                    <a:pt x="10364" y="447"/>
                  </a:lnTo>
                  <a:lnTo>
                    <a:pt x="10633" y="519"/>
                  </a:lnTo>
                  <a:lnTo>
                    <a:pt x="10901" y="626"/>
                  </a:lnTo>
                  <a:lnTo>
                    <a:pt x="11061" y="697"/>
                  </a:lnTo>
                  <a:lnTo>
                    <a:pt x="11222" y="769"/>
                  </a:lnTo>
                  <a:lnTo>
                    <a:pt x="11365" y="876"/>
                  </a:lnTo>
                  <a:lnTo>
                    <a:pt x="11508" y="965"/>
                  </a:lnTo>
                  <a:lnTo>
                    <a:pt x="11633" y="1073"/>
                  </a:lnTo>
                  <a:lnTo>
                    <a:pt x="11758" y="1180"/>
                  </a:lnTo>
                  <a:lnTo>
                    <a:pt x="11865" y="1305"/>
                  </a:lnTo>
                  <a:lnTo>
                    <a:pt x="11973" y="1430"/>
                  </a:lnTo>
                  <a:lnTo>
                    <a:pt x="12151" y="1698"/>
                  </a:lnTo>
                  <a:lnTo>
                    <a:pt x="12294" y="1984"/>
                  </a:lnTo>
                  <a:lnTo>
                    <a:pt x="12402" y="2288"/>
                  </a:lnTo>
                  <a:lnTo>
                    <a:pt x="12473" y="2609"/>
                  </a:lnTo>
                  <a:lnTo>
                    <a:pt x="12509" y="2913"/>
                  </a:lnTo>
                  <a:lnTo>
                    <a:pt x="12491" y="3235"/>
                  </a:lnTo>
                  <a:lnTo>
                    <a:pt x="12455" y="3556"/>
                  </a:lnTo>
                  <a:lnTo>
                    <a:pt x="12366" y="3878"/>
                  </a:lnTo>
                  <a:lnTo>
                    <a:pt x="12241" y="4182"/>
                  </a:lnTo>
                  <a:lnTo>
                    <a:pt x="12080" y="4468"/>
                  </a:lnTo>
                  <a:lnTo>
                    <a:pt x="11991" y="4611"/>
                  </a:lnTo>
                  <a:lnTo>
                    <a:pt x="11883" y="4736"/>
                  </a:lnTo>
                  <a:lnTo>
                    <a:pt x="11776" y="4861"/>
                  </a:lnTo>
                  <a:lnTo>
                    <a:pt x="11651" y="4986"/>
                  </a:lnTo>
                  <a:lnTo>
                    <a:pt x="11508" y="5111"/>
                  </a:lnTo>
                  <a:lnTo>
                    <a:pt x="11347" y="5236"/>
                  </a:lnTo>
                  <a:lnTo>
                    <a:pt x="11186" y="5343"/>
                  </a:lnTo>
                  <a:lnTo>
                    <a:pt x="11026" y="5433"/>
                  </a:lnTo>
                  <a:lnTo>
                    <a:pt x="10865" y="5522"/>
                  </a:lnTo>
                  <a:lnTo>
                    <a:pt x="10686" y="5611"/>
                  </a:lnTo>
                  <a:lnTo>
                    <a:pt x="10507" y="5683"/>
                  </a:lnTo>
                  <a:lnTo>
                    <a:pt x="10329" y="5736"/>
                  </a:lnTo>
                  <a:lnTo>
                    <a:pt x="10150" y="5790"/>
                  </a:lnTo>
                  <a:lnTo>
                    <a:pt x="9953" y="5826"/>
                  </a:lnTo>
                  <a:lnTo>
                    <a:pt x="9775" y="5862"/>
                  </a:lnTo>
                  <a:lnTo>
                    <a:pt x="9578" y="5879"/>
                  </a:lnTo>
                  <a:lnTo>
                    <a:pt x="9382" y="5879"/>
                  </a:lnTo>
                  <a:lnTo>
                    <a:pt x="9185" y="5862"/>
                  </a:lnTo>
                  <a:lnTo>
                    <a:pt x="9006" y="5844"/>
                  </a:lnTo>
                  <a:lnTo>
                    <a:pt x="8810" y="5826"/>
                  </a:lnTo>
                  <a:lnTo>
                    <a:pt x="8524" y="5736"/>
                  </a:lnTo>
                  <a:lnTo>
                    <a:pt x="8202" y="5629"/>
                  </a:lnTo>
                  <a:lnTo>
                    <a:pt x="7899" y="5468"/>
                  </a:lnTo>
                  <a:lnTo>
                    <a:pt x="7613" y="5272"/>
                  </a:lnTo>
                  <a:lnTo>
                    <a:pt x="7470" y="5165"/>
                  </a:lnTo>
                  <a:lnTo>
                    <a:pt x="7345" y="5057"/>
                  </a:lnTo>
                  <a:lnTo>
                    <a:pt x="7220" y="4932"/>
                  </a:lnTo>
                  <a:lnTo>
                    <a:pt x="7112" y="4789"/>
                  </a:lnTo>
                  <a:lnTo>
                    <a:pt x="7023" y="4664"/>
                  </a:lnTo>
                  <a:lnTo>
                    <a:pt x="6952" y="4521"/>
                  </a:lnTo>
                  <a:lnTo>
                    <a:pt x="6880" y="4378"/>
                  </a:lnTo>
                  <a:lnTo>
                    <a:pt x="6844" y="4218"/>
                  </a:lnTo>
                  <a:lnTo>
                    <a:pt x="7059" y="3735"/>
                  </a:lnTo>
                  <a:lnTo>
                    <a:pt x="7166" y="3503"/>
                  </a:lnTo>
                  <a:lnTo>
                    <a:pt x="7291" y="3271"/>
                  </a:lnTo>
                  <a:lnTo>
                    <a:pt x="7309" y="3467"/>
                  </a:lnTo>
                  <a:lnTo>
                    <a:pt x="7345" y="3646"/>
                  </a:lnTo>
                  <a:lnTo>
                    <a:pt x="7398" y="3824"/>
                  </a:lnTo>
                  <a:lnTo>
                    <a:pt x="7470" y="3985"/>
                  </a:lnTo>
                  <a:lnTo>
                    <a:pt x="7541" y="4146"/>
                  </a:lnTo>
                  <a:lnTo>
                    <a:pt x="7648" y="4289"/>
                  </a:lnTo>
                  <a:lnTo>
                    <a:pt x="7756" y="4432"/>
                  </a:lnTo>
                  <a:lnTo>
                    <a:pt x="7899" y="4557"/>
                  </a:lnTo>
                  <a:lnTo>
                    <a:pt x="8024" y="4682"/>
                  </a:lnTo>
                  <a:lnTo>
                    <a:pt x="8184" y="4789"/>
                  </a:lnTo>
                  <a:lnTo>
                    <a:pt x="8327" y="4879"/>
                  </a:lnTo>
                  <a:lnTo>
                    <a:pt x="8506" y="4968"/>
                  </a:lnTo>
                  <a:lnTo>
                    <a:pt x="8667" y="5040"/>
                  </a:lnTo>
                  <a:lnTo>
                    <a:pt x="8846" y="5093"/>
                  </a:lnTo>
                  <a:lnTo>
                    <a:pt x="9024" y="5129"/>
                  </a:lnTo>
                  <a:lnTo>
                    <a:pt x="9203" y="5165"/>
                  </a:lnTo>
                  <a:lnTo>
                    <a:pt x="9400" y="5183"/>
                  </a:lnTo>
                  <a:lnTo>
                    <a:pt x="9578" y="5200"/>
                  </a:lnTo>
                  <a:lnTo>
                    <a:pt x="9757" y="5183"/>
                  </a:lnTo>
                  <a:lnTo>
                    <a:pt x="9936" y="5165"/>
                  </a:lnTo>
                  <a:lnTo>
                    <a:pt x="10114" y="5111"/>
                  </a:lnTo>
                  <a:lnTo>
                    <a:pt x="10275" y="5057"/>
                  </a:lnTo>
                  <a:lnTo>
                    <a:pt x="10454" y="4986"/>
                  </a:lnTo>
                  <a:lnTo>
                    <a:pt x="10597" y="4897"/>
                  </a:lnTo>
                  <a:lnTo>
                    <a:pt x="10758" y="4807"/>
                  </a:lnTo>
                  <a:lnTo>
                    <a:pt x="10883" y="4682"/>
                  </a:lnTo>
                  <a:lnTo>
                    <a:pt x="11026" y="4539"/>
                  </a:lnTo>
                  <a:lnTo>
                    <a:pt x="11133" y="4378"/>
                  </a:lnTo>
                  <a:lnTo>
                    <a:pt x="11240" y="4200"/>
                  </a:lnTo>
                  <a:lnTo>
                    <a:pt x="11312" y="4003"/>
                  </a:lnTo>
                  <a:lnTo>
                    <a:pt x="11383" y="3789"/>
                  </a:lnTo>
                  <a:lnTo>
                    <a:pt x="11437" y="3556"/>
                  </a:lnTo>
                  <a:lnTo>
                    <a:pt x="11472" y="3324"/>
                  </a:lnTo>
                  <a:lnTo>
                    <a:pt x="11472" y="3074"/>
                  </a:lnTo>
                  <a:lnTo>
                    <a:pt x="11437" y="2842"/>
                  </a:lnTo>
                  <a:lnTo>
                    <a:pt x="11365" y="2627"/>
                  </a:lnTo>
                  <a:lnTo>
                    <a:pt x="11294" y="2413"/>
                  </a:lnTo>
                  <a:lnTo>
                    <a:pt x="11186" y="2216"/>
                  </a:lnTo>
                  <a:lnTo>
                    <a:pt x="11044" y="2038"/>
                  </a:lnTo>
                  <a:lnTo>
                    <a:pt x="10901" y="1877"/>
                  </a:lnTo>
                  <a:lnTo>
                    <a:pt x="10740" y="1734"/>
                  </a:lnTo>
                  <a:lnTo>
                    <a:pt x="10543" y="1591"/>
                  </a:lnTo>
                  <a:lnTo>
                    <a:pt x="10347" y="1484"/>
                  </a:lnTo>
                  <a:lnTo>
                    <a:pt x="10132" y="1394"/>
                  </a:lnTo>
                  <a:lnTo>
                    <a:pt x="9918" y="1341"/>
                  </a:lnTo>
                  <a:lnTo>
                    <a:pt x="9685" y="1305"/>
                  </a:lnTo>
                  <a:lnTo>
                    <a:pt x="9453" y="1287"/>
                  </a:lnTo>
                  <a:lnTo>
                    <a:pt x="9203" y="1287"/>
                  </a:lnTo>
                  <a:lnTo>
                    <a:pt x="8899" y="1341"/>
                  </a:lnTo>
                  <a:lnTo>
                    <a:pt x="8613" y="1430"/>
                  </a:lnTo>
                  <a:lnTo>
                    <a:pt x="8345" y="1555"/>
                  </a:lnTo>
                  <a:lnTo>
                    <a:pt x="8113" y="1716"/>
                  </a:lnTo>
                  <a:lnTo>
                    <a:pt x="7881" y="1895"/>
                  </a:lnTo>
                  <a:lnTo>
                    <a:pt x="7666" y="2109"/>
                  </a:lnTo>
                  <a:lnTo>
                    <a:pt x="7470" y="2323"/>
                  </a:lnTo>
                  <a:lnTo>
                    <a:pt x="7291" y="2574"/>
                  </a:lnTo>
                  <a:lnTo>
                    <a:pt x="7112" y="2824"/>
                  </a:lnTo>
                  <a:lnTo>
                    <a:pt x="6969" y="3092"/>
                  </a:lnTo>
                  <a:lnTo>
                    <a:pt x="6809" y="3360"/>
                  </a:lnTo>
                  <a:lnTo>
                    <a:pt x="6683" y="3646"/>
                  </a:lnTo>
                  <a:lnTo>
                    <a:pt x="6433" y="4200"/>
                  </a:lnTo>
                  <a:lnTo>
                    <a:pt x="6219" y="4718"/>
                  </a:lnTo>
                  <a:lnTo>
                    <a:pt x="6004" y="5308"/>
                  </a:lnTo>
                  <a:lnTo>
                    <a:pt x="5826" y="5897"/>
                  </a:lnTo>
                  <a:lnTo>
                    <a:pt x="5683" y="6487"/>
                  </a:lnTo>
                  <a:lnTo>
                    <a:pt x="5558" y="7112"/>
                  </a:lnTo>
                  <a:lnTo>
                    <a:pt x="5325" y="8327"/>
                  </a:lnTo>
                  <a:lnTo>
                    <a:pt x="5111" y="9543"/>
                  </a:lnTo>
                  <a:lnTo>
                    <a:pt x="3628" y="17119"/>
                  </a:lnTo>
                  <a:lnTo>
                    <a:pt x="2663" y="22069"/>
                  </a:lnTo>
                  <a:lnTo>
                    <a:pt x="2323" y="21926"/>
                  </a:lnTo>
                  <a:lnTo>
                    <a:pt x="1984" y="21801"/>
                  </a:lnTo>
                  <a:lnTo>
                    <a:pt x="2020" y="21747"/>
                  </a:lnTo>
                  <a:lnTo>
                    <a:pt x="2038" y="21693"/>
                  </a:lnTo>
                  <a:lnTo>
                    <a:pt x="2413" y="19424"/>
                  </a:lnTo>
                  <a:lnTo>
                    <a:pt x="2824" y="17155"/>
                  </a:lnTo>
                  <a:lnTo>
                    <a:pt x="3253" y="14903"/>
                  </a:lnTo>
                  <a:lnTo>
                    <a:pt x="3699" y="12634"/>
                  </a:lnTo>
                  <a:lnTo>
                    <a:pt x="4075" y="10829"/>
                  </a:lnTo>
                  <a:lnTo>
                    <a:pt x="4468" y="9024"/>
                  </a:lnTo>
                  <a:lnTo>
                    <a:pt x="4897" y="7220"/>
                  </a:lnTo>
                  <a:lnTo>
                    <a:pt x="5325" y="5433"/>
                  </a:lnTo>
                  <a:lnTo>
                    <a:pt x="5468" y="4914"/>
                  </a:lnTo>
                  <a:lnTo>
                    <a:pt x="5611" y="4414"/>
                  </a:lnTo>
                  <a:lnTo>
                    <a:pt x="5772" y="3932"/>
                  </a:lnTo>
                  <a:lnTo>
                    <a:pt x="5951" y="3449"/>
                  </a:lnTo>
                  <a:lnTo>
                    <a:pt x="6147" y="2985"/>
                  </a:lnTo>
                  <a:lnTo>
                    <a:pt x="6380" y="2538"/>
                  </a:lnTo>
                  <a:lnTo>
                    <a:pt x="6523" y="2323"/>
                  </a:lnTo>
                  <a:lnTo>
                    <a:pt x="6666" y="2091"/>
                  </a:lnTo>
                  <a:lnTo>
                    <a:pt x="6809" y="1877"/>
                  </a:lnTo>
                  <a:lnTo>
                    <a:pt x="6987" y="1662"/>
                  </a:lnTo>
                  <a:lnTo>
                    <a:pt x="7166" y="1466"/>
                  </a:lnTo>
                  <a:lnTo>
                    <a:pt x="7362" y="1269"/>
                  </a:lnTo>
                  <a:lnTo>
                    <a:pt x="7577" y="1091"/>
                  </a:lnTo>
                  <a:lnTo>
                    <a:pt x="7791" y="930"/>
                  </a:lnTo>
                  <a:lnTo>
                    <a:pt x="8024" y="805"/>
                  </a:lnTo>
                  <a:lnTo>
                    <a:pt x="8256" y="680"/>
                  </a:lnTo>
                  <a:lnTo>
                    <a:pt x="8506" y="572"/>
                  </a:lnTo>
                  <a:lnTo>
                    <a:pt x="8756" y="501"/>
                  </a:lnTo>
                  <a:lnTo>
                    <a:pt x="9024" y="429"/>
                  </a:lnTo>
                  <a:lnTo>
                    <a:pt x="9274" y="394"/>
                  </a:lnTo>
                  <a:lnTo>
                    <a:pt x="9543" y="376"/>
                  </a:lnTo>
                  <a:close/>
                  <a:moveTo>
                    <a:pt x="12384" y="4754"/>
                  </a:moveTo>
                  <a:lnTo>
                    <a:pt x="12223" y="5915"/>
                  </a:lnTo>
                  <a:lnTo>
                    <a:pt x="12044" y="7095"/>
                  </a:lnTo>
                  <a:lnTo>
                    <a:pt x="11848" y="8256"/>
                  </a:lnTo>
                  <a:lnTo>
                    <a:pt x="11633" y="9435"/>
                  </a:lnTo>
                  <a:lnTo>
                    <a:pt x="11419" y="10597"/>
                  </a:lnTo>
                  <a:lnTo>
                    <a:pt x="11169" y="11758"/>
                  </a:lnTo>
                  <a:lnTo>
                    <a:pt x="10918" y="12920"/>
                  </a:lnTo>
                  <a:lnTo>
                    <a:pt x="10650" y="14081"/>
                  </a:lnTo>
                  <a:lnTo>
                    <a:pt x="10096" y="16404"/>
                  </a:lnTo>
                  <a:lnTo>
                    <a:pt x="9507" y="18709"/>
                  </a:lnTo>
                  <a:lnTo>
                    <a:pt x="8899" y="20997"/>
                  </a:lnTo>
                  <a:lnTo>
                    <a:pt x="8274" y="23284"/>
                  </a:lnTo>
                  <a:lnTo>
                    <a:pt x="7952" y="23194"/>
                  </a:lnTo>
                  <a:lnTo>
                    <a:pt x="7631" y="23123"/>
                  </a:lnTo>
                  <a:lnTo>
                    <a:pt x="8184" y="20961"/>
                  </a:lnTo>
                  <a:lnTo>
                    <a:pt x="8738" y="18799"/>
                  </a:lnTo>
                  <a:lnTo>
                    <a:pt x="9274" y="16619"/>
                  </a:lnTo>
                  <a:lnTo>
                    <a:pt x="9775" y="14421"/>
                  </a:lnTo>
                  <a:lnTo>
                    <a:pt x="10257" y="12241"/>
                  </a:lnTo>
                  <a:lnTo>
                    <a:pt x="10704" y="10043"/>
                  </a:lnTo>
                  <a:lnTo>
                    <a:pt x="11097" y="7845"/>
                  </a:lnTo>
                  <a:lnTo>
                    <a:pt x="11294" y="6737"/>
                  </a:lnTo>
                  <a:lnTo>
                    <a:pt x="11454" y="5629"/>
                  </a:lnTo>
                  <a:lnTo>
                    <a:pt x="11723" y="5433"/>
                  </a:lnTo>
                  <a:lnTo>
                    <a:pt x="11955" y="5236"/>
                  </a:lnTo>
                  <a:lnTo>
                    <a:pt x="12187" y="5004"/>
                  </a:lnTo>
                  <a:lnTo>
                    <a:pt x="12384" y="4754"/>
                  </a:lnTo>
                  <a:close/>
                  <a:moveTo>
                    <a:pt x="6630" y="4736"/>
                  </a:moveTo>
                  <a:lnTo>
                    <a:pt x="6719" y="4879"/>
                  </a:lnTo>
                  <a:lnTo>
                    <a:pt x="6809" y="5004"/>
                  </a:lnTo>
                  <a:lnTo>
                    <a:pt x="6916" y="5147"/>
                  </a:lnTo>
                  <a:lnTo>
                    <a:pt x="7023" y="5272"/>
                  </a:lnTo>
                  <a:lnTo>
                    <a:pt x="7273" y="5504"/>
                  </a:lnTo>
                  <a:lnTo>
                    <a:pt x="7541" y="5701"/>
                  </a:lnTo>
                  <a:lnTo>
                    <a:pt x="7845" y="5879"/>
                  </a:lnTo>
                  <a:lnTo>
                    <a:pt x="8149" y="6022"/>
                  </a:lnTo>
                  <a:lnTo>
                    <a:pt x="8453" y="6130"/>
                  </a:lnTo>
                  <a:lnTo>
                    <a:pt x="8756" y="6201"/>
                  </a:lnTo>
                  <a:lnTo>
                    <a:pt x="9042" y="6255"/>
                  </a:lnTo>
                  <a:lnTo>
                    <a:pt x="9632" y="6255"/>
                  </a:lnTo>
                  <a:lnTo>
                    <a:pt x="9918" y="6219"/>
                  </a:lnTo>
                  <a:lnTo>
                    <a:pt x="10204" y="6165"/>
                  </a:lnTo>
                  <a:lnTo>
                    <a:pt x="10490" y="6094"/>
                  </a:lnTo>
                  <a:lnTo>
                    <a:pt x="10758" y="5987"/>
                  </a:lnTo>
                  <a:lnTo>
                    <a:pt x="11026" y="5879"/>
                  </a:lnTo>
                  <a:lnTo>
                    <a:pt x="11026" y="5879"/>
                  </a:lnTo>
                  <a:lnTo>
                    <a:pt x="10847" y="6969"/>
                  </a:lnTo>
                  <a:lnTo>
                    <a:pt x="10668" y="8042"/>
                  </a:lnTo>
                  <a:lnTo>
                    <a:pt x="10257" y="10204"/>
                  </a:lnTo>
                  <a:lnTo>
                    <a:pt x="9828" y="12366"/>
                  </a:lnTo>
                  <a:lnTo>
                    <a:pt x="9364" y="14528"/>
                  </a:lnTo>
                  <a:lnTo>
                    <a:pt x="8863" y="16672"/>
                  </a:lnTo>
                  <a:lnTo>
                    <a:pt x="8345" y="18817"/>
                  </a:lnTo>
                  <a:lnTo>
                    <a:pt x="7791" y="20943"/>
                  </a:lnTo>
                  <a:lnTo>
                    <a:pt x="7237" y="23087"/>
                  </a:lnTo>
                  <a:lnTo>
                    <a:pt x="6862" y="23052"/>
                  </a:lnTo>
                  <a:lnTo>
                    <a:pt x="6469" y="23052"/>
                  </a:lnTo>
                  <a:lnTo>
                    <a:pt x="6094" y="23069"/>
                  </a:lnTo>
                  <a:lnTo>
                    <a:pt x="5719" y="23123"/>
                  </a:lnTo>
                  <a:lnTo>
                    <a:pt x="5361" y="23177"/>
                  </a:lnTo>
                  <a:lnTo>
                    <a:pt x="5004" y="23266"/>
                  </a:lnTo>
                  <a:lnTo>
                    <a:pt x="4700" y="23391"/>
                  </a:lnTo>
                  <a:lnTo>
                    <a:pt x="4414" y="23534"/>
                  </a:lnTo>
                  <a:lnTo>
                    <a:pt x="4307" y="23588"/>
                  </a:lnTo>
                  <a:lnTo>
                    <a:pt x="4218" y="23659"/>
                  </a:lnTo>
                  <a:lnTo>
                    <a:pt x="4146" y="23427"/>
                  </a:lnTo>
                  <a:lnTo>
                    <a:pt x="4039" y="23212"/>
                  </a:lnTo>
                  <a:lnTo>
                    <a:pt x="3914" y="23034"/>
                  </a:lnTo>
                  <a:lnTo>
                    <a:pt x="3771" y="22837"/>
                  </a:lnTo>
                  <a:lnTo>
                    <a:pt x="3610" y="22676"/>
                  </a:lnTo>
                  <a:lnTo>
                    <a:pt x="3431" y="22533"/>
                  </a:lnTo>
                  <a:lnTo>
                    <a:pt x="3235" y="22390"/>
                  </a:lnTo>
                  <a:lnTo>
                    <a:pt x="3038" y="22265"/>
                  </a:lnTo>
                  <a:lnTo>
                    <a:pt x="4629" y="14010"/>
                  </a:lnTo>
                  <a:lnTo>
                    <a:pt x="5701" y="8542"/>
                  </a:lnTo>
                  <a:lnTo>
                    <a:pt x="5862" y="7613"/>
                  </a:lnTo>
                  <a:lnTo>
                    <a:pt x="6040" y="6684"/>
                  </a:lnTo>
                  <a:lnTo>
                    <a:pt x="6147" y="6219"/>
                  </a:lnTo>
                  <a:lnTo>
                    <a:pt x="6272" y="5772"/>
                  </a:lnTo>
                  <a:lnTo>
                    <a:pt x="6415" y="5325"/>
                  </a:lnTo>
                  <a:lnTo>
                    <a:pt x="6576" y="4879"/>
                  </a:lnTo>
                  <a:lnTo>
                    <a:pt x="6630" y="4736"/>
                  </a:lnTo>
                  <a:close/>
                  <a:moveTo>
                    <a:pt x="3967" y="25714"/>
                  </a:moveTo>
                  <a:lnTo>
                    <a:pt x="4307" y="25911"/>
                  </a:lnTo>
                  <a:lnTo>
                    <a:pt x="4468" y="26036"/>
                  </a:lnTo>
                  <a:lnTo>
                    <a:pt x="4629" y="26161"/>
                  </a:lnTo>
                  <a:lnTo>
                    <a:pt x="4736" y="26286"/>
                  </a:lnTo>
                  <a:lnTo>
                    <a:pt x="4789" y="26357"/>
                  </a:lnTo>
                  <a:lnTo>
                    <a:pt x="4825" y="26447"/>
                  </a:lnTo>
                  <a:lnTo>
                    <a:pt x="4861" y="26518"/>
                  </a:lnTo>
                  <a:lnTo>
                    <a:pt x="4861" y="26607"/>
                  </a:lnTo>
                  <a:lnTo>
                    <a:pt x="4861" y="26679"/>
                  </a:lnTo>
                  <a:lnTo>
                    <a:pt x="4825" y="26768"/>
                  </a:lnTo>
                  <a:lnTo>
                    <a:pt x="4539" y="26911"/>
                  </a:lnTo>
                  <a:lnTo>
                    <a:pt x="4307" y="26983"/>
                  </a:lnTo>
                  <a:lnTo>
                    <a:pt x="4200" y="27001"/>
                  </a:lnTo>
                  <a:lnTo>
                    <a:pt x="4039" y="27001"/>
                  </a:lnTo>
                  <a:lnTo>
                    <a:pt x="3967" y="26965"/>
                  </a:lnTo>
                  <a:lnTo>
                    <a:pt x="3914" y="26929"/>
                  </a:lnTo>
                  <a:lnTo>
                    <a:pt x="3878" y="26858"/>
                  </a:lnTo>
                  <a:lnTo>
                    <a:pt x="3842" y="26786"/>
                  </a:lnTo>
                  <a:lnTo>
                    <a:pt x="3824" y="26715"/>
                  </a:lnTo>
                  <a:lnTo>
                    <a:pt x="3807" y="26607"/>
                  </a:lnTo>
                  <a:lnTo>
                    <a:pt x="3824" y="26482"/>
                  </a:lnTo>
                  <a:lnTo>
                    <a:pt x="3860" y="26214"/>
                  </a:lnTo>
                  <a:lnTo>
                    <a:pt x="3914" y="25964"/>
                  </a:lnTo>
                  <a:lnTo>
                    <a:pt x="3967" y="25714"/>
                  </a:lnTo>
                  <a:close/>
                  <a:moveTo>
                    <a:pt x="1466" y="22033"/>
                  </a:moveTo>
                  <a:lnTo>
                    <a:pt x="1787" y="22122"/>
                  </a:lnTo>
                  <a:lnTo>
                    <a:pt x="2109" y="22247"/>
                  </a:lnTo>
                  <a:lnTo>
                    <a:pt x="2413" y="22373"/>
                  </a:lnTo>
                  <a:lnTo>
                    <a:pt x="2699" y="22515"/>
                  </a:lnTo>
                  <a:lnTo>
                    <a:pt x="2717" y="22515"/>
                  </a:lnTo>
                  <a:lnTo>
                    <a:pt x="2985" y="22676"/>
                  </a:lnTo>
                  <a:lnTo>
                    <a:pt x="3217" y="22855"/>
                  </a:lnTo>
                  <a:lnTo>
                    <a:pt x="3396" y="23016"/>
                  </a:lnTo>
                  <a:lnTo>
                    <a:pt x="3539" y="23194"/>
                  </a:lnTo>
                  <a:lnTo>
                    <a:pt x="3646" y="23355"/>
                  </a:lnTo>
                  <a:lnTo>
                    <a:pt x="3735" y="23534"/>
                  </a:lnTo>
                  <a:lnTo>
                    <a:pt x="3807" y="23713"/>
                  </a:lnTo>
                  <a:lnTo>
                    <a:pt x="3842" y="23891"/>
                  </a:lnTo>
                  <a:lnTo>
                    <a:pt x="3878" y="24070"/>
                  </a:lnTo>
                  <a:lnTo>
                    <a:pt x="3878" y="24267"/>
                  </a:lnTo>
                  <a:lnTo>
                    <a:pt x="3824" y="24535"/>
                  </a:lnTo>
                  <a:lnTo>
                    <a:pt x="3771" y="24821"/>
                  </a:lnTo>
                  <a:lnTo>
                    <a:pt x="3735" y="25124"/>
                  </a:lnTo>
                  <a:lnTo>
                    <a:pt x="3664" y="25392"/>
                  </a:lnTo>
                  <a:lnTo>
                    <a:pt x="3664" y="25410"/>
                  </a:lnTo>
                  <a:lnTo>
                    <a:pt x="3539" y="25893"/>
                  </a:lnTo>
                  <a:lnTo>
                    <a:pt x="3485" y="26143"/>
                  </a:lnTo>
                  <a:lnTo>
                    <a:pt x="3449" y="26393"/>
                  </a:lnTo>
                  <a:lnTo>
                    <a:pt x="3449" y="26643"/>
                  </a:lnTo>
                  <a:lnTo>
                    <a:pt x="3485" y="26876"/>
                  </a:lnTo>
                  <a:lnTo>
                    <a:pt x="3521" y="27001"/>
                  </a:lnTo>
                  <a:lnTo>
                    <a:pt x="3574" y="27126"/>
                  </a:lnTo>
                  <a:lnTo>
                    <a:pt x="3628" y="27233"/>
                  </a:lnTo>
                  <a:lnTo>
                    <a:pt x="3699" y="27340"/>
                  </a:lnTo>
                  <a:lnTo>
                    <a:pt x="3771" y="27447"/>
                  </a:lnTo>
                  <a:lnTo>
                    <a:pt x="3842" y="27537"/>
                  </a:lnTo>
                  <a:lnTo>
                    <a:pt x="3932" y="27590"/>
                  </a:lnTo>
                  <a:lnTo>
                    <a:pt x="4003" y="27644"/>
                  </a:lnTo>
                  <a:lnTo>
                    <a:pt x="4092" y="27697"/>
                  </a:lnTo>
                  <a:lnTo>
                    <a:pt x="4182" y="27715"/>
                  </a:lnTo>
                  <a:lnTo>
                    <a:pt x="4271" y="27733"/>
                  </a:lnTo>
                  <a:lnTo>
                    <a:pt x="4343" y="27733"/>
                  </a:lnTo>
                  <a:lnTo>
                    <a:pt x="4432" y="27715"/>
                  </a:lnTo>
                  <a:lnTo>
                    <a:pt x="4521" y="27697"/>
                  </a:lnTo>
                  <a:lnTo>
                    <a:pt x="4664" y="27626"/>
                  </a:lnTo>
                  <a:lnTo>
                    <a:pt x="4825" y="27519"/>
                  </a:lnTo>
                  <a:lnTo>
                    <a:pt x="4950" y="27394"/>
                  </a:lnTo>
                  <a:lnTo>
                    <a:pt x="5057" y="27233"/>
                  </a:lnTo>
                  <a:lnTo>
                    <a:pt x="5147" y="27054"/>
                  </a:lnTo>
                  <a:lnTo>
                    <a:pt x="5218" y="26858"/>
                  </a:lnTo>
                  <a:lnTo>
                    <a:pt x="5236" y="26661"/>
                  </a:lnTo>
                  <a:lnTo>
                    <a:pt x="5236" y="26465"/>
                  </a:lnTo>
                  <a:lnTo>
                    <a:pt x="5200" y="26286"/>
                  </a:lnTo>
                  <a:lnTo>
                    <a:pt x="5165" y="26196"/>
                  </a:lnTo>
                  <a:lnTo>
                    <a:pt x="5129" y="26107"/>
                  </a:lnTo>
                  <a:lnTo>
                    <a:pt x="5057" y="26018"/>
                  </a:lnTo>
                  <a:lnTo>
                    <a:pt x="5004" y="25928"/>
                  </a:lnTo>
                  <a:lnTo>
                    <a:pt x="4914" y="25857"/>
                  </a:lnTo>
                  <a:lnTo>
                    <a:pt x="4825" y="25803"/>
                  </a:lnTo>
                  <a:lnTo>
                    <a:pt x="4629" y="25696"/>
                  </a:lnTo>
                  <a:lnTo>
                    <a:pt x="4432" y="25607"/>
                  </a:lnTo>
                  <a:lnTo>
                    <a:pt x="4343" y="25535"/>
                  </a:lnTo>
                  <a:lnTo>
                    <a:pt x="4271" y="25464"/>
                  </a:lnTo>
                  <a:lnTo>
                    <a:pt x="4182" y="25375"/>
                  </a:lnTo>
                  <a:lnTo>
                    <a:pt x="4110" y="25339"/>
                  </a:lnTo>
                  <a:lnTo>
                    <a:pt x="4110" y="25232"/>
                  </a:lnTo>
                  <a:lnTo>
                    <a:pt x="4182" y="24981"/>
                  </a:lnTo>
                  <a:lnTo>
                    <a:pt x="4253" y="24749"/>
                  </a:lnTo>
                  <a:lnTo>
                    <a:pt x="4289" y="24499"/>
                  </a:lnTo>
                  <a:lnTo>
                    <a:pt x="4307" y="24249"/>
                  </a:lnTo>
                  <a:lnTo>
                    <a:pt x="4307" y="24231"/>
                  </a:lnTo>
                  <a:lnTo>
                    <a:pt x="4396" y="24088"/>
                  </a:lnTo>
                  <a:lnTo>
                    <a:pt x="4503" y="23963"/>
                  </a:lnTo>
                  <a:lnTo>
                    <a:pt x="4646" y="23856"/>
                  </a:lnTo>
                  <a:lnTo>
                    <a:pt x="4807" y="23748"/>
                  </a:lnTo>
                  <a:lnTo>
                    <a:pt x="5004" y="23677"/>
                  </a:lnTo>
                  <a:lnTo>
                    <a:pt x="5200" y="23623"/>
                  </a:lnTo>
                  <a:lnTo>
                    <a:pt x="5415" y="23570"/>
                  </a:lnTo>
                  <a:lnTo>
                    <a:pt x="5647" y="23534"/>
                  </a:lnTo>
                  <a:lnTo>
                    <a:pt x="6112" y="23498"/>
                  </a:lnTo>
                  <a:lnTo>
                    <a:pt x="6576" y="23480"/>
                  </a:lnTo>
                  <a:lnTo>
                    <a:pt x="6987" y="23498"/>
                  </a:lnTo>
                  <a:lnTo>
                    <a:pt x="7327" y="23516"/>
                  </a:lnTo>
                  <a:lnTo>
                    <a:pt x="7702" y="23552"/>
                  </a:lnTo>
                  <a:lnTo>
                    <a:pt x="7899" y="23588"/>
                  </a:lnTo>
                  <a:lnTo>
                    <a:pt x="8077" y="23659"/>
                  </a:lnTo>
                  <a:lnTo>
                    <a:pt x="8310" y="23784"/>
                  </a:lnTo>
                  <a:lnTo>
                    <a:pt x="8453" y="23891"/>
                  </a:lnTo>
                  <a:lnTo>
                    <a:pt x="8506" y="23963"/>
                  </a:lnTo>
                  <a:lnTo>
                    <a:pt x="8542" y="24016"/>
                  </a:lnTo>
                  <a:lnTo>
                    <a:pt x="8578" y="24088"/>
                  </a:lnTo>
                  <a:lnTo>
                    <a:pt x="8595" y="24142"/>
                  </a:lnTo>
                  <a:lnTo>
                    <a:pt x="8595" y="24284"/>
                  </a:lnTo>
                  <a:lnTo>
                    <a:pt x="8578" y="24445"/>
                  </a:lnTo>
                  <a:lnTo>
                    <a:pt x="8506" y="24803"/>
                  </a:lnTo>
                  <a:lnTo>
                    <a:pt x="8310" y="25732"/>
                  </a:lnTo>
                  <a:lnTo>
                    <a:pt x="8202" y="26196"/>
                  </a:lnTo>
                  <a:lnTo>
                    <a:pt x="8077" y="26661"/>
                  </a:lnTo>
                  <a:lnTo>
                    <a:pt x="7934" y="27144"/>
                  </a:lnTo>
                  <a:lnTo>
                    <a:pt x="7773" y="27662"/>
                  </a:lnTo>
                  <a:lnTo>
                    <a:pt x="7577" y="28162"/>
                  </a:lnTo>
                  <a:lnTo>
                    <a:pt x="7362" y="28662"/>
                  </a:lnTo>
                  <a:lnTo>
                    <a:pt x="7237" y="28913"/>
                  </a:lnTo>
                  <a:lnTo>
                    <a:pt x="7112" y="29145"/>
                  </a:lnTo>
                  <a:lnTo>
                    <a:pt x="6952" y="29377"/>
                  </a:lnTo>
                  <a:lnTo>
                    <a:pt x="6809" y="29592"/>
                  </a:lnTo>
                  <a:lnTo>
                    <a:pt x="6630" y="29788"/>
                  </a:lnTo>
                  <a:lnTo>
                    <a:pt x="6451" y="29967"/>
                  </a:lnTo>
                  <a:lnTo>
                    <a:pt x="6255" y="30146"/>
                  </a:lnTo>
                  <a:lnTo>
                    <a:pt x="6058" y="30306"/>
                  </a:lnTo>
                  <a:lnTo>
                    <a:pt x="5897" y="30360"/>
                  </a:lnTo>
                  <a:lnTo>
                    <a:pt x="5701" y="30431"/>
                  </a:lnTo>
                  <a:lnTo>
                    <a:pt x="5522" y="30467"/>
                  </a:lnTo>
                  <a:lnTo>
                    <a:pt x="5325" y="30521"/>
                  </a:lnTo>
                  <a:lnTo>
                    <a:pt x="4897" y="30557"/>
                  </a:lnTo>
                  <a:lnTo>
                    <a:pt x="4450" y="30574"/>
                  </a:lnTo>
                  <a:lnTo>
                    <a:pt x="4003" y="30557"/>
                  </a:lnTo>
                  <a:lnTo>
                    <a:pt x="3539" y="30485"/>
                  </a:lnTo>
                  <a:lnTo>
                    <a:pt x="3056" y="30378"/>
                  </a:lnTo>
                  <a:lnTo>
                    <a:pt x="2609" y="30253"/>
                  </a:lnTo>
                  <a:lnTo>
                    <a:pt x="2180" y="30074"/>
                  </a:lnTo>
                  <a:lnTo>
                    <a:pt x="1966" y="29985"/>
                  </a:lnTo>
                  <a:lnTo>
                    <a:pt x="1770" y="29878"/>
                  </a:lnTo>
                  <a:lnTo>
                    <a:pt x="1573" y="29752"/>
                  </a:lnTo>
                  <a:lnTo>
                    <a:pt x="1394" y="29627"/>
                  </a:lnTo>
                  <a:lnTo>
                    <a:pt x="1233" y="29502"/>
                  </a:lnTo>
                  <a:lnTo>
                    <a:pt x="1073" y="29359"/>
                  </a:lnTo>
                  <a:lnTo>
                    <a:pt x="930" y="29216"/>
                  </a:lnTo>
                  <a:lnTo>
                    <a:pt x="805" y="29056"/>
                  </a:lnTo>
                  <a:lnTo>
                    <a:pt x="697" y="28895"/>
                  </a:lnTo>
                  <a:lnTo>
                    <a:pt x="590" y="28716"/>
                  </a:lnTo>
                  <a:lnTo>
                    <a:pt x="519" y="28537"/>
                  </a:lnTo>
                  <a:lnTo>
                    <a:pt x="465" y="28341"/>
                  </a:lnTo>
                  <a:lnTo>
                    <a:pt x="411" y="28144"/>
                  </a:lnTo>
                  <a:lnTo>
                    <a:pt x="411" y="27930"/>
                  </a:lnTo>
                  <a:lnTo>
                    <a:pt x="411" y="27572"/>
                  </a:lnTo>
                  <a:lnTo>
                    <a:pt x="429" y="27197"/>
                  </a:lnTo>
                  <a:lnTo>
                    <a:pt x="483" y="26840"/>
                  </a:lnTo>
                  <a:lnTo>
                    <a:pt x="554" y="26465"/>
                  </a:lnTo>
                  <a:lnTo>
                    <a:pt x="697" y="25732"/>
                  </a:lnTo>
                  <a:lnTo>
                    <a:pt x="840" y="24999"/>
                  </a:lnTo>
                  <a:lnTo>
                    <a:pt x="965" y="24249"/>
                  </a:lnTo>
                  <a:lnTo>
                    <a:pt x="1090" y="23498"/>
                  </a:lnTo>
                  <a:lnTo>
                    <a:pt x="1162" y="23123"/>
                  </a:lnTo>
                  <a:lnTo>
                    <a:pt x="1251" y="22748"/>
                  </a:lnTo>
                  <a:lnTo>
                    <a:pt x="1359" y="22390"/>
                  </a:lnTo>
                  <a:lnTo>
                    <a:pt x="1466" y="22033"/>
                  </a:lnTo>
                  <a:close/>
                  <a:moveTo>
                    <a:pt x="9435" y="1"/>
                  </a:moveTo>
                  <a:lnTo>
                    <a:pt x="9203" y="18"/>
                  </a:lnTo>
                  <a:lnTo>
                    <a:pt x="8917" y="54"/>
                  </a:lnTo>
                  <a:lnTo>
                    <a:pt x="8631" y="108"/>
                  </a:lnTo>
                  <a:lnTo>
                    <a:pt x="8381" y="179"/>
                  </a:lnTo>
                  <a:lnTo>
                    <a:pt x="8131" y="286"/>
                  </a:lnTo>
                  <a:lnTo>
                    <a:pt x="7899" y="394"/>
                  </a:lnTo>
                  <a:lnTo>
                    <a:pt x="7666" y="501"/>
                  </a:lnTo>
                  <a:lnTo>
                    <a:pt x="7452" y="644"/>
                  </a:lnTo>
                  <a:lnTo>
                    <a:pt x="7255" y="787"/>
                  </a:lnTo>
                  <a:lnTo>
                    <a:pt x="7059" y="948"/>
                  </a:lnTo>
                  <a:lnTo>
                    <a:pt x="6880" y="1126"/>
                  </a:lnTo>
                  <a:lnTo>
                    <a:pt x="6719" y="1323"/>
                  </a:lnTo>
                  <a:lnTo>
                    <a:pt x="6558" y="1519"/>
                  </a:lnTo>
                  <a:lnTo>
                    <a:pt x="6398" y="1716"/>
                  </a:lnTo>
                  <a:lnTo>
                    <a:pt x="6255" y="1930"/>
                  </a:lnTo>
                  <a:lnTo>
                    <a:pt x="6004" y="2395"/>
                  </a:lnTo>
                  <a:lnTo>
                    <a:pt x="5772" y="2860"/>
                  </a:lnTo>
                  <a:lnTo>
                    <a:pt x="5558" y="3360"/>
                  </a:lnTo>
                  <a:lnTo>
                    <a:pt x="5379" y="3878"/>
                  </a:lnTo>
                  <a:lnTo>
                    <a:pt x="5218" y="4396"/>
                  </a:lnTo>
                  <a:lnTo>
                    <a:pt x="5057" y="4914"/>
                  </a:lnTo>
                  <a:lnTo>
                    <a:pt x="4932" y="5433"/>
                  </a:lnTo>
                  <a:lnTo>
                    <a:pt x="4682" y="6415"/>
                  </a:lnTo>
                  <a:lnTo>
                    <a:pt x="4396" y="7595"/>
                  </a:lnTo>
                  <a:lnTo>
                    <a:pt x="4128" y="8774"/>
                  </a:lnTo>
                  <a:lnTo>
                    <a:pt x="3610" y="11169"/>
                  </a:lnTo>
                  <a:lnTo>
                    <a:pt x="3128" y="13545"/>
                  </a:lnTo>
                  <a:lnTo>
                    <a:pt x="2663" y="15940"/>
                  </a:lnTo>
                  <a:lnTo>
                    <a:pt x="2145" y="18781"/>
                  </a:lnTo>
                  <a:lnTo>
                    <a:pt x="1895" y="20210"/>
                  </a:lnTo>
                  <a:lnTo>
                    <a:pt x="1644" y="21640"/>
                  </a:lnTo>
                  <a:lnTo>
                    <a:pt x="1644" y="21693"/>
                  </a:lnTo>
                  <a:lnTo>
                    <a:pt x="1430" y="21622"/>
                  </a:lnTo>
                  <a:lnTo>
                    <a:pt x="1359" y="21604"/>
                  </a:lnTo>
                  <a:lnTo>
                    <a:pt x="1287" y="21604"/>
                  </a:lnTo>
                  <a:lnTo>
                    <a:pt x="1216" y="21658"/>
                  </a:lnTo>
                  <a:lnTo>
                    <a:pt x="1180" y="21711"/>
                  </a:lnTo>
                  <a:lnTo>
                    <a:pt x="1001" y="22212"/>
                  </a:lnTo>
                  <a:lnTo>
                    <a:pt x="858" y="22712"/>
                  </a:lnTo>
                  <a:lnTo>
                    <a:pt x="733" y="23230"/>
                  </a:lnTo>
                  <a:lnTo>
                    <a:pt x="626" y="23766"/>
                  </a:lnTo>
                  <a:lnTo>
                    <a:pt x="465" y="24821"/>
                  </a:lnTo>
                  <a:lnTo>
                    <a:pt x="304" y="25857"/>
                  </a:lnTo>
                  <a:lnTo>
                    <a:pt x="143" y="26661"/>
                  </a:lnTo>
                  <a:lnTo>
                    <a:pt x="72" y="27072"/>
                  </a:lnTo>
                  <a:lnTo>
                    <a:pt x="18" y="27483"/>
                  </a:lnTo>
                  <a:lnTo>
                    <a:pt x="0" y="27680"/>
                  </a:lnTo>
                  <a:lnTo>
                    <a:pt x="0" y="27894"/>
                  </a:lnTo>
                  <a:lnTo>
                    <a:pt x="0" y="28091"/>
                  </a:lnTo>
                  <a:lnTo>
                    <a:pt x="36" y="28305"/>
                  </a:lnTo>
                  <a:lnTo>
                    <a:pt x="72" y="28502"/>
                  </a:lnTo>
                  <a:lnTo>
                    <a:pt x="126" y="28680"/>
                  </a:lnTo>
                  <a:lnTo>
                    <a:pt x="215" y="28877"/>
                  </a:lnTo>
                  <a:lnTo>
                    <a:pt x="304" y="29056"/>
                  </a:lnTo>
                  <a:lnTo>
                    <a:pt x="411" y="29216"/>
                  </a:lnTo>
                  <a:lnTo>
                    <a:pt x="519" y="29359"/>
                  </a:lnTo>
                  <a:lnTo>
                    <a:pt x="644" y="29502"/>
                  </a:lnTo>
                  <a:lnTo>
                    <a:pt x="787" y="29645"/>
                  </a:lnTo>
                  <a:lnTo>
                    <a:pt x="930" y="29770"/>
                  </a:lnTo>
                  <a:lnTo>
                    <a:pt x="1090" y="29895"/>
                  </a:lnTo>
                  <a:lnTo>
                    <a:pt x="1412" y="30128"/>
                  </a:lnTo>
                  <a:lnTo>
                    <a:pt x="1787" y="30324"/>
                  </a:lnTo>
                  <a:lnTo>
                    <a:pt x="2180" y="30503"/>
                  </a:lnTo>
                  <a:lnTo>
                    <a:pt x="2574" y="30664"/>
                  </a:lnTo>
                  <a:lnTo>
                    <a:pt x="3002" y="30789"/>
                  </a:lnTo>
                  <a:lnTo>
                    <a:pt x="3431" y="30878"/>
                  </a:lnTo>
                  <a:lnTo>
                    <a:pt x="3860" y="30932"/>
                  </a:lnTo>
                  <a:lnTo>
                    <a:pt x="4289" y="30968"/>
                  </a:lnTo>
                  <a:lnTo>
                    <a:pt x="4718" y="30968"/>
                  </a:lnTo>
                  <a:lnTo>
                    <a:pt x="5129" y="30950"/>
                  </a:lnTo>
                  <a:lnTo>
                    <a:pt x="5522" y="30878"/>
                  </a:lnTo>
                  <a:lnTo>
                    <a:pt x="5879" y="30789"/>
                  </a:lnTo>
                  <a:lnTo>
                    <a:pt x="6058" y="30717"/>
                  </a:lnTo>
                  <a:lnTo>
                    <a:pt x="6219" y="30646"/>
                  </a:lnTo>
                  <a:lnTo>
                    <a:pt x="6237" y="30646"/>
                  </a:lnTo>
                  <a:lnTo>
                    <a:pt x="6272" y="30628"/>
                  </a:lnTo>
                  <a:lnTo>
                    <a:pt x="6487" y="30467"/>
                  </a:lnTo>
                  <a:lnTo>
                    <a:pt x="6701" y="30288"/>
                  </a:lnTo>
                  <a:lnTo>
                    <a:pt x="6898" y="30074"/>
                  </a:lnTo>
                  <a:lnTo>
                    <a:pt x="7077" y="29860"/>
                  </a:lnTo>
                  <a:lnTo>
                    <a:pt x="7255" y="29645"/>
                  </a:lnTo>
                  <a:lnTo>
                    <a:pt x="7398" y="29395"/>
                  </a:lnTo>
                  <a:lnTo>
                    <a:pt x="7559" y="29145"/>
                  </a:lnTo>
                  <a:lnTo>
                    <a:pt x="7684" y="28895"/>
                  </a:lnTo>
                  <a:lnTo>
                    <a:pt x="7809" y="28627"/>
                  </a:lnTo>
                  <a:lnTo>
                    <a:pt x="7934" y="28359"/>
                  </a:lnTo>
                  <a:lnTo>
                    <a:pt x="8131" y="27805"/>
                  </a:lnTo>
                  <a:lnTo>
                    <a:pt x="8310" y="27269"/>
                  </a:lnTo>
                  <a:lnTo>
                    <a:pt x="8470" y="26750"/>
                  </a:lnTo>
                  <a:lnTo>
                    <a:pt x="8649" y="26107"/>
                  </a:lnTo>
                  <a:lnTo>
                    <a:pt x="8810" y="25446"/>
                  </a:lnTo>
                  <a:lnTo>
                    <a:pt x="8899" y="25106"/>
                  </a:lnTo>
                  <a:lnTo>
                    <a:pt x="8953" y="24767"/>
                  </a:lnTo>
                  <a:lnTo>
                    <a:pt x="8989" y="24445"/>
                  </a:lnTo>
                  <a:lnTo>
                    <a:pt x="9006" y="24124"/>
                  </a:lnTo>
                  <a:lnTo>
                    <a:pt x="9006" y="23981"/>
                  </a:lnTo>
                  <a:lnTo>
                    <a:pt x="8989" y="23874"/>
                  </a:lnTo>
                  <a:lnTo>
                    <a:pt x="8971" y="23784"/>
                  </a:lnTo>
                  <a:lnTo>
                    <a:pt x="8917" y="23695"/>
                  </a:lnTo>
                  <a:lnTo>
                    <a:pt x="8881" y="23623"/>
                  </a:lnTo>
                  <a:lnTo>
                    <a:pt x="8810" y="23552"/>
                  </a:lnTo>
                  <a:lnTo>
                    <a:pt x="8721" y="23480"/>
                  </a:lnTo>
                  <a:lnTo>
                    <a:pt x="8631" y="23427"/>
                  </a:lnTo>
                  <a:lnTo>
                    <a:pt x="9310" y="20979"/>
                  </a:lnTo>
                  <a:lnTo>
                    <a:pt x="9953" y="18495"/>
                  </a:lnTo>
                  <a:lnTo>
                    <a:pt x="10597" y="16011"/>
                  </a:lnTo>
                  <a:lnTo>
                    <a:pt x="10901" y="14760"/>
                  </a:lnTo>
                  <a:lnTo>
                    <a:pt x="11186" y="13509"/>
                  </a:lnTo>
                  <a:lnTo>
                    <a:pt x="11472" y="12241"/>
                  </a:lnTo>
                  <a:lnTo>
                    <a:pt x="11740" y="10990"/>
                  </a:lnTo>
                  <a:lnTo>
                    <a:pt x="11991" y="9739"/>
                  </a:lnTo>
                  <a:lnTo>
                    <a:pt x="12223" y="8470"/>
                  </a:lnTo>
                  <a:lnTo>
                    <a:pt x="12437" y="7220"/>
                  </a:lnTo>
                  <a:lnTo>
                    <a:pt x="12634" y="5951"/>
                  </a:lnTo>
                  <a:lnTo>
                    <a:pt x="12795" y="4682"/>
                  </a:lnTo>
                  <a:lnTo>
                    <a:pt x="12938" y="3413"/>
                  </a:lnTo>
                  <a:lnTo>
                    <a:pt x="12938" y="3360"/>
                  </a:lnTo>
                  <a:lnTo>
                    <a:pt x="12920" y="3306"/>
                  </a:lnTo>
                  <a:lnTo>
                    <a:pt x="12938" y="3056"/>
                  </a:lnTo>
                  <a:lnTo>
                    <a:pt x="12920" y="2824"/>
                  </a:lnTo>
                  <a:lnTo>
                    <a:pt x="12884" y="2574"/>
                  </a:lnTo>
                  <a:lnTo>
                    <a:pt x="12830" y="2323"/>
                  </a:lnTo>
                  <a:lnTo>
                    <a:pt x="12741" y="2091"/>
                  </a:lnTo>
                  <a:lnTo>
                    <a:pt x="12652" y="1859"/>
                  </a:lnTo>
                  <a:lnTo>
                    <a:pt x="12544" y="1627"/>
                  </a:lnTo>
                  <a:lnTo>
                    <a:pt x="12402" y="1412"/>
                  </a:lnTo>
                  <a:lnTo>
                    <a:pt x="12259" y="1216"/>
                  </a:lnTo>
                  <a:lnTo>
                    <a:pt x="12116" y="1037"/>
                  </a:lnTo>
                  <a:lnTo>
                    <a:pt x="11955" y="876"/>
                  </a:lnTo>
                  <a:lnTo>
                    <a:pt x="11776" y="715"/>
                  </a:lnTo>
                  <a:lnTo>
                    <a:pt x="11597" y="572"/>
                  </a:lnTo>
                  <a:lnTo>
                    <a:pt x="11419" y="465"/>
                  </a:lnTo>
                  <a:lnTo>
                    <a:pt x="11222" y="358"/>
                  </a:lnTo>
                  <a:lnTo>
                    <a:pt x="11008" y="269"/>
                  </a:lnTo>
                  <a:lnTo>
                    <a:pt x="10793" y="179"/>
                  </a:lnTo>
                  <a:lnTo>
                    <a:pt x="10579" y="126"/>
                  </a:lnTo>
                  <a:lnTo>
                    <a:pt x="10364" y="72"/>
                  </a:lnTo>
                  <a:lnTo>
                    <a:pt x="10132" y="36"/>
                  </a:lnTo>
                  <a:lnTo>
                    <a:pt x="990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6"/>
            <p:cNvSpPr/>
            <p:nvPr/>
          </p:nvSpPr>
          <p:spPr>
            <a:xfrm>
              <a:off x="3343150" y="2442250"/>
              <a:ext cx="263150" cy="542350"/>
            </a:xfrm>
            <a:custGeom>
              <a:avLst/>
              <a:gdLst/>
              <a:ahLst/>
              <a:cxnLst/>
              <a:rect l="l" t="t" r="r" b="b"/>
              <a:pathLst>
                <a:path w="10526" h="21694" extrusionOk="0">
                  <a:moveTo>
                    <a:pt x="7560" y="1"/>
                  </a:moveTo>
                  <a:lnTo>
                    <a:pt x="7291" y="19"/>
                  </a:lnTo>
                  <a:lnTo>
                    <a:pt x="7041" y="54"/>
                  </a:lnTo>
                  <a:lnTo>
                    <a:pt x="6773" y="126"/>
                  </a:lnTo>
                  <a:lnTo>
                    <a:pt x="6523" y="197"/>
                  </a:lnTo>
                  <a:lnTo>
                    <a:pt x="6273" y="305"/>
                  </a:lnTo>
                  <a:lnTo>
                    <a:pt x="6041" y="430"/>
                  </a:lnTo>
                  <a:lnTo>
                    <a:pt x="5808" y="555"/>
                  </a:lnTo>
                  <a:lnTo>
                    <a:pt x="5594" y="716"/>
                  </a:lnTo>
                  <a:lnTo>
                    <a:pt x="5379" y="894"/>
                  </a:lnTo>
                  <a:lnTo>
                    <a:pt x="5183" y="1091"/>
                  </a:lnTo>
                  <a:lnTo>
                    <a:pt x="5004" y="1287"/>
                  </a:lnTo>
                  <a:lnTo>
                    <a:pt x="4826" y="1502"/>
                  </a:lnTo>
                  <a:lnTo>
                    <a:pt x="4683" y="1716"/>
                  </a:lnTo>
                  <a:lnTo>
                    <a:pt x="4540" y="1948"/>
                  </a:lnTo>
                  <a:lnTo>
                    <a:pt x="4397" y="2163"/>
                  </a:lnTo>
                  <a:lnTo>
                    <a:pt x="4164" y="2610"/>
                  </a:lnTo>
                  <a:lnTo>
                    <a:pt x="3968" y="3074"/>
                  </a:lnTo>
                  <a:lnTo>
                    <a:pt x="3789" y="3557"/>
                  </a:lnTo>
                  <a:lnTo>
                    <a:pt x="3628" y="4039"/>
                  </a:lnTo>
                  <a:lnTo>
                    <a:pt x="3485" y="4539"/>
                  </a:lnTo>
                  <a:lnTo>
                    <a:pt x="3342" y="5058"/>
                  </a:lnTo>
                  <a:lnTo>
                    <a:pt x="2914" y="6845"/>
                  </a:lnTo>
                  <a:lnTo>
                    <a:pt x="2485" y="8649"/>
                  </a:lnTo>
                  <a:lnTo>
                    <a:pt x="2092" y="10454"/>
                  </a:lnTo>
                  <a:lnTo>
                    <a:pt x="1716" y="12259"/>
                  </a:lnTo>
                  <a:lnTo>
                    <a:pt x="1270" y="14528"/>
                  </a:lnTo>
                  <a:lnTo>
                    <a:pt x="841" y="16780"/>
                  </a:lnTo>
                  <a:lnTo>
                    <a:pt x="430" y="19049"/>
                  </a:lnTo>
                  <a:lnTo>
                    <a:pt x="55" y="21318"/>
                  </a:lnTo>
                  <a:lnTo>
                    <a:pt x="37" y="21372"/>
                  </a:lnTo>
                  <a:lnTo>
                    <a:pt x="1" y="21426"/>
                  </a:lnTo>
                  <a:lnTo>
                    <a:pt x="340" y="21551"/>
                  </a:lnTo>
                  <a:lnTo>
                    <a:pt x="680" y="21694"/>
                  </a:lnTo>
                  <a:lnTo>
                    <a:pt x="1645" y="16744"/>
                  </a:lnTo>
                  <a:lnTo>
                    <a:pt x="3128" y="9168"/>
                  </a:lnTo>
                  <a:lnTo>
                    <a:pt x="3342" y="7952"/>
                  </a:lnTo>
                  <a:lnTo>
                    <a:pt x="3575" y="6737"/>
                  </a:lnTo>
                  <a:lnTo>
                    <a:pt x="3700" y="6112"/>
                  </a:lnTo>
                  <a:lnTo>
                    <a:pt x="3843" y="5522"/>
                  </a:lnTo>
                  <a:lnTo>
                    <a:pt x="4021" y="4933"/>
                  </a:lnTo>
                  <a:lnTo>
                    <a:pt x="4236" y="4343"/>
                  </a:lnTo>
                  <a:lnTo>
                    <a:pt x="4450" y="3825"/>
                  </a:lnTo>
                  <a:lnTo>
                    <a:pt x="4700" y="3271"/>
                  </a:lnTo>
                  <a:lnTo>
                    <a:pt x="4826" y="2985"/>
                  </a:lnTo>
                  <a:lnTo>
                    <a:pt x="4986" y="2717"/>
                  </a:lnTo>
                  <a:lnTo>
                    <a:pt x="5129" y="2449"/>
                  </a:lnTo>
                  <a:lnTo>
                    <a:pt x="5308" y="2199"/>
                  </a:lnTo>
                  <a:lnTo>
                    <a:pt x="5487" y="1948"/>
                  </a:lnTo>
                  <a:lnTo>
                    <a:pt x="5683" y="1734"/>
                  </a:lnTo>
                  <a:lnTo>
                    <a:pt x="5898" y="1520"/>
                  </a:lnTo>
                  <a:lnTo>
                    <a:pt x="6130" y="1341"/>
                  </a:lnTo>
                  <a:lnTo>
                    <a:pt x="6362" y="1180"/>
                  </a:lnTo>
                  <a:lnTo>
                    <a:pt x="6630" y="1055"/>
                  </a:lnTo>
                  <a:lnTo>
                    <a:pt x="6916" y="966"/>
                  </a:lnTo>
                  <a:lnTo>
                    <a:pt x="7220" y="912"/>
                  </a:lnTo>
                  <a:lnTo>
                    <a:pt x="7470" y="912"/>
                  </a:lnTo>
                  <a:lnTo>
                    <a:pt x="7702" y="930"/>
                  </a:lnTo>
                  <a:lnTo>
                    <a:pt x="7935" y="966"/>
                  </a:lnTo>
                  <a:lnTo>
                    <a:pt x="8149" y="1019"/>
                  </a:lnTo>
                  <a:lnTo>
                    <a:pt x="8364" y="1109"/>
                  </a:lnTo>
                  <a:lnTo>
                    <a:pt x="8560" y="1216"/>
                  </a:lnTo>
                  <a:lnTo>
                    <a:pt x="8757" y="1359"/>
                  </a:lnTo>
                  <a:lnTo>
                    <a:pt x="8918" y="1502"/>
                  </a:lnTo>
                  <a:lnTo>
                    <a:pt x="9061" y="1663"/>
                  </a:lnTo>
                  <a:lnTo>
                    <a:pt x="9203" y="1841"/>
                  </a:lnTo>
                  <a:lnTo>
                    <a:pt x="9311" y="2038"/>
                  </a:lnTo>
                  <a:lnTo>
                    <a:pt x="9382" y="2252"/>
                  </a:lnTo>
                  <a:lnTo>
                    <a:pt x="9454" y="2467"/>
                  </a:lnTo>
                  <a:lnTo>
                    <a:pt x="9489" y="2699"/>
                  </a:lnTo>
                  <a:lnTo>
                    <a:pt x="9489" y="2949"/>
                  </a:lnTo>
                  <a:lnTo>
                    <a:pt x="9454" y="3181"/>
                  </a:lnTo>
                  <a:lnTo>
                    <a:pt x="9400" y="3414"/>
                  </a:lnTo>
                  <a:lnTo>
                    <a:pt x="9329" y="3628"/>
                  </a:lnTo>
                  <a:lnTo>
                    <a:pt x="9257" y="3825"/>
                  </a:lnTo>
                  <a:lnTo>
                    <a:pt x="9150" y="4003"/>
                  </a:lnTo>
                  <a:lnTo>
                    <a:pt x="9043" y="4164"/>
                  </a:lnTo>
                  <a:lnTo>
                    <a:pt x="8900" y="4307"/>
                  </a:lnTo>
                  <a:lnTo>
                    <a:pt x="8775" y="4432"/>
                  </a:lnTo>
                  <a:lnTo>
                    <a:pt x="8614" y="4522"/>
                  </a:lnTo>
                  <a:lnTo>
                    <a:pt x="8471" y="4611"/>
                  </a:lnTo>
                  <a:lnTo>
                    <a:pt x="8292" y="4682"/>
                  </a:lnTo>
                  <a:lnTo>
                    <a:pt x="8131" y="4736"/>
                  </a:lnTo>
                  <a:lnTo>
                    <a:pt x="7953" y="4790"/>
                  </a:lnTo>
                  <a:lnTo>
                    <a:pt x="7774" y="4808"/>
                  </a:lnTo>
                  <a:lnTo>
                    <a:pt x="7595" y="4825"/>
                  </a:lnTo>
                  <a:lnTo>
                    <a:pt x="7417" y="4808"/>
                  </a:lnTo>
                  <a:lnTo>
                    <a:pt x="7220" y="4790"/>
                  </a:lnTo>
                  <a:lnTo>
                    <a:pt x="7041" y="4754"/>
                  </a:lnTo>
                  <a:lnTo>
                    <a:pt x="6863" y="4718"/>
                  </a:lnTo>
                  <a:lnTo>
                    <a:pt x="6684" y="4665"/>
                  </a:lnTo>
                  <a:lnTo>
                    <a:pt x="6523" y="4593"/>
                  </a:lnTo>
                  <a:lnTo>
                    <a:pt x="6344" y="4504"/>
                  </a:lnTo>
                  <a:lnTo>
                    <a:pt x="6201" y="4414"/>
                  </a:lnTo>
                  <a:lnTo>
                    <a:pt x="6041" y="4307"/>
                  </a:lnTo>
                  <a:lnTo>
                    <a:pt x="5916" y="4182"/>
                  </a:lnTo>
                  <a:lnTo>
                    <a:pt x="5773" y="4057"/>
                  </a:lnTo>
                  <a:lnTo>
                    <a:pt x="5665" y="3914"/>
                  </a:lnTo>
                  <a:lnTo>
                    <a:pt x="5558" y="3771"/>
                  </a:lnTo>
                  <a:lnTo>
                    <a:pt x="5487" y="3610"/>
                  </a:lnTo>
                  <a:lnTo>
                    <a:pt x="5415" y="3449"/>
                  </a:lnTo>
                  <a:lnTo>
                    <a:pt x="5362" y="3271"/>
                  </a:lnTo>
                  <a:lnTo>
                    <a:pt x="5326" y="3092"/>
                  </a:lnTo>
                  <a:lnTo>
                    <a:pt x="5308" y="2896"/>
                  </a:lnTo>
                  <a:lnTo>
                    <a:pt x="5183" y="3128"/>
                  </a:lnTo>
                  <a:lnTo>
                    <a:pt x="5076" y="3360"/>
                  </a:lnTo>
                  <a:lnTo>
                    <a:pt x="4861" y="3843"/>
                  </a:lnTo>
                  <a:lnTo>
                    <a:pt x="4897" y="4003"/>
                  </a:lnTo>
                  <a:lnTo>
                    <a:pt x="4969" y="4146"/>
                  </a:lnTo>
                  <a:lnTo>
                    <a:pt x="5040" y="4289"/>
                  </a:lnTo>
                  <a:lnTo>
                    <a:pt x="5129" y="4414"/>
                  </a:lnTo>
                  <a:lnTo>
                    <a:pt x="5237" y="4557"/>
                  </a:lnTo>
                  <a:lnTo>
                    <a:pt x="5362" y="4682"/>
                  </a:lnTo>
                  <a:lnTo>
                    <a:pt x="5487" y="4790"/>
                  </a:lnTo>
                  <a:lnTo>
                    <a:pt x="5630" y="4897"/>
                  </a:lnTo>
                  <a:lnTo>
                    <a:pt x="5916" y="5093"/>
                  </a:lnTo>
                  <a:lnTo>
                    <a:pt x="6219" y="5254"/>
                  </a:lnTo>
                  <a:lnTo>
                    <a:pt x="6541" y="5361"/>
                  </a:lnTo>
                  <a:lnTo>
                    <a:pt x="6827" y="5451"/>
                  </a:lnTo>
                  <a:lnTo>
                    <a:pt x="7023" y="5469"/>
                  </a:lnTo>
                  <a:lnTo>
                    <a:pt x="7202" y="5487"/>
                  </a:lnTo>
                  <a:lnTo>
                    <a:pt x="7399" y="5504"/>
                  </a:lnTo>
                  <a:lnTo>
                    <a:pt x="7595" y="5504"/>
                  </a:lnTo>
                  <a:lnTo>
                    <a:pt x="7792" y="5487"/>
                  </a:lnTo>
                  <a:lnTo>
                    <a:pt x="7970" y="5451"/>
                  </a:lnTo>
                  <a:lnTo>
                    <a:pt x="8167" y="5415"/>
                  </a:lnTo>
                  <a:lnTo>
                    <a:pt x="8346" y="5361"/>
                  </a:lnTo>
                  <a:lnTo>
                    <a:pt x="8524" y="5308"/>
                  </a:lnTo>
                  <a:lnTo>
                    <a:pt x="8703" y="5236"/>
                  </a:lnTo>
                  <a:lnTo>
                    <a:pt x="8882" y="5147"/>
                  </a:lnTo>
                  <a:lnTo>
                    <a:pt x="9043" y="5058"/>
                  </a:lnTo>
                  <a:lnTo>
                    <a:pt x="9203" y="4968"/>
                  </a:lnTo>
                  <a:lnTo>
                    <a:pt x="9364" y="4861"/>
                  </a:lnTo>
                  <a:lnTo>
                    <a:pt x="9525" y="4736"/>
                  </a:lnTo>
                  <a:lnTo>
                    <a:pt x="9668" y="4611"/>
                  </a:lnTo>
                  <a:lnTo>
                    <a:pt x="9793" y="4486"/>
                  </a:lnTo>
                  <a:lnTo>
                    <a:pt x="9900" y="4361"/>
                  </a:lnTo>
                  <a:lnTo>
                    <a:pt x="10008" y="4236"/>
                  </a:lnTo>
                  <a:lnTo>
                    <a:pt x="10097" y="4093"/>
                  </a:lnTo>
                  <a:lnTo>
                    <a:pt x="10258" y="3807"/>
                  </a:lnTo>
                  <a:lnTo>
                    <a:pt x="10383" y="3503"/>
                  </a:lnTo>
                  <a:lnTo>
                    <a:pt x="10472" y="3181"/>
                  </a:lnTo>
                  <a:lnTo>
                    <a:pt x="10508" y="2860"/>
                  </a:lnTo>
                  <a:lnTo>
                    <a:pt x="10526" y="2538"/>
                  </a:lnTo>
                  <a:lnTo>
                    <a:pt x="10490" y="2234"/>
                  </a:lnTo>
                  <a:lnTo>
                    <a:pt x="10419" y="1913"/>
                  </a:lnTo>
                  <a:lnTo>
                    <a:pt x="10311" y="1609"/>
                  </a:lnTo>
                  <a:lnTo>
                    <a:pt x="10168" y="1323"/>
                  </a:lnTo>
                  <a:lnTo>
                    <a:pt x="9990" y="1055"/>
                  </a:lnTo>
                  <a:lnTo>
                    <a:pt x="9882" y="930"/>
                  </a:lnTo>
                  <a:lnTo>
                    <a:pt x="9775" y="805"/>
                  </a:lnTo>
                  <a:lnTo>
                    <a:pt x="9650" y="698"/>
                  </a:lnTo>
                  <a:lnTo>
                    <a:pt x="9525" y="590"/>
                  </a:lnTo>
                  <a:lnTo>
                    <a:pt x="9382" y="501"/>
                  </a:lnTo>
                  <a:lnTo>
                    <a:pt x="9239" y="394"/>
                  </a:lnTo>
                  <a:lnTo>
                    <a:pt x="9078" y="322"/>
                  </a:lnTo>
                  <a:lnTo>
                    <a:pt x="8918" y="251"/>
                  </a:lnTo>
                  <a:lnTo>
                    <a:pt x="8650" y="144"/>
                  </a:lnTo>
                  <a:lnTo>
                    <a:pt x="8381" y="72"/>
                  </a:lnTo>
                  <a:lnTo>
                    <a:pt x="8113" y="19"/>
                  </a:lnTo>
                  <a:lnTo>
                    <a:pt x="782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6"/>
            <p:cNvSpPr/>
            <p:nvPr/>
          </p:nvSpPr>
          <p:spPr>
            <a:xfrm>
              <a:off x="3484325" y="2551700"/>
              <a:ext cx="118850" cy="463275"/>
            </a:xfrm>
            <a:custGeom>
              <a:avLst/>
              <a:gdLst/>
              <a:ahLst/>
              <a:cxnLst/>
              <a:rect l="l" t="t" r="r" b="b"/>
              <a:pathLst>
                <a:path w="4754" h="18531" extrusionOk="0">
                  <a:moveTo>
                    <a:pt x="4754" y="1"/>
                  </a:moveTo>
                  <a:lnTo>
                    <a:pt x="4557" y="251"/>
                  </a:lnTo>
                  <a:lnTo>
                    <a:pt x="4325" y="483"/>
                  </a:lnTo>
                  <a:lnTo>
                    <a:pt x="4093" y="680"/>
                  </a:lnTo>
                  <a:lnTo>
                    <a:pt x="3824" y="876"/>
                  </a:lnTo>
                  <a:lnTo>
                    <a:pt x="3664" y="1984"/>
                  </a:lnTo>
                  <a:lnTo>
                    <a:pt x="3467" y="3092"/>
                  </a:lnTo>
                  <a:lnTo>
                    <a:pt x="3074" y="5290"/>
                  </a:lnTo>
                  <a:lnTo>
                    <a:pt x="2627" y="7488"/>
                  </a:lnTo>
                  <a:lnTo>
                    <a:pt x="2145" y="9668"/>
                  </a:lnTo>
                  <a:lnTo>
                    <a:pt x="1644" y="11866"/>
                  </a:lnTo>
                  <a:lnTo>
                    <a:pt x="1108" y="14046"/>
                  </a:lnTo>
                  <a:lnTo>
                    <a:pt x="554" y="16208"/>
                  </a:lnTo>
                  <a:lnTo>
                    <a:pt x="1" y="18370"/>
                  </a:lnTo>
                  <a:lnTo>
                    <a:pt x="322" y="18441"/>
                  </a:lnTo>
                  <a:lnTo>
                    <a:pt x="644" y="18531"/>
                  </a:lnTo>
                  <a:lnTo>
                    <a:pt x="1269" y="16244"/>
                  </a:lnTo>
                  <a:lnTo>
                    <a:pt x="1877" y="13956"/>
                  </a:lnTo>
                  <a:lnTo>
                    <a:pt x="2466" y="11651"/>
                  </a:lnTo>
                  <a:lnTo>
                    <a:pt x="3020" y="9328"/>
                  </a:lnTo>
                  <a:lnTo>
                    <a:pt x="3288" y="8167"/>
                  </a:lnTo>
                  <a:lnTo>
                    <a:pt x="3539" y="7005"/>
                  </a:lnTo>
                  <a:lnTo>
                    <a:pt x="3789" y="5844"/>
                  </a:lnTo>
                  <a:lnTo>
                    <a:pt x="4003" y="4682"/>
                  </a:lnTo>
                  <a:lnTo>
                    <a:pt x="4218" y="3503"/>
                  </a:lnTo>
                  <a:lnTo>
                    <a:pt x="4414" y="2342"/>
                  </a:lnTo>
                  <a:lnTo>
                    <a:pt x="4593" y="1162"/>
                  </a:lnTo>
                  <a:lnTo>
                    <a:pt x="475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6"/>
            <p:cNvSpPr/>
            <p:nvPr/>
          </p:nvSpPr>
          <p:spPr>
            <a:xfrm>
              <a:off x="3303850" y="2983700"/>
              <a:ext cx="204625" cy="213550"/>
            </a:xfrm>
            <a:custGeom>
              <a:avLst/>
              <a:gdLst/>
              <a:ahLst/>
              <a:cxnLst/>
              <a:rect l="l" t="t" r="r" b="b"/>
              <a:pathLst>
                <a:path w="8185" h="8542" extrusionOk="0">
                  <a:moveTo>
                    <a:pt x="1055" y="0"/>
                  </a:moveTo>
                  <a:lnTo>
                    <a:pt x="948" y="357"/>
                  </a:lnTo>
                  <a:lnTo>
                    <a:pt x="840" y="715"/>
                  </a:lnTo>
                  <a:lnTo>
                    <a:pt x="751" y="1090"/>
                  </a:lnTo>
                  <a:lnTo>
                    <a:pt x="679" y="1465"/>
                  </a:lnTo>
                  <a:lnTo>
                    <a:pt x="554" y="2216"/>
                  </a:lnTo>
                  <a:lnTo>
                    <a:pt x="429" y="2966"/>
                  </a:lnTo>
                  <a:lnTo>
                    <a:pt x="286" y="3699"/>
                  </a:lnTo>
                  <a:lnTo>
                    <a:pt x="143" y="4432"/>
                  </a:lnTo>
                  <a:lnTo>
                    <a:pt x="72" y="4807"/>
                  </a:lnTo>
                  <a:lnTo>
                    <a:pt x="18" y="5164"/>
                  </a:lnTo>
                  <a:lnTo>
                    <a:pt x="0" y="5539"/>
                  </a:lnTo>
                  <a:lnTo>
                    <a:pt x="0" y="5897"/>
                  </a:lnTo>
                  <a:lnTo>
                    <a:pt x="0" y="6111"/>
                  </a:lnTo>
                  <a:lnTo>
                    <a:pt x="54" y="6308"/>
                  </a:lnTo>
                  <a:lnTo>
                    <a:pt x="108" y="6504"/>
                  </a:lnTo>
                  <a:lnTo>
                    <a:pt x="179" y="6683"/>
                  </a:lnTo>
                  <a:lnTo>
                    <a:pt x="286" y="6862"/>
                  </a:lnTo>
                  <a:lnTo>
                    <a:pt x="394" y="7023"/>
                  </a:lnTo>
                  <a:lnTo>
                    <a:pt x="519" y="7183"/>
                  </a:lnTo>
                  <a:lnTo>
                    <a:pt x="662" y="7326"/>
                  </a:lnTo>
                  <a:lnTo>
                    <a:pt x="822" y="7469"/>
                  </a:lnTo>
                  <a:lnTo>
                    <a:pt x="983" y="7594"/>
                  </a:lnTo>
                  <a:lnTo>
                    <a:pt x="1162" y="7719"/>
                  </a:lnTo>
                  <a:lnTo>
                    <a:pt x="1359" y="7845"/>
                  </a:lnTo>
                  <a:lnTo>
                    <a:pt x="1555" y="7952"/>
                  </a:lnTo>
                  <a:lnTo>
                    <a:pt x="1769" y="8041"/>
                  </a:lnTo>
                  <a:lnTo>
                    <a:pt x="2198" y="8220"/>
                  </a:lnTo>
                  <a:lnTo>
                    <a:pt x="2645" y="8345"/>
                  </a:lnTo>
                  <a:lnTo>
                    <a:pt x="3128" y="8452"/>
                  </a:lnTo>
                  <a:lnTo>
                    <a:pt x="3592" y="8524"/>
                  </a:lnTo>
                  <a:lnTo>
                    <a:pt x="4039" y="8541"/>
                  </a:lnTo>
                  <a:lnTo>
                    <a:pt x="4486" y="8524"/>
                  </a:lnTo>
                  <a:lnTo>
                    <a:pt x="4914" y="8488"/>
                  </a:lnTo>
                  <a:lnTo>
                    <a:pt x="5111" y="8434"/>
                  </a:lnTo>
                  <a:lnTo>
                    <a:pt x="5290" y="8398"/>
                  </a:lnTo>
                  <a:lnTo>
                    <a:pt x="5486" y="8327"/>
                  </a:lnTo>
                  <a:lnTo>
                    <a:pt x="5647" y="8273"/>
                  </a:lnTo>
                  <a:lnTo>
                    <a:pt x="5844" y="8113"/>
                  </a:lnTo>
                  <a:lnTo>
                    <a:pt x="6040" y="7934"/>
                  </a:lnTo>
                  <a:lnTo>
                    <a:pt x="6219" y="7755"/>
                  </a:lnTo>
                  <a:lnTo>
                    <a:pt x="6398" y="7559"/>
                  </a:lnTo>
                  <a:lnTo>
                    <a:pt x="6541" y="7344"/>
                  </a:lnTo>
                  <a:lnTo>
                    <a:pt x="6701" y="7112"/>
                  </a:lnTo>
                  <a:lnTo>
                    <a:pt x="6826" y="6880"/>
                  </a:lnTo>
                  <a:lnTo>
                    <a:pt x="6951" y="6629"/>
                  </a:lnTo>
                  <a:lnTo>
                    <a:pt x="7166" y="6129"/>
                  </a:lnTo>
                  <a:lnTo>
                    <a:pt x="7362" y="5629"/>
                  </a:lnTo>
                  <a:lnTo>
                    <a:pt x="7523" y="5111"/>
                  </a:lnTo>
                  <a:lnTo>
                    <a:pt x="7666" y="4628"/>
                  </a:lnTo>
                  <a:lnTo>
                    <a:pt x="7791" y="4163"/>
                  </a:lnTo>
                  <a:lnTo>
                    <a:pt x="7899" y="3699"/>
                  </a:lnTo>
                  <a:lnTo>
                    <a:pt x="8095" y="2770"/>
                  </a:lnTo>
                  <a:lnTo>
                    <a:pt x="8167" y="2412"/>
                  </a:lnTo>
                  <a:lnTo>
                    <a:pt x="8184" y="2251"/>
                  </a:lnTo>
                  <a:lnTo>
                    <a:pt x="8184" y="2109"/>
                  </a:lnTo>
                  <a:lnTo>
                    <a:pt x="8167" y="2055"/>
                  </a:lnTo>
                  <a:lnTo>
                    <a:pt x="8131" y="1983"/>
                  </a:lnTo>
                  <a:lnTo>
                    <a:pt x="8095" y="1930"/>
                  </a:lnTo>
                  <a:lnTo>
                    <a:pt x="8042" y="1858"/>
                  </a:lnTo>
                  <a:lnTo>
                    <a:pt x="7899" y="1751"/>
                  </a:lnTo>
                  <a:lnTo>
                    <a:pt x="7666" y="1626"/>
                  </a:lnTo>
                  <a:lnTo>
                    <a:pt x="7488" y="1555"/>
                  </a:lnTo>
                  <a:lnTo>
                    <a:pt x="7291" y="1519"/>
                  </a:lnTo>
                  <a:lnTo>
                    <a:pt x="6916" y="1483"/>
                  </a:lnTo>
                  <a:lnTo>
                    <a:pt x="6576" y="1465"/>
                  </a:lnTo>
                  <a:lnTo>
                    <a:pt x="6165" y="1447"/>
                  </a:lnTo>
                  <a:lnTo>
                    <a:pt x="5701" y="1465"/>
                  </a:lnTo>
                  <a:lnTo>
                    <a:pt x="5236" y="1501"/>
                  </a:lnTo>
                  <a:lnTo>
                    <a:pt x="5004" y="1537"/>
                  </a:lnTo>
                  <a:lnTo>
                    <a:pt x="4789" y="1590"/>
                  </a:lnTo>
                  <a:lnTo>
                    <a:pt x="4593" y="1644"/>
                  </a:lnTo>
                  <a:lnTo>
                    <a:pt x="4396" y="1715"/>
                  </a:lnTo>
                  <a:lnTo>
                    <a:pt x="4235" y="1823"/>
                  </a:lnTo>
                  <a:lnTo>
                    <a:pt x="4092" y="1930"/>
                  </a:lnTo>
                  <a:lnTo>
                    <a:pt x="3985" y="2055"/>
                  </a:lnTo>
                  <a:lnTo>
                    <a:pt x="3896" y="2198"/>
                  </a:lnTo>
                  <a:lnTo>
                    <a:pt x="3896" y="2216"/>
                  </a:lnTo>
                  <a:lnTo>
                    <a:pt x="3878" y="2466"/>
                  </a:lnTo>
                  <a:lnTo>
                    <a:pt x="3842" y="2716"/>
                  </a:lnTo>
                  <a:lnTo>
                    <a:pt x="3771" y="2948"/>
                  </a:lnTo>
                  <a:lnTo>
                    <a:pt x="3699" y="3199"/>
                  </a:lnTo>
                  <a:lnTo>
                    <a:pt x="3699" y="3306"/>
                  </a:lnTo>
                  <a:lnTo>
                    <a:pt x="3771" y="3342"/>
                  </a:lnTo>
                  <a:lnTo>
                    <a:pt x="3860" y="3431"/>
                  </a:lnTo>
                  <a:lnTo>
                    <a:pt x="3932" y="3502"/>
                  </a:lnTo>
                  <a:lnTo>
                    <a:pt x="4021" y="3574"/>
                  </a:lnTo>
                  <a:lnTo>
                    <a:pt x="4218" y="3663"/>
                  </a:lnTo>
                  <a:lnTo>
                    <a:pt x="4414" y="3770"/>
                  </a:lnTo>
                  <a:lnTo>
                    <a:pt x="4503" y="3824"/>
                  </a:lnTo>
                  <a:lnTo>
                    <a:pt x="4593" y="3895"/>
                  </a:lnTo>
                  <a:lnTo>
                    <a:pt x="4646" y="3985"/>
                  </a:lnTo>
                  <a:lnTo>
                    <a:pt x="4718" y="4074"/>
                  </a:lnTo>
                  <a:lnTo>
                    <a:pt x="4754" y="4163"/>
                  </a:lnTo>
                  <a:lnTo>
                    <a:pt x="4789" y="4253"/>
                  </a:lnTo>
                  <a:lnTo>
                    <a:pt x="4825" y="4432"/>
                  </a:lnTo>
                  <a:lnTo>
                    <a:pt x="4825" y="4628"/>
                  </a:lnTo>
                  <a:lnTo>
                    <a:pt x="4807" y="4825"/>
                  </a:lnTo>
                  <a:lnTo>
                    <a:pt x="4736" y="5021"/>
                  </a:lnTo>
                  <a:lnTo>
                    <a:pt x="4646" y="5200"/>
                  </a:lnTo>
                  <a:lnTo>
                    <a:pt x="4539" y="5361"/>
                  </a:lnTo>
                  <a:lnTo>
                    <a:pt x="4414" y="5486"/>
                  </a:lnTo>
                  <a:lnTo>
                    <a:pt x="4253" y="5593"/>
                  </a:lnTo>
                  <a:lnTo>
                    <a:pt x="4110" y="5664"/>
                  </a:lnTo>
                  <a:lnTo>
                    <a:pt x="4021" y="5682"/>
                  </a:lnTo>
                  <a:lnTo>
                    <a:pt x="3932" y="5700"/>
                  </a:lnTo>
                  <a:lnTo>
                    <a:pt x="3860" y="5700"/>
                  </a:lnTo>
                  <a:lnTo>
                    <a:pt x="3771" y="5682"/>
                  </a:lnTo>
                  <a:lnTo>
                    <a:pt x="3681" y="5664"/>
                  </a:lnTo>
                  <a:lnTo>
                    <a:pt x="3592" y="5611"/>
                  </a:lnTo>
                  <a:lnTo>
                    <a:pt x="3521" y="5557"/>
                  </a:lnTo>
                  <a:lnTo>
                    <a:pt x="3431" y="5504"/>
                  </a:lnTo>
                  <a:lnTo>
                    <a:pt x="3360" y="5414"/>
                  </a:lnTo>
                  <a:lnTo>
                    <a:pt x="3288" y="5307"/>
                  </a:lnTo>
                  <a:lnTo>
                    <a:pt x="3217" y="5200"/>
                  </a:lnTo>
                  <a:lnTo>
                    <a:pt x="3163" y="5093"/>
                  </a:lnTo>
                  <a:lnTo>
                    <a:pt x="3110" y="4968"/>
                  </a:lnTo>
                  <a:lnTo>
                    <a:pt x="3074" y="4843"/>
                  </a:lnTo>
                  <a:lnTo>
                    <a:pt x="3038" y="4610"/>
                  </a:lnTo>
                  <a:lnTo>
                    <a:pt x="3038" y="4360"/>
                  </a:lnTo>
                  <a:lnTo>
                    <a:pt x="3074" y="4110"/>
                  </a:lnTo>
                  <a:lnTo>
                    <a:pt x="3128" y="3860"/>
                  </a:lnTo>
                  <a:lnTo>
                    <a:pt x="3253" y="3377"/>
                  </a:lnTo>
                  <a:lnTo>
                    <a:pt x="3253" y="3359"/>
                  </a:lnTo>
                  <a:lnTo>
                    <a:pt x="3324" y="3091"/>
                  </a:lnTo>
                  <a:lnTo>
                    <a:pt x="3360" y="2788"/>
                  </a:lnTo>
                  <a:lnTo>
                    <a:pt x="3413" y="2502"/>
                  </a:lnTo>
                  <a:lnTo>
                    <a:pt x="3467" y="2234"/>
                  </a:lnTo>
                  <a:lnTo>
                    <a:pt x="3467" y="2037"/>
                  </a:lnTo>
                  <a:lnTo>
                    <a:pt x="3431" y="1858"/>
                  </a:lnTo>
                  <a:lnTo>
                    <a:pt x="3396" y="1680"/>
                  </a:lnTo>
                  <a:lnTo>
                    <a:pt x="3324" y="1501"/>
                  </a:lnTo>
                  <a:lnTo>
                    <a:pt x="3235" y="1322"/>
                  </a:lnTo>
                  <a:lnTo>
                    <a:pt x="3128" y="1161"/>
                  </a:lnTo>
                  <a:lnTo>
                    <a:pt x="2985" y="983"/>
                  </a:lnTo>
                  <a:lnTo>
                    <a:pt x="2806" y="822"/>
                  </a:lnTo>
                  <a:lnTo>
                    <a:pt x="2574" y="643"/>
                  </a:lnTo>
                  <a:lnTo>
                    <a:pt x="2306" y="482"/>
                  </a:lnTo>
                  <a:lnTo>
                    <a:pt x="2288" y="482"/>
                  </a:lnTo>
                  <a:lnTo>
                    <a:pt x="2002" y="340"/>
                  </a:lnTo>
                  <a:lnTo>
                    <a:pt x="1698" y="214"/>
                  </a:lnTo>
                  <a:lnTo>
                    <a:pt x="1376" y="89"/>
                  </a:lnTo>
                  <a:lnTo>
                    <a:pt x="10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9"/>
          <p:cNvSpPr txBox="1">
            <a:spLocks noGrp="1"/>
          </p:cNvSpPr>
          <p:nvPr>
            <p:ph type="title"/>
          </p:nvPr>
        </p:nvSpPr>
        <p:spPr>
          <a:xfrm>
            <a:off x="713100" y="2462460"/>
            <a:ext cx="7717800" cy="45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30" name="Google Shape;330;p9"/>
          <p:cNvSpPr txBox="1">
            <a:spLocks noGrp="1"/>
          </p:cNvSpPr>
          <p:nvPr>
            <p:ph type="subTitle" idx="1"/>
          </p:nvPr>
        </p:nvSpPr>
        <p:spPr>
          <a:xfrm>
            <a:off x="2153100" y="3072381"/>
            <a:ext cx="4837800" cy="80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31" name="Google Shape;331;p9"/>
          <p:cNvSpPr/>
          <p:nvPr/>
        </p:nvSpPr>
        <p:spPr>
          <a:xfrm flipH="1">
            <a:off x="7641600" y="-3800"/>
            <a:ext cx="1493297" cy="4727141"/>
          </a:xfrm>
          <a:custGeom>
            <a:avLst/>
            <a:gdLst/>
            <a:ahLst/>
            <a:cxnLst/>
            <a:rect l="l" t="t" r="r" b="b"/>
            <a:pathLst>
              <a:path w="20728" h="65616" extrusionOk="0">
                <a:moveTo>
                  <a:pt x="0" y="1"/>
                </a:moveTo>
                <a:lnTo>
                  <a:pt x="0" y="63311"/>
                </a:lnTo>
                <a:lnTo>
                  <a:pt x="661" y="63650"/>
                </a:lnTo>
                <a:lnTo>
                  <a:pt x="1322" y="63954"/>
                </a:lnTo>
                <a:lnTo>
                  <a:pt x="2001" y="64258"/>
                </a:lnTo>
                <a:lnTo>
                  <a:pt x="2680" y="64526"/>
                </a:lnTo>
                <a:lnTo>
                  <a:pt x="3109" y="64669"/>
                </a:lnTo>
                <a:lnTo>
                  <a:pt x="3538" y="64812"/>
                </a:lnTo>
                <a:lnTo>
                  <a:pt x="3967" y="64955"/>
                </a:lnTo>
                <a:lnTo>
                  <a:pt x="4414" y="65062"/>
                </a:lnTo>
                <a:lnTo>
                  <a:pt x="4842" y="65169"/>
                </a:lnTo>
                <a:lnTo>
                  <a:pt x="5289" y="65276"/>
                </a:lnTo>
                <a:lnTo>
                  <a:pt x="5736" y="65365"/>
                </a:lnTo>
                <a:lnTo>
                  <a:pt x="6183" y="65437"/>
                </a:lnTo>
                <a:lnTo>
                  <a:pt x="6629" y="65491"/>
                </a:lnTo>
                <a:lnTo>
                  <a:pt x="7094" y="65544"/>
                </a:lnTo>
                <a:lnTo>
                  <a:pt x="7541" y="65580"/>
                </a:lnTo>
                <a:lnTo>
                  <a:pt x="7987" y="65616"/>
                </a:lnTo>
                <a:lnTo>
                  <a:pt x="9345" y="65616"/>
                </a:lnTo>
                <a:lnTo>
                  <a:pt x="9792" y="65580"/>
                </a:lnTo>
                <a:lnTo>
                  <a:pt x="10239" y="65544"/>
                </a:lnTo>
                <a:lnTo>
                  <a:pt x="10686" y="65491"/>
                </a:lnTo>
                <a:lnTo>
                  <a:pt x="11115" y="65419"/>
                </a:lnTo>
                <a:lnTo>
                  <a:pt x="11561" y="65330"/>
                </a:lnTo>
                <a:lnTo>
                  <a:pt x="11990" y="65240"/>
                </a:lnTo>
                <a:lnTo>
                  <a:pt x="12419" y="65115"/>
                </a:lnTo>
                <a:lnTo>
                  <a:pt x="12830" y="64990"/>
                </a:lnTo>
                <a:lnTo>
                  <a:pt x="13259" y="64847"/>
                </a:lnTo>
                <a:lnTo>
                  <a:pt x="13670" y="64686"/>
                </a:lnTo>
                <a:lnTo>
                  <a:pt x="14063" y="64526"/>
                </a:lnTo>
                <a:lnTo>
                  <a:pt x="14456" y="64329"/>
                </a:lnTo>
                <a:lnTo>
                  <a:pt x="14849" y="64115"/>
                </a:lnTo>
                <a:lnTo>
                  <a:pt x="15242" y="63900"/>
                </a:lnTo>
                <a:lnTo>
                  <a:pt x="15600" y="63668"/>
                </a:lnTo>
                <a:lnTo>
                  <a:pt x="15975" y="63400"/>
                </a:lnTo>
                <a:lnTo>
                  <a:pt x="16314" y="63132"/>
                </a:lnTo>
                <a:lnTo>
                  <a:pt x="16743" y="62774"/>
                </a:lnTo>
                <a:lnTo>
                  <a:pt x="17154" y="62381"/>
                </a:lnTo>
                <a:lnTo>
                  <a:pt x="17529" y="61988"/>
                </a:lnTo>
                <a:lnTo>
                  <a:pt x="17887" y="61559"/>
                </a:lnTo>
                <a:lnTo>
                  <a:pt x="18226" y="61131"/>
                </a:lnTo>
                <a:lnTo>
                  <a:pt x="18530" y="60684"/>
                </a:lnTo>
                <a:lnTo>
                  <a:pt x="18816" y="60219"/>
                </a:lnTo>
                <a:lnTo>
                  <a:pt x="19084" y="59737"/>
                </a:lnTo>
                <a:lnTo>
                  <a:pt x="19334" y="59254"/>
                </a:lnTo>
                <a:lnTo>
                  <a:pt x="19549" y="58754"/>
                </a:lnTo>
                <a:lnTo>
                  <a:pt x="19745" y="58236"/>
                </a:lnTo>
                <a:lnTo>
                  <a:pt x="19924" y="57718"/>
                </a:lnTo>
                <a:lnTo>
                  <a:pt x="20103" y="57181"/>
                </a:lnTo>
                <a:lnTo>
                  <a:pt x="20246" y="56645"/>
                </a:lnTo>
                <a:lnTo>
                  <a:pt x="20353" y="56091"/>
                </a:lnTo>
                <a:lnTo>
                  <a:pt x="20460" y="55538"/>
                </a:lnTo>
                <a:lnTo>
                  <a:pt x="20549" y="54984"/>
                </a:lnTo>
                <a:lnTo>
                  <a:pt x="20621" y="54412"/>
                </a:lnTo>
                <a:lnTo>
                  <a:pt x="20674" y="53840"/>
                </a:lnTo>
                <a:lnTo>
                  <a:pt x="20710" y="53268"/>
                </a:lnTo>
                <a:lnTo>
                  <a:pt x="20728" y="52696"/>
                </a:lnTo>
                <a:lnTo>
                  <a:pt x="20728" y="52125"/>
                </a:lnTo>
                <a:lnTo>
                  <a:pt x="20710" y="51535"/>
                </a:lnTo>
                <a:lnTo>
                  <a:pt x="20692" y="50963"/>
                </a:lnTo>
                <a:lnTo>
                  <a:pt x="20639" y="50391"/>
                </a:lnTo>
                <a:lnTo>
                  <a:pt x="20585" y="49802"/>
                </a:lnTo>
                <a:lnTo>
                  <a:pt x="20514" y="49230"/>
                </a:lnTo>
                <a:lnTo>
                  <a:pt x="20424" y="48658"/>
                </a:lnTo>
                <a:lnTo>
                  <a:pt x="20317" y="48086"/>
                </a:lnTo>
                <a:lnTo>
                  <a:pt x="20210" y="47532"/>
                </a:lnTo>
                <a:lnTo>
                  <a:pt x="20085" y="46978"/>
                </a:lnTo>
                <a:lnTo>
                  <a:pt x="19942" y="46424"/>
                </a:lnTo>
                <a:lnTo>
                  <a:pt x="19781" y="45835"/>
                </a:lnTo>
                <a:lnTo>
                  <a:pt x="19602" y="45245"/>
                </a:lnTo>
                <a:lnTo>
                  <a:pt x="19227" y="44048"/>
                </a:lnTo>
                <a:lnTo>
                  <a:pt x="18798" y="42868"/>
                </a:lnTo>
                <a:lnTo>
                  <a:pt x="18351" y="41707"/>
                </a:lnTo>
                <a:lnTo>
                  <a:pt x="17887" y="40528"/>
                </a:lnTo>
                <a:lnTo>
                  <a:pt x="17404" y="39348"/>
                </a:lnTo>
                <a:lnTo>
                  <a:pt x="16439" y="37007"/>
                </a:lnTo>
                <a:lnTo>
                  <a:pt x="15993" y="35828"/>
                </a:lnTo>
                <a:lnTo>
                  <a:pt x="15546" y="34649"/>
                </a:lnTo>
                <a:lnTo>
                  <a:pt x="15135" y="33451"/>
                </a:lnTo>
                <a:lnTo>
                  <a:pt x="14956" y="32862"/>
                </a:lnTo>
                <a:lnTo>
                  <a:pt x="14778" y="32254"/>
                </a:lnTo>
                <a:lnTo>
                  <a:pt x="14599" y="31647"/>
                </a:lnTo>
                <a:lnTo>
                  <a:pt x="14456" y="31057"/>
                </a:lnTo>
                <a:lnTo>
                  <a:pt x="14313" y="30449"/>
                </a:lnTo>
                <a:lnTo>
                  <a:pt x="14188" y="29842"/>
                </a:lnTo>
                <a:lnTo>
                  <a:pt x="14081" y="29216"/>
                </a:lnTo>
                <a:lnTo>
                  <a:pt x="13991" y="28609"/>
                </a:lnTo>
                <a:lnTo>
                  <a:pt x="13920" y="27984"/>
                </a:lnTo>
                <a:lnTo>
                  <a:pt x="13884" y="27358"/>
                </a:lnTo>
                <a:lnTo>
                  <a:pt x="13848" y="26893"/>
                </a:lnTo>
                <a:lnTo>
                  <a:pt x="13848" y="26411"/>
                </a:lnTo>
                <a:lnTo>
                  <a:pt x="13848" y="25946"/>
                </a:lnTo>
                <a:lnTo>
                  <a:pt x="13866" y="25482"/>
                </a:lnTo>
                <a:lnTo>
                  <a:pt x="13902" y="25017"/>
                </a:lnTo>
                <a:lnTo>
                  <a:pt x="13956" y="24553"/>
                </a:lnTo>
                <a:lnTo>
                  <a:pt x="14009" y="24088"/>
                </a:lnTo>
                <a:lnTo>
                  <a:pt x="14063" y="23641"/>
                </a:lnTo>
                <a:lnTo>
                  <a:pt x="14224" y="22730"/>
                </a:lnTo>
                <a:lnTo>
                  <a:pt x="14420" y="21837"/>
                </a:lnTo>
                <a:lnTo>
                  <a:pt x="14635" y="20943"/>
                </a:lnTo>
                <a:lnTo>
                  <a:pt x="14867" y="20068"/>
                </a:lnTo>
                <a:lnTo>
                  <a:pt x="15367" y="18298"/>
                </a:lnTo>
                <a:lnTo>
                  <a:pt x="15868" y="16529"/>
                </a:lnTo>
                <a:lnTo>
                  <a:pt x="16100" y="15654"/>
                </a:lnTo>
                <a:lnTo>
                  <a:pt x="16314" y="14743"/>
                </a:lnTo>
                <a:lnTo>
                  <a:pt x="16511" y="13849"/>
                </a:lnTo>
                <a:lnTo>
                  <a:pt x="16672" y="12938"/>
                </a:lnTo>
                <a:lnTo>
                  <a:pt x="16779" y="12116"/>
                </a:lnTo>
                <a:lnTo>
                  <a:pt x="16833" y="11294"/>
                </a:lnTo>
                <a:lnTo>
                  <a:pt x="16868" y="10472"/>
                </a:lnTo>
                <a:lnTo>
                  <a:pt x="16850" y="9632"/>
                </a:lnTo>
                <a:lnTo>
                  <a:pt x="16815" y="8792"/>
                </a:lnTo>
                <a:lnTo>
                  <a:pt x="16725" y="7970"/>
                </a:lnTo>
                <a:lnTo>
                  <a:pt x="16618" y="7130"/>
                </a:lnTo>
                <a:lnTo>
                  <a:pt x="16457" y="6308"/>
                </a:lnTo>
                <a:lnTo>
                  <a:pt x="16279" y="5469"/>
                </a:lnTo>
                <a:lnTo>
                  <a:pt x="16064" y="4664"/>
                </a:lnTo>
                <a:lnTo>
                  <a:pt x="15814" y="3842"/>
                </a:lnTo>
                <a:lnTo>
                  <a:pt x="15546" y="3056"/>
                </a:lnTo>
                <a:lnTo>
                  <a:pt x="15242" y="2252"/>
                </a:lnTo>
                <a:lnTo>
                  <a:pt x="14903" y="1484"/>
                </a:lnTo>
                <a:lnTo>
                  <a:pt x="14545" y="733"/>
                </a:lnTo>
                <a:lnTo>
                  <a:pt x="1415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dist="85725" dir="9300000" algn="bl" rotWithShape="0">
              <a:srgbClr val="000000">
                <a:alpha val="1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2" name="Google Shape;332;p9"/>
          <p:cNvGrpSpPr/>
          <p:nvPr/>
        </p:nvGrpSpPr>
        <p:grpSpPr>
          <a:xfrm>
            <a:off x="8572490" y="3571885"/>
            <a:ext cx="490206" cy="833986"/>
            <a:chOff x="4216950" y="2235875"/>
            <a:chExt cx="227400" cy="386875"/>
          </a:xfrm>
        </p:grpSpPr>
        <p:sp>
          <p:nvSpPr>
            <p:cNvPr id="333" name="Google Shape;333;p9"/>
            <p:cNvSpPr/>
            <p:nvPr/>
          </p:nvSpPr>
          <p:spPr>
            <a:xfrm>
              <a:off x="4216950" y="260887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33" y="1"/>
                  </a:moveTo>
                  <a:lnTo>
                    <a:pt x="179" y="19"/>
                  </a:lnTo>
                  <a:lnTo>
                    <a:pt x="90" y="90"/>
                  </a:lnTo>
                  <a:lnTo>
                    <a:pt x="36" y="180"/>
                  </a:lnTo>
                  <a:lnTo>
                    <a:pt x="19" y="215"/>
                  </a:lnTo>
                  <a:lnTo>
                    <a:pt x="1" y="287"/>
                  </a:lnTo>
                  <a:lnTo>
                    <a:pt x="19" y="340"/>
                  </a:lnTo>
                  <a:lnTo>
                    <a:pt x="36" y="394"/>
                  </a:lnTo>
                  <a:lnTo>
                    <a:pt x="90" y="483"/>
                  </a:lnTo>
                  <a:lnTo>
                    <a:pt x="179" y="537"/>
                  </a:lnTo>
                  <a:lnTo>
                    <a:pt x="233" y="555"/>
                  </a:lnTo>
                  <a:lnTo>
                    <a:pt x="340" y="555"/>
                  </a:lnTo>
                  <a:lnTo>
                    <a:pt x="394" y="537"/>
                  </a:lnTo>
                  <a:lnTo>
                    <a:pt x="483" y="483"/>
                  </a:lnTo>
                  <a:lnTo>
                    <a:pt x="537" y="394"/>
                  </a:lnTo>
                  <a:lnTo>
                    <a:pt x="555" y="340"/>
                  </a:lnTo>
                  <a:lnTo>
                    <a:pt x="555" y="287"/>
                  </a:lnTo>
                  <a:lnTo>
                    <a:pt x="555" y="215"/>
                  </a:lnTo>
                  <a:lnTo>
                    <a:pt x="537" y="180"/>
                  </a:lnTo>
                  <a:lnTo>
                    <a:pt x="483" y="90"/>
                  </a:lnTo>
                  <a:lnTo>
                    <a:pt x="394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9"/>
            <p:cNvSpPr/>
            <p:nvPr/>
          </p:nvSpPr>
          <p:spPr>
            <a:xfrm>
              <a:off x="4216950" y="255572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33" y="0"/>
                  </a:moveTo>
                  <a:lnTo>
                    <a:pt x="179" y="18"/>
                  </a:lnTo>
                  <a:lnTo>
                    <a:pt x="90" y="72"/>
                  </a:lnTo>
                  <a:lnTo>
                    <a:pt x="36" y="161"/>
                  </a:lnTo>
                  <a:lnTo>
                    <a:pt x="19" y="215"/>
                  </a:lnTo>
                  <a:lnTo>
                    <a:pt x="1" y="269"/>
                  </a:lnTo>
                  <a:lnTo>
                    <a:pt x="19" y="322"/>
                  </a:lnTo>
                  <a:lnTo>
                    <a:pt x="36" y="376"/>
                  </a:lnTo>
                  <a:lnTo>
                    <a:pt x="90" y="465"/>
                  </a:lnTo>
                  <a:lnTo>
                    <a:pt x="179" y="537"/>
                  </a:lnTo>
                  <a:lnTo>
                    <a:pt x="233" y="537"/>
                  </a:lnTo>
                  <a:lnTo>
                    <a:pt x="287" y="554"/>
                  </a:lnTo>
                  <a:lnTo>
                    <a:pt x="340" y="537"/>
                  </a:lnTo>
                  <a:lnTo>
                    <a:pt x="394" y="537"/>
                  </a:lnTo>
                  <a:lnTo>
                    <a:pt x="483" y="465"/>
                  </a:lnTo>
                  <a:lnTo>
                    <a:pt x="537" y="376"/>
                  </a:lnTo>
                  <a:lnTo>
                    <a:pt x="555" y="322"/>
                  </a:lnTo>
                  <a:lnTo>
                    <a:pt x="555" y="269"/>
                  </a:lnTo>
                  <a:lnTo>
                    <a:pt x="555" y="215"/>
                  </a:lnTo>
                  <a:lnTo>
                    <a:pt x="537" y="161"/>
                  </a:lnTo>
                  <a:lnTo>
                    <a:pt x="483" y="72"/>
                  </a:lnTo>
                  <a:lnTo>
                    <a:pt x="394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9"/>
            <p:cNvSpPr/>
            <p:nvPr/>
          </p:nvSpPr>
          <p:spPr>
            <a:xfrm>
              <a:off x="4216950" y="250212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87" y="0"/>
                  </a:moveTo>
                  <a:lnTo>
                    <a:pt x="233" y="18"/>
                  </a:lnTo>
                  <a:lnTo>
                    <a:pt x="179" y="36"/>
                  </a:lnTo>
                  <a:lnTo>
                    <a:pt x="90" y="90"/>
                  </a:lnTo>
                  <a:lnTo>
                    <a:pt x="36" y="179"/>
                  </a:lnTo>
                  <a:lnTo>
                    <a:pt x="19" y="232"/>
                  </a:lnTo>
                  <a:lnTo>
                    <a:pt x="1" y="286"/>
                  </a:lnTo>
                  <a:lnTo>
                    <a:pt x="19" y="340"/>
                  </a:lnTo>
                  <a:lnTo>
                    <a:pt x="36" y="393"/>
                  </a:lnTo>
                  <a:lnTo>
                    <a:pt x="90" y="483"/>
                  </a:lnTo>
                  <a:lnTo>
                    <a:pt x="179" y="536"/>
                  </a:lnTo>
                  <a:lnTo>
                    <a:pt x="233" y="554"/>
                  </a:lnTo>
                  <a:lnTo>
                    <a:pt x="340" y="554"/>
                  </a:lnTo>
                  <a:lnTo>
                    <a:pt x="394" y="536"/>
                  </a:lnTo>
                  <a:lnTo>
                    <a:pt x="483" y="483"/>
                  </a:lnTo>
                  <a:lnTo>
                    <a:pt x="537" y="393"/>
                  </a:lnTo>
                  <a:lnTo>
                    <a:pt x="555" y="340"/>
                  </a:lnTo>
                  <a:lnTo>
                    <a:pt x="555" y="286"/>
                  </a:lnTo>
                  <a:lnTo>
                    <a:pt x="555" y="232"/>
                  </a:lnTo>
                  <a:lnTo>
                    <a:pt x="537" y="179"/>
                  </a:lnTo>
                  <a:lnTo>
                    <a:pt x="483" y="90"/>
                  </a:lnTo>
                  <a:lnTo>
                    <a:pt x="394" y="36"/>
                  </a:lnTo>
                  <a:lnTo>
                    <a:pt x="340" y="18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9"/>
            <p:cNvSpPr/>
            <p:nvPr/>
          </p:nvSpPr>
          <p:spPr>
            <a:xfrm>
              <a:off x="4216950" y="2448950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33" y="1"/>
                  </a:moveTo>
                  <a:lnTo>
                    <a:pt x="179" y="19"/>
                  </a:lnTo>
                  <a:lnTo>
                    <a:pt x="90" y="90"/>
                  </a:lnTo>
                  <a:lnTo>
                    <a:pt x="36" y="179"/>
                  </a:lnTo>
                  <a:lnTo>
                    <a:pt x="19" y="233"/>
                  </a:lnTo>
                  <a:lnTo>
                    <a:pt x="1" y="287"/>
                  </a:lnTo>
                  <a:lnTo>
                    <a:pt x="19" y="340"/>
                  </a:lnTo>
                  <a:lnTo>
                    <a:pt x="36" y="394"/>
                  </a:lnTo>
                  <a:lnTo>
                    <a:pt x="90" y="483"/>
                  </a:lnTo>
                  <a:lnTo>
                    <a:pt x="179" y="537"/>
                  </a:lnTo>
                  <a:lnTo>
                    <a:pt x="233" y="555"/>
                  </a:lnTo>
                  <a:lnTo>
                    <a:pt x="340" y="555"/>
                  </a:lnTo>
                  <a:lnTo>
                    <a:pt x="394" y="537"/>
                  </a:lnTo>
                  <a:lnTo>
                    <a:pt x="483" y="483"/>
                  </a:lnTo>
                  <a:lnTo>
                    <a:pt x="537" y="394"/>
                  </a:lnTo>
                  <a:lnTo>
                    <a:pt x="555" y="340"/>
                  </a:lnTo>
                  <a:lnTo>
                    <a:pt x="555" y="287"/>
                  </a:lnTo>
                  <a:lnTo>
                    <a:pt x="555" y="233"/>
                  </a:lnTo>
                  <a:lnTo>
                    <a:pt x="537" y="179"/>
                  </a:lnTo>
                  <a:lnTo>
                    <a:pt x="483" y="90"/>
                  </a:lnTo>
                  <a:lnTo>
                    <a:pt x="394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9"/>
            <p:cNvSpPr/>
            <p:nvPr/>
          </p:nvSpPr>
          <p:spPr>
            <a:xfrm>
              <a:off x="4216950" y="2395800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33" y="0"/>
                  </a:moveTo>
                  <a:lnTo>
                    <a:pt x="179" y="18"/>
                  </a:lnTo>
                  <a:lnTo>
                    <a:pt x="90" y="72"/>
                  </a:lnTo>
                  <a:lnTo>
                    <a:pt x="36" y="161"/>
                  </a:lnTo>
                  <a:lnTo>
                    <a:pt x="19" y="215"/>
                  </a:lnTo>
                  <a:lnTo>
                    <a:pt x="1" y="268"/>
                  </a:lnTo>
                  <a:lnTo>
                    <a:pt x="19" y="340"/>
                  </a:lnTo>
                  <a:lnTo>
                    <a:pt x="36" y="376"/>
                  </a:lnTo>
                  <a:lnTo>
                    <a:pt x="90" y="465"/>
                  </a:lnTo>
                  <a:lnTo>
                    <a:pt x="179" y="536"/>
                  </a:lnTo>
                  <a:lnTo>
                    <a:pt x="233" y="554"/>
                  </a:lnTo>
                  <a:lnTo>
                    <a:pt x="340" y="554"/>
                  </a:lnTo>
                  <a:lnTo>
                    <a:pt x="394" y="536"/>
                  </a:lnTo>
                  <a:lnTo>
                    <a:pt x="483" y="465"/>
                  </a:lnTo>
                  <a:lnTo>
                    <a:pt x="537" y="376"/>
                  </a:lnTo>
                  <a:lnTo>
                    <a:pt x="555" y="340"/>
                  </a:lnTo>
                  <a:lnTo>
                    <a:pt x="555" y="268"/>
                  </a:lnTo>
                  <a:lnTo>
                    <a:pt x="555" y="215"/>
                  </a:lnTo>
                  <a:lnTo>
                    <a:pt x="537" y="161"/>
                  </a:lnTo>
                  <a:lnTo>
                    <a:pt x="483" y="72"/>
                  </a:lnTo>
                  <a:lnTo>
                    <a:pt x="394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9"/>
            <p:cNvSpPr/>
            <p:nvPr/>
          </p:nvSpPr>
          <p:spPr>
            <a:xfrm>
              <a:off x="4216950" y="234262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33" y="1"/>
                  </a:moveTo>
                  <a:lnTo>
                    <a:pt x="179" y="19"/>
                  </a:lnTo>
                  <a:lnTo>
                    <a:pt x="90" y="72"/>
                  </a:lnTo>
                  <a:lnTo>
                    <a:pt x="36" y="162"/>
                  </a:lnTo>
                  <a:lnTo>
                    <a:pt x="19" y="215"/>
                  </a:lnTo>
                  <a:lnTo>
                    <a:pt x="1" y="269"/>
                  </a:lnTo>
                  <a:lnTo>
                    <a:pt x="19" y="323"/>
                  </a:lnTo>
                  <a:lnTo>
                    <a:pt x="36" y="376"/>
                  </a:lnTo>
                  <a:lnTo>
                    <a:pt x="90" y="466"/>
                  </a:lnTo>
                  <a:lnTo>
                    <a:pt x="179" y="519"/>
                  </a:lnTo>
                  <a:lnTo>
                    <a:pt x="233" y="537"/>
                  </a:lnTo>
                  <a:lnTo>
                    <a:pt x="287" y="555"/>
                  </a:lnTo>
                  <a:lnTo>
                    <a:pt x="340" y="537"/>
                  </a:lnTo>
                  <a:lnTo>
                    <a:pt x="394" y="519"/>
                  </a:lnTo>
                  <a:lnTo>
                    <a:pt x="483" y="466"/>
                  </a:lnTo>
                  <a:lnTo>
                    <a:pt x="537" y="376"/>
                  </a:lnTo>
                  <a:lnTo>
                    <a:pt x="555" y="323"/>
                  </a:lnTo>
                  <a:lnTo>
                    <a:pt x="555" y="269"/>
                  </a:lnTo>
                  <a:lnTo>
                    <a:pt x="555" y="215"/>
                  </a:lnTo>
                  <a:lnTo>
                    <a:pt x="537" y="162"/>
                  </a:lnTo>
                  <a:lnTo>
                    <a:pt x="483" y="72"/>
                  </a:lnTo>
                  <a:lnTo>
                    <a:pt x="394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9"/>
            <p:cNvSpPr/>
            <p:nvPr/>
          </p:nvSpPr>
          <p:spPr>
            <a:xfrm>
              <a:off x="4216950" y="228902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87" y="1"/>
                  </a:moveTo>
                  <a:lnTo>
                    <a:pt x="233" y="19"/>
                  </a:lnTo>
                  <a:lnTo>
                    <a:pt x="179" y="36"/>
                  </a:lnTo>
                  <a:lnTo>
                    <a:pt x="90" y="90"/>
                  </a:lnTo>
                  <a:lnTo>
                    <a:pt x="36" y="179"/>
                  </a:lnTo>
                  <a:lnTo>
                    <a:pt x="19" y="233"/>
                  </a:lnTo>
                  <a:lnTo>
                    <a:pt x="1" y="287"/>
                  </a:lnTo>
                  <a:lnTo>
                    <a:pt x="19" y="340"/>
                  </a:lnTo>
                  <a:lnTo>
                    <a:pt x="36" y="394"/>
                  </a:lnTo>
                  <a:lnTo>
                    <a:pt x="90" y="483"/>
                  </a:lnTo>
                  <a:lnTo>
                    <a:pt x="179" y="537"/>
                  </a:lnTo>
                  <a:lnTo>
                    <a:pt x="233" y="555"/>
                  </a:lnTo>
                  <a:lnTo>
                    <a:pt x="340" y="555"/>
                  </a:lnTo>
                  <a:lnTo>
                    <a:pt x="394" y="537"/>
                  </a:lnTo>
                  <a:lnTo>
                    <a:pt x="483" y="483"/>
                  </a:lnTo>
                  <a:lnTo>
                    <a:pt x="537" y="394"/>
                  </a:lnTo>
                  <a:lnTo>
                    <a:pt x="555" y="340"/>
                  </a:lnTo>
                  <a:lnTo>
                    <a:pt x="555" y="287"/>
                  </a:lnTo>
                  <a:lnTo>
                    <a:pt x="555" y="233"/>
                  </a:lnTo>
                  <a:lnTo>
                    <a:pt x="537" y="179"/>
                  </a:lnTo>
                  <a:lnTo>
                    <a:pt x="483" y="90"/>
                  </a:lnTo>
                  <a:lnTo>
                    <a:pt x="394" y="36"/>
                  </a:lnTo>
                  <a:lnTo>
                    <a:pt x="340" y="19"/>
                  </a:lnTo>
                  <a:lnTo>
                    <a:pt x="2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9"/>
            <p:cNvSpPr/>
            <p:nvPr/>
          </p:nvSpPr>
          <p:spPr>
            <a:xfrm>
              <a:off x="4216950" y="223587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33" y="0"/>
                  </a:moveTo>
                  <a:lnTo>
                    <a:pt x="179" y="18"/>
                  </a:lnTo>
                  <a:lnTo>
                    <a:pt x="90" y="90"/>
                  </a:lnTo>
                  <a:lnTo>
                    <a:pt x="36" y="161"/>
                  </a:lnTo>
                  <a:lnTo>
                    <a:pt x="19" y="215"/>
                  </a:lnTo>
                  <a:lnTo>
                    <a:pt x="1" y="286"/>
                  </a:lnTo>
                  <a:lnTo>
                    <a:pt x="19" y="340"/>
                  </a:lnTo>
                  <a:lnTo>
                    <a:pt x="36" y="393"/>
                  </a:lnTo>
                  <a:lnTo>
                    <a:pt x="90" y="465"/>
                  </a:lnTo>
                  <a:lnTo>
                    <a:pt x="179" y="536"/>
                  </a:lnTo>
                  <a:lnTo>
                    <a:pt x="233" y="554"/>
                  </a:lnTo>
                  <a:lnTo>
                    <a:pt x="340" y="554"/>
                  </a:lnTo>
                  <a:lnTo>
                    <a:pt x="394" y="536"/>
                  </a:lnTo>
                  <a:lnTo>
                    <a:pt x="483" y="465"/>
                  </a:lnTo>
                  <a:lnTo>
                    <a:pt x="537" y="393"/>
                  </a:lnTo>
                  <a:lnTo>
                    <a:pt x="555" y="340"/>
                  </a:lnTo>
                  <a:lnTo>
                    <a:pt x="555" y="286"/>
                  </a:lnTo>
                  <a:lnTo>
                    <a:pt x="555" y="215"/>
                  </a:lnTo>
                  <a:lnTo>
                    <a:pt x="537" y="161"/>
                  </a:lnTo>
                  <a:lnTo>
                    <a:pt x="483" y="90"/>
                  </a:lnTo>
                  <a:lnTo>
                    <a:pt x="394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9"/>
            <p:cNvSpPr/>
            <p:nvPr/>
          </p:nvSpPr>
          <p:spPr>
            <a:xfrm>
              <a:off x="4270550" y="260887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15" y="1"/>
                  </a:moveTo>
                  <a:lnTo>
                    <a:pt x="162" y="19"/>
                  </a:lnTo>
                  <a:lnTo>
                    <a:pt x="72" y="90"/>
                  </a:lnTo>
                  <a:lnTo>
                    <a:pt x="19" y="180"/>
                  </a:lnTo>
                  <a:lnTo>
                    <a:pt x="1" y="215"/>
                  </a:lnTo>
                  <a:lnTo>
                    <a:pt x="1" y="287"/>
                  </a:lnTo>
                  <a:lnTo>
                    <a:pt x="1" y="340"/>
                  </a:lnTo>
                  <a:lnTo>
                    <a:pt x="19" y="394"/>
                  </a:lnTo>
                  <a:lnTo>
                    <a:pt x="72" y="483"/>
                  </a:lnTo>
                  <a:lnTo>
                    <a:pt x="162" y="537"/>
                  </a:lnTo>
                  <a:lnTo>
                    <a:pt x="215" y="555"/>
                  </a:lnTo>
                  <a:lnTo>
                    <a:pt x="323" y="555"/>
                  </a:lnTo>
                  <a:lnTo>
                    <a:pt x="376" y="537"/>
                  </a:lnTo>
                  <a:lnTo>
                    <a:pt x="466" y="483"/>
                  </a:lnTo>
                  <a:lnTo>
                    <a:pt x="519" y="394"/>
                  </a:lnTo>
                  <a:lnTo>
                    <a:pt x="537" y="340"/>
                  </a:lnTo>
                  <a:lnTo>
                    <a:pt x="555" y="287"/>
                  </a:lnTo>
                  <a:lnTo>
                    <a:pt x="537" y="215"/>
                  </a:lnTo>
                  <a:lnTo>
                    <a:pt x="519" y="180"/>
                  </a:lnTo>
                  <a:lnTo>
                    <a:pt x="466" y="90"/>
                  </a:lnTo>
                  <a:lnTo>
                    <a:pt x="376" y="19"/>
                  </a:lnTo>
                  <a:lnTo>
                    <a:pt x="3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9"/>
            <p:cNvSpPr/>
            <p:nvPr/>
          </p:nvSpPr>
          <p:spPr>
            <a:xfrm>
              <a:off x="4270550" y="255572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15" y="0"/>
                  </a:moveTo>
                  <a:lnTo>
                    <a:pt x="162" y="18"/>
                  </a:lnTo>
                  <a:lnTo>
                    <a:pt x="72" y="72"/>
                  </a:lnTo>
                  <a:lnTo>
                    <a:pt x="19" y="161"/>
                  </a:lnTo>
                  <a:lnTo>
                    <a:pt x="1" y="215"/>
                  </a:lnTo>
                  <a:lnTo>
                    <a:pt x="1" y="269"/>
                  </a:lnTo>
                  <a:lnTo>
                    <a:pt x="1" y="322"/>
                  </a:lnTo>
                  <a:lnTo>
                    <a:pt x="19" y="376"/>
                  </a:lnTo>
                  <a:lnTo>
                    <a:pt x="72" y="465"/>
                  </a:lnTo>
                  <a:lnTo>
                    <a:pt x="162" y="537"/>
                  </a:lnTo>
                  <a:lnTo>
                    <a:pt x="215" y="537"/>
                  </a:lnTo>
                  <a:lnTo>
                    <a:pt x="269" y="554"/>
                  </a:lnTo>
                  <a:lnTo>
                    <a:pt x="323" y="537"/>
                  </a:lnTo>
                  <a:lnTo>
                    <a:pt x="376" y="537"/>
                  </a:lnTo>
                  <a:lnTo>
                    <a:pt x="466" y="465"/>
                  </a:lnTo>
                  <a:lnTo>
                    <a:pt x="519" y="376"/>
                  </a:lnTo>
                  <a:lnTo>
                    <a:pt x="537" y="322"/>
                  </a:lnTo>
                  <a:lnTo>
                    <a:pt x="555" y="269"/>
                  </a:lnTo>
                  <a:lnTo>
                    <a:pt x="537" y="215"/>
                  </a:lnTo>
                  <a:lnTo>
                    <a:pt x="519" y="161"/>
                  </a:lnTo>
                  <a:lnTo>
                    <a:pt x="466" y="72"/>
                  </a:lnTo>
                  <a:lnTo>
                    <a:pt x="376" y="18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9"/>
            <p:cNvSpPr/>
            <p:nvPr/>
          </p:nvSpPr>
          <p:spPr>
            <a:xfrm>
              <a:off x="4270550" y="250212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69" y="0"/>
                  </a:moveTo>
                  <a:lnTo>
                    <a:pt x="215" y="18"/>
                  </a:lnTo>
                  <a:lnTo>
                    <a:pt x="162" y="36"/>
                  </a:lnTo>
                  <a:lnTo>
                    <a:pt x="72" y="90"/>
                  </a:lnTo>
                  <a:lnTo>
                    <a:pt x="19" y="179"/>
                  </a:lnTo>
                  <a:lnTo>
                    <a:pt x="1" y="232"/>
                  </a:lnTo>
                  <a:lnTo>
                    <a:pt x="1" y="286"/>
                  </a:lnTo>
                  <a:lnTo>
                    <a:pt x="1" y="340"/>
                  </a:lnTo>
                  <a:lnTo>
                    <a:pt x="19" y="393"/>
                  </a:lnTo>
                  <a:lnTo>
                    <a:pt x="72" y="483"/>
                  </a:lnTo>
                  <a:lnTo>
                    <a:pt x="162" y="536"/>
                  </a:lnTo>
                  <a:lnTo>
                    <a:pt x="215" y="554"/>
                  </a:lnTo>
                  <a:lnTo>
                    <a:pt x="323" y="554"/>
                  </a:lnTo>
                  <a:lnTo>
                    <a:pt x="376" y="536"/>
                  </a:lnTo>
                  <a:lnTo>
                    <a:pt x="466" y="483"/>
                  </a:lnTo>
                  <a:lnTo>
                    <a:pt x="519" y="393"/>
                  </a:lnTo>
                  <a:lnTo>
                    <a:pt x="537" y="340"/>
                  </a:lnTo>
                  <a:lnTo>
                    <a:pt x="555" y="286"/>
                  </a:lnTo>
                  <a:lnTo>
                    <a:pt x="537" y="232"/>
                  </a:lnTo>
                  <a:lnTo>
                    <a:pt x="519" y="179"/>
                  </a:lnTo>
                  <a:lnTo>
                    <a:pt x="466" y="90"/>
                  </a:lnTo>
                  <a:lnTo>
                    <a:pt x="376" y="36"/>
                  </a:lnTo>
                  <a:lnTo>
                    <a:pt x="323" y="18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9"/>
            <p:cNvSpPr/>
            <p:nvPr/>
          </p:nvSpPr>
          <p:spPr>
            <a:xfrm>
              <a:off x="4270550" y="2448950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15" y="1"/>
                  </a:moveTo>
                  <a:lnTo>
                    <a:pt x="162" y="19"/>
                  </a:lnTo>
                  <a:lnTo>
                    <a:pt x="72" y="90"/>
                  </a:lnTo>
                  <a:lnTo>
                    <a:pt x="19" y="179"/>
                  </a:lnTo>
                  <a:lnTo>
                    <a:pt x="1" y="233"/>
                  </a:lnTo>
                  <a:lnTo>
                    <a:pt x="1" y="287"/>
                  </a:lnTo>
                  <a:lnTo>
                    <a:pt x="1" y="340"/>
                  </a:lnTo>
                  <a:lnTo>
                    <a:pt x="19" y="394"/>
                  </a:lnTo>
                  <a:lnTo>
                    <a:pt x="72" y="483"/>
                  </a:lnTo>
                  <a:lnTo>
                    <a:pt x="162" y="537"/>
                  </a:lnTo>
                  <a:lnTo>
                    <a:pt x="215" y="555"/>
                  </a:lnTo>
                  <a:lnTo>
                    <a:pt x="323" y="555"/>
                  </a:lnTo>
                  <a:lnTo>
                    <a:pt x="376" y="537"/>
                  </a:lnTo>
                  <a:lnTo>
                    <a:pt x="466" y="483"/>
                  </a:lnTo>
                  <a:lnTo>
                    <a:pt x="519" y="394"/>
                  </a:lnTo>
                  <a:lnTo>
                    <a:pt x="537" y="340"/>
                  </a:lnTo>
                  <a:lnTo>
                    <a:pt x="555" y="287"/>
                  </a:lnTo>
                  <a:lnTo>
                    <a:pt x="537" y="233"/>
                  </a:lnTo>
                  <a:lnTo>
                    <a:pt x="519" y="179"/>
                  </a:lnTo>
                  <a:lnTo>
                    <a:pt x="466" y="90"/>
                  </a:lnTo>
                  <a:lnTo>
                    <a:pt x="376" y="19"/>
                  </a:lnTo>
                  <a:lnTo>
                    <a:pt x="3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9"/>
            <p:cNvSpPr/>
            <p:nvPr/>
          </p:nvSpPr>
          <p:spPr>
            <a:xfrm>
              <a:off x="4270550" y="2395800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15" y="0"/>
                  </a:moveTo>
                  <a:lnTo>
                    <a:pt x="162" y="18"/>
                  </a:lnTo>
                  <a:lnTo>
                    <a:pt x="72" y="72"/>
                  </a:lnTo>
                  <a:lnTo>
                    <a:pt x="19" y="161"/>
                  </a:lnTo>
                  <a:lnTo>
                    <a:pt x="1" y="215"/>
                  </a:lnTo>
                  <a:lnTo>
                    <a:pt x="1" y="268"/>
                  </a:lnTo>
                  <a:lnTo>
                    <a:pt x="1" y="340"/>
                  </a:lnTo>
                  <a:lnTo>
                    <a:pt x="19" y="376"/>
                  </a:lnTo>
                  <a:lnTo>
                    <a:pt x="72" y="465"/>
                  </a:lnTo>
                  <a:lnTo>
                    <a:pt x="162" y="536"/>
                  </a:lnTo>
                  <a:lnTo>
                    <a:pt x="215" y="554"/>
                  </a:lnTo>
                  <a:lnTo>
                    <a:pt x="323" y="554"/>
                  </a:lnTo>
                  <a:lnTo>
                    <a:pt x="376" y="536"/>
                  </a:lnTo>
                  <a:lnTo>
                    <a:pt x="466" y="465"/>
                  </a:lnTo>
                  <a:lnTo>
                    <a:pt x="519" y="376"/>
                  </a:lnTo>
                  <a:lnTo>
                    <a:pt x="537" y="340"/>
                  </a:lnTo>
                  <a:lnTo>
                    <a:pt x="555" y="268"/>
                  </a:lnTo>
                  <a:lnTo>
                    <a:pt x="537" y="215"/>
                  </a:lnTo>
                  <a:lnTo>
                    <a:pt x="519" y="161"/>
                  </a:lnTo>
                  <a:lnTo>
                    <a:pt x="466" y="72"/>
                  </a:lnTo>
                  <a:lnTo>
                    <a:pt x="376" y="18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9"/>
            <p:cNvSpPr/>
            <p:nvPr/>
          </p:nvSpPr>
          <p:spPr>
            <a:xfrm>
              <a:off x="4270550" y="234262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15" y="1"/>
                  </a:moveTo>
                  <a:lnTo>
                    <a:pt x="162" y="19"/>
                  </a:lnTo>
                  <a:lnTo>
                    <a:pt x="72" y="72"/>
                  </a:lnTo>
                  <a:lnTo>
                    <a:pt x="19" y="162"/>
                  </a:lnTo>
                  <a:lnTo>
                    <a:pt x="1" y="215"/>
                  </a:lnTo>
                  <a:lnTo>
                    <a:pt x="1" y="269"/>
                  </a:lnTo>
                  <a:lnTo>
                    <a:pt x="1" y="323"/>
                  </a:lnTo>
                  <a:lnTo>
                    <a:pt x="19" y="376"/>
                  </a:lnTo>
                  <a:lnTo>
                    <a:pt x="72" y="466"/>
                  </a:lnTo>
                  <a:lnTo>
                    <a:pt x="162" y="519"/>
                  </a:lnTo>
                  <a:lnTo>
                    <a:pt x="215" y="537"/>
                  </a:lnTo>
                  <a:lnTo>
                    <a:pt x="269" y="555"/>
                  </a:lnTo>
                  <a:lnTo>
                    <a:pt x="323" y="537"/>
                  </a:lnTo>
                  <a:lnTo>
                    <a:pt x="376" y="519"/>
                  </a:lnTo>
                  <a:lnTo>
                    <a:pt x="466" y="466"/>
                  </a:lnTo>
                  <a:lnTo>
                    <a:pt x="519" y="376"/>
                  </a:lnTo>
                  <a:lnTo>
                    <a:pt x="537" y="323"/>
                  </a:lnTo>
                  <a:lnTo>
                    <a:pt x="555" y="269"/>
                  </a:lnTo>
                  <a:lnTo>
                    <a:pt x="537" y="215"/>
                  </a:lnTo>
                  <a:lnTo>
                    <a:pt x="519" y="162"/>
                  </a:lnTo>
                  <a:lnTo>
                    <a:pt x="466" y="72"/>
                  </a:lnTo>
                  <a:lnTo>
                    <a:pt x="376" y="19"/>
                  </a:lnTo>
                  <a:lnTo>
                    <a:pt x="3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9"/>
            <p:cNvSpPr/>
            <p:nvPr/>
          </p:nvSpPr>
          <p:spPr>
            <a:xfrm>
              <a:off x="4270550" y="228902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69" y="1"/>
                  </a:moveTo>
                  <a:lnTo>
                    <a:pt x="215" y="19"/>
                  </a:lnTo>
                  <a:lnTo>
                    <a:pt x="162" y="36"/>
                  </a:lnTo>
                  <a:lnTo>
                    <a:pt x="72" y="90"/>
                  </a:lnTo>
                  <a:lnTo>
                    <a:pt x="19" y="179"/>
                  </a:lnTo>
                  <a:lnTo>
                    <a:pt x="1" y="233"/>
                  </a:lnTo>
                  <a:lnTo>
                    <a:pt x="1" y="287"/>
                  </a:lnTo>
                  <a:lnTo>
                    <a:pt x="1" y="340"/>
                  </a:lnTo>
                  <a:lnTo>
                    <a:pt x="19" y="394"/>
                  </a:lnTo>
                  <a:lnTo>
                    <a:pt x="72" y="483"/>
                  </a:lnTo>
                  <a:lnTo>
                    <a:pt x="162" y="537"/>
                  </a:lnTo>
                  <a:lnTo>
                    <a:pt x="215" y="555"/>
                  </a:lnTo>
                  <a:lnTo>
                    <a:pt x="323" y="555"/>
                  </a:lnTo>
                  <a:lnTo>
                    <a:pt x="376" y="537"/>
                  </a:lnTo>
                  <a:lnTo>
                    <a:pt x="466" y="483"/>
                  </a:lnTo>
                  <a:lnTo>
                    <a:pt x="519" y="394"/>
                  </a:lnTo>
                  <a:lnTo>
                    <a:pt x="537" y="340"/>
                  </a:lnTo>
                  <a:lnTo>
                    <a:pt x="555" y="287"/>
                  </a:lnTo>
                  <a:lnTo>
                    <a:pt x="537" y="233"/>
                  </a:lnTo>
                  <a:lnTo>
                    <a:pt x="519" y="179"/>
                  </a:lnTo>
                  <a:lnTo>
                    <a:pt x="466" y="90"/>
                  </a:lnTo>
                  <a:lnTo>
                    <a:pt x="376" y="36"/>
                  </a:lnTo>
                  <a:lnTo>
                    <a:pt x="323" y="19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9"/>
            <p:cNvSpPr/>
            <p:nvPr/>
          </p:nvSpPr>
          <p:spPr>
            <a:xfrm>
              <a:off x="4270550" y="223587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15" y="0"/>
                  </a:moveTo>
                  <a:lnTo>
                    <a:pt x="162" y="18"/>
                  </a:lnTo>
                  <a:lnTo>
                    <a:pt x="72" y="90"/>
                  </a:lnTo>
                  <a:lnTo>
                    <a:pt x="19" y="161"/>
                  </a:lnTo>
                  <a:lnTo>
                    <a:pt x="1" y="215"/>
                  </a:lnTo>
                  <a:lnTo>
                    <a:pt x="1" y="286"/>
                  </a:lnTo>
                  <a:lnTo>
                    <a:pt x="1" y="340"/>
                  </a:lnTo>
                  <a:lnTo>
                    <a:pt x="19" y="393"/>
                  </a:lnTo>
                  <a:lnTo>
                    <a:pt x="72" y="465"/>
                  </a:lnTo>
                  <a:lnTo>
                    <a:pt x="162" y="536"/>
                  </a:lnTo>
                  <a:lnTo>
                    <a:pt x="215" y="554"/>
                  </a:lnTo>
                  <a:lnTo>
                    <a:pt x="323" y="554"/>
                  </a:lnTo>
                  <a:lnTo>
                    <a:pt x="376" y="536"/>
                  </a:lnTo>
                  <a:lnTo>
                    <a:pt x="466" y="465"/>
                  </a:lnTo>
                  <a:lnTo>
                    <a:pt x="519" y="393"/>
                  </a:lnTo>
                  <a:lnTo>
                    <a:pt x="537" y="340"/>
                  </a:lnTo>
                  <a:lnTo>
                    <a:pt x="555" y="286"/>
                  </a:lnTo>
                  <a:lnTo>
                    <a:pt x="537" y="215"/>
                  </a:lnTo>
                  <a:lnTo>
                    <a:pt x="519" y="161"/>
                  </a:lnTo>
                  <a:lnTo>
                    <a:pt x="466" y="90"/>
                  </a:lnTo>
                  <a:lnTo>
                    <a:pt x="376" y="18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9"/>
            <p:cNvSpPr/>
            <p:nvPr/>
          </p:nvSpPr>
          <p:spPr>
            <a:xfrm>
              <a:off x="4323725" y="260887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15" y="1"/>
                  </a:moveTo>
                  <a:lnTo>
                    <a:pt x="161" y="19"/>
                  </a:lnTo>
                  <a:lnTo>
                    <a:pt x="72" y="90"/>
                  </a:lnTo>
                  <a:lnTo>
                    <a:pt x="18" y="180"/>
                  </a:lnTo>
                  <a:lnTo>
                    <a:pt x="0" y="215"/>
                  </a:lnTo>
                  <a:lnTo>
                    <a:pt x="0" y="287"/>
                  </a:lnTo>
                  <a:lnTo>
                    <a:pt x="0" y="340"/>
                  </a:lnTo>
                  <a:lnTo>
                    <a:pt x="18" y="394"/>
                  </a:lnTo>
                  <a:lnTo>
                    <a:pt x="72" y="483"/>
                  </a:lnTo>
                  <a:lnTo>
                    <a:pt x="161" y="537"/>
                  </a:lnTo>
                  <a:lnTo>
                    <a:pt x="215" y="555"/>
                  </a:lnTo>
                  <a:lnTo>
                    <a:pt x="340" y="555"/>
                  </a:lnTo>
                  <a:lnTo>
                    <a:pt x="376" y="537"/>
                  </a:lnTo>
                  <a:lnTo>
                    <a:pt x="465" y="483"/>
                  </a:lnTo>
                  <a:lnTo>
                    <a:pt x="536" y="394"/>
                  </a:lnTo>
                  <a:lnTo>
                    <a:pt x="554" y="340"/>
                  </a:lnTo>
                  <a:lnTo>
                    <a:pt x="554" y="287"/>
                  </a:lnTo>
                  <a:lnTo>
                    <a:pt x="554" y="215"/>
                  </a:lnTo>
                  <a:lnTo>
                    <a:pt x="536" y="180"/>
                  </a:lnTo>
                  <a:lnTo>
                    <a:pt x="465" y="90"/>
                  </a:lnTo>
                  <a:lnTo>
                    <a:pt x="376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9"/>
            <p:cNvSpPr/>
            <p:nvPr/>
          </p:nvSpPr>
          <p:spPr>
            <a:xfrm>
              <a:off x="4323725" y="255572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15" y="0"/>
                  </a:moveTo>
                  <a:lnTo>
                    <a:pt x="161" y="18"/>
                  </a:lnTo>
                  <a:lnTo>
                    <a:pt x="72" y="72"/>
                  </a:lnTo>
                  <a:lnTo>
                    <a:pt x="18" y="161"/>
                  </a:lnTo>
                  <a:lnTo>
                    <a:pt x="0" y="215"/>
                  </a:lnTo>
                  <a:lnTo>
                    <a:pt x="0" y="269"/>
                  </a:lnTo>
                  <a:lnTo>
                    <a:pt x="0" y="322"/>
                  </a:lnTo>
                  <a:lnTo>
                    <a:pt x="18" y="376"/>
                  </a:lnTo>
                  <a:lnTo>
                    <a:pt x="72" y="465"/>
                  </a:lnTo>
                  <a:lnTo>
                    <a:pt x="161" y="537"/>
                  </a:lnTo>
                  <a:lnTo>
                    <a:pt x="215" y="537"/>
                  </a:lnTo>
                  <a:lnTo>
                    <a:pt x="268" y="554"/>
                  </a:lnTo>
                  <a:lnTo>
                    <a:pt x="340" y="537"/>
                  </a:lnTo>
                  <a:lnTo>
                    <a:pt x="376" y="537"/>
                  </a:lnTo>
                  <a:lnTo>
                    <a:pt x="465" y="465"/>
                  </a:lnTo>
                  <a:lnTo>
                    <a:pt x="536" y="376"/>
                  </a:lnTo>
                  <a:lnTo>
                    <a:pt x="554" y="322"/>
                  </a:lnTo>
                  <a:lnTo>
                    <a:pt x="554" y="269"/>
                  </a:lnTo>
                  <a:lnTo>
                    <a:pt x="554" y="215"/>
                  </a:lnTo>
                  <a:lnTo>
                    <a:pt x="536" y="161"/>
                  </a:lnTo>
                  <a:lnTo>
                    <a:pt x="465" y="72"/>
                  </a:lnTo>
                  <a:lnTo>
                    <a:pt x="376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9"/>
            <p:cNvSpPr/>
            <p:nvPr/>
          </p:nvSpPr>
          <p:spPr>
            <a:xfrm>
              <a:off x="4323725" y="250212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68" y="0"/>
                  </a:moveTo>
                  <a:lnTo>
                    <a:pt x="215" y="18"/>
                  </a:lnTo>
                  <a:lnTo>
                    <a:pt x="161" y="36"/>
                  </a:lnTo>
                  <a:lnTo>
                    <a:pt x="72" y="90"/>
                  </a:lnTo>
                  <a:lnTo>
                    <a:pt x="18" y="179"/>
                  </a:lnTo>
                  <a:lnTo>
                    <a:pt x="0" y="232"/>
                  </a:lnTo>
                  <a:lnTo>
                    <a:pt x="0" y="286"/>
                  </a:lnTo>
                  <a:lnTo>
                    <a:pt x="0" y="340"/>
                  </a:lnTo>
                  <a:lnTo>
                    <a:pt x="18" y="393"/>
                  </a:lnTo>
                  <a:lnTo>
                    <a:pt x="72" y="483"/>
                  </a:lnTo>
                  <a:lnTo>
                    <a:pt x="161" y="536"/>
                  </a:lnTo>
                  <a:lnTo>
                    <a:pt x="215" y="554"/>
                  </a:lnTo>
                  <a:lnTo>
                    <a:pt x="340" y="554"/>
                  </a:lnTo>
                  <a:lnTo>
                    <a:pt x="376" y="536"/>
                  </a:lnTo>
                  <a:lnTo>
                    <a:pt x="465" y="483"/>
                  </a:lnTo>
                  <a:lnTo>
                    <a:pt x="536" y="393"/>
                  </a:lnTo>
                  <a:lnTo>
                    <a:pt x="554" y="340"/>
                  </a:lnTo>
                  <a:lnTo>
                    <a:pt x="554" y="286"/>
                  </a:lnTo>
                  <a:lnTo>
                    <a:pt x="554" y="232"/>
                  </a:lnTo>
                  <a:lnTo>
                    <a:pt x="536" y="179"/>
                  </a:lnTo>
                  <a:lnTo>
                    <a:pt x="465" y="90"/>
                  </a:lnTo>
                  <a:lnTo>
                    <a:pt x="376" y="36"/>
                  </a:lnTo>
                  <a:lnTo>
                    <a:pt x="340" y="18"/>
                  </a:lnTo>
                  <a:lnTo>
                    <a:pt x="26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9"/>
            <p:cNvSpPr/>
            <p:nvPr/>
          </p:nvSpPr>
          <p:spPr>
            <a:xfrm>
              <a:off x="4323725" y="2448950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15" y="1"/>
                  </a:moveTo>
                  <a:lnTo>
                    <a:pt x="161" y="19"/>
                  </a:lnTo>
                  <a:lnTo>
                    <a:pt x="72" y="90"/>
                  </a:lnTo>
                  <a:lnTo>
                    <a:pt x="18" y="179"/>
                  </a:lnTo>
                  <a:lnTo>
                    <a:pt x="0" y="233"/>
                  </a:lnTo>
                  <a:lnTo>
                    <a:pt x="0" y="287"/>
                  </a:lnTo>
                  <a:lnTo>
                    <a:pt x="0" y="340"/>
                  </a:lnTo>
                  <a:lnTo>
                    <a:pt x="18" y="394"/>
                  </a:lnTo>
                  <a:lnTo>
                    <a:pt x="72" y="483"/>
                  </a:lnTo>
                  <a:lnTo>
                    <a:pt x="161" y="537"/>
                  </a:lnTo>
                  <a:lnTo>
                    <a:pt x="215" y="555"/>
                  </a:lnTo>
                  <a:lnTo>
                    <a:pt x="340" y="555"/>
                  </a:lnTo>
                  <a:lnTo>
                    <a:pt x="376" y="537"/>
                  </a:lnTo>
                  <a:lnTo>
                    <a:pt x="465" y="483"/>
                  </a:lnTo>
                  <a:lnTo>
                    <a:pt x="536" y="394"/>
                  </a:lnTo>
                  <a:lnTo>
                    <a:pt x="554" y="340"/>
                  </a:lnTo>
                  <a:lnTo>
                    <a:pt x="554" y="287"/>
                  </a:lnTo>
                  <a:lnTo>
                    <a:pt x="554" y="233"/>
                  </a:lnTo>
                  <a:lnTo>
                    <a:pt x="536" y="179"/>
                  </a:lnTo>
                  <a:lnTo>
                    <a:pt x="465" y="90"/>
                  </a:lnTo>
                  <a:lnTo>
                    <a:pt x="376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9"/>
            <p:cNvSpPr/>
            <p:nvPr/>
          </p:nvSpPr>
          <p:spPr>
            <a:xfrm>
              <a:off x="4323725" y="2395800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15" y="0"/>
                  </a:moveTo>
                  <a:lnTo>
                    <a:pt x="161" y="18"/>
                  </a:lnTo>
                  <a:lnTo>
                    <a:pt x="72" y="72"/>
                  </a:lnTo>
                  <a:lnTo>
                    <a:pt x="18" y="161"/>
                  </a:lnTo>
                  <a:lnTo>
                    <a:pt x="0" y="215"/>
                  </a:lnTo>
                  <a:lnTo>
                    <a:pt x="0" y="268"/>
                  </a:lnTo>
                  <a:lnTo>
                    <a:pt x="0" y="340"/>
                  </a:lnTo>
                  <a:lnTo>
                    <a:pt x="18" y="376"/>
                  </a:lnTo>
                  <a:lnTo>
                    <a:pt x="72" y="465"/>
                  </a:lnTo>
                  <a:lnTo>
                    <a:pt x="161" y="536"/>
                  </a:lnTo>
                  <a:lnTo>
                    <a:pt x="215" y="554"/>
                  </a:lnTo>
                  <a:lnTo>
                    <a:pt x="340" y="554"/>
                  </a:lnTo>
                  <a:lnTo>
                    <a:pt x="376" y="536"/>
                  </a:lnTo>
                  <a:lnTo>
                    <a:pt x="465" y="465"/>
                  </a:lnTo>
                  <a:lnTo>
                    <a:pt x="536" y="376"/>
                  </a:lnTo>
                  <a:lnTo>
                    <a:pt x="554" y="340"/>
                  </a:lnTo>
                  <a:lnTo>
                    <a:pt x="554" y="268"/>
                  </a:lnTo>
                  <a:lnTo>
                    <a:pt x="554" y="215"/>
                  </a:lnTo>
                  <a:lnTo>
                    <a:pt x="536" y="161"/>
                  </a:lnTo>
                  <a:lnTo>
                    <a:pt x="465" y="72"/>
                  </a:lnTo>
                  <a:lnTo>
                    <a:pt x="376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9"/>
            <p:cNvSpPr/>
            <p:nvPr/>
          </p:nvSpPr>
          <p:spPr>
            <a:xfrm>
              <a:off x="4323725" y="234262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15" y="1"/>
                  </a:moveTo>
                  <a:lnTo>
                    <a:pt x="161" y="19"/>
                  </a:lnTo>
                  <a:lnTo>
                    <a:pt x="72" y="72"/>
                  </a:lnTo>
                  <a:lnTo>
                    <a:pt x="18" y="162"/>
                  </a:lnTo>
                  <a:lnTo>
                    <a:pt x="0" y="215"/>
                  </a:lnTo>
                  <a:lnTo>
                    <a:pt x="0" y="269"/>
                  </a:lnTo>
                  <a:lnTo>
                    <a:pt x="0" y="323"/>
                  </a:lnTo>
                  <a:lnTo>
                    <a:pt x="18" y="376"/>
                  </a:lnTo>
                  <a:lnTo>
                    <a:pt x="72" y="466"/>
                  </a:lnTo>
                  <a:lnTo>
                    <a:pt x="161" y="519"/>
                  </a:lnTo>
                  <a:lnTo>
                    <a:pt x="215" y="537"/>
                  </a:lnTo>
                  <a:lnTo>
                    <a:pt x="268" y="555"/>
                  </a:lnTo>
                  <a:lnTo>
                    <a:pt x="340" y="537"/>
                  </a:lnTo>
                  <a:lnTo>
                    <a:pt x="376" y="519"/>
                  </a:lnTo>
                  <a:lnTo>
                    <a:pt x="465" y="466"/>
                  </a:lnTo>
                  <a:lnTo>
                    <a:pt x="536" y="376"/>
                  </a:lnTo>
                  <a:lnTo>
                    <a:pt x="554" y="323"/>
                  </a:lnTo>
                  <a:lnTo>
                    <a:pt x="554" y="269"/>
                  </a:lnTo>
                  <a:lnTo>
                    <a:pt x="554" y="215"/>
                  </a:lnTo>
                  <a:lnTo>
                    <a:pt x="536" y="162"/>
                  </a:lnTo>
                  <a:lnTo>
                    <a:pt x="465" y="72"/>
                  </a:lnTo>
                  <a:lnTo>
                    <a:pt x="376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9"/>
            <p:cNvSpPr/>
            <p:nvPr/>
          </p:nvSpPr>
          <p:spPr>
            <a:xfrm>
              <a:off x="4323725" y="228902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68" y="1"/>
                  </a:moveTo>
                  <a:lnTo>
                    <a:pt x="215" y="19"/>
                  </a:lnTo>
                  <a:lnTo>
                    <a:pt x="161" y="36"/>
                  </a:lnTo>
                  <a:lnTo>
                    <a:pt x="72" y="90"/>
                  </a:lnTo>
                  <a:lnTo>
                    <a:pt x="18" y="179"/>
                  </a:lnTo>
                  <a:lnTo>
                    <a:pt x="0" y="233"/>
                  </a:lnTo>
                  <a:lnTo>
                    <a:pt x="0" y="287"/>
                  </a:lnTo>
                  <a:lnTo>
                    <a:pt x="0" y="340"/>
                  </a:lnTo>
                  <a:lnTo>
                    <a:pt x="18" y="394"/>
                  </a:lnTo>
                  <a:lnTo>
                    <a:pt x="72" y="483"/>
                  </a:lnTo>
                  <a:lnTo>
                    <a:pt x="161" y="537"/>
                  </a:lnTo>
                  <a:lnTo>
                    <a:pt x="215" y="555"/>
                  </a:lnTo>
                  <a:lnTo>
                    <a:pt x="340" y="555"/>
                  </a:lnTo>
                  <a:lnTo>
                    <a:pt x="376" y="537"/>
                  </a:lnTo>
                  <a:lnTo>
                    <a:pt x="465" y="483"/>
                  </a:lnTo>
                  <a:lnTo>
                    <a:pt x="536" y="394"/>
                  </a:lnTo>
                  <a:lnTo>
                    <a:pt x="554" y="340"/>
                  </a:lnTo>
                  <a:lnTo>
                    <a:pt x="554" y="287"/>
                  </a:lnTo>
                  <a:lnTo>
                    <a:pt x="554" y="233"/>
                  </a:lnTo>
                  <a:lnTo>
                    <a:pt x="536" y="179"/>
                  </a:lnTo>
                  <a:lnTo>
                    <a:pt x="465" y="90"/>
                  </a:lnTo>
                  <a:lnTo>
                    <a:pt x="376" y="36"/>
                  </a:lnTo>
                  <a:lnTo>
                    <a:pt x="340" y="19"/>
                  </a:lnTo>
                  <a:lnTo>
                    <a:pt x="26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9"/>
            <p:cNvSpPr/>
            <p:nvPr/>
          </p:nvSpPr>
          <p:spPr>
            <a:xfrm>
              <a:off x="4323725" y="223587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15" y="0"/>
                  </a:moveTo>
                  <a:lnTo>
                    <a:pt x="161" y="18"/>
                  </a:lnTo>
                  <a:lnTo>
                    <a:pt x="72" y="90"/>
                  </a:lnTo>
                  <a:lnTo>
                    <a:pt x="18" y="161"/>
                  </a:lnTo>
                  <a:lnTo>
                    <a:pt x="0" y="215"/>
                  </a:lnTo>
                  <a:lnTo>
                    <a:pt x="0" y="286"/>
                  </a:lnTo>
                  <a:lnTo>
                    <a:pt x="0" y="340"/>
                  </a:lnTo>
                  <a:lnTo>
                    <a:pt x="18" y="393"/>
                  </a:lnTo>
                  <a:lnTo>
                    <a:pt x="72" y="465"/>
                  </a:lnTo>
                  <a:lnTo>
                    <a:pt x="161" y="536"/>
                  </a:lnTo>
                  <a:lnTo>
                    <a:pt x="215" y="554"/>
                  </a:lnTo>
                  <a:lnTo>
                    <a:pt x="340" y="554"/>
                  </a:lnTo>
                  <a:lnTo>
                    <a:pt x="376" y="536"/>
                  </a:lnTo>
                  <a:lnTo>
                    <a:pt x="465" y="465"/>
                  </a:lnTo>
                  <a:lnTo>
                    <a:pt x="536" y="393"/>
                  </a:lnTo>
                  <a:lnTo>
                    <a:pt x="554" y="340"/>
                  </a:lnTo>
                  <a:lnTo>
                    <a:pt x="554" y="286"/>
                  </a:lnTo>
                  <a:lnTo>
                    <a:pt x="554" y="215"/>
                  </a:lnTo>
                  <a:lnTo>
                    <a:pt x="536" y="161"/>
                  </a:lnTo>
                  <a:lnTo>
                    <a:pt x="465" y="90"/>
                  </a:lnTo>
                  <a:lnTo>
                    <a:pt x="376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9"/>
            <p:cNvSpPr/>
            <p:nvPr/>
          </p:nvSpPr>
          <p:spPr>
            <a:xfrm>
              <a:off x="4376875" y="260887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33" y="1"/>
                  </a:moveTo>
                  <a:lnTo>
                    <a:pt x="179" y="19"/>
                  </a:lnTo>
                  <a:lnTo>
                    <a:pt x="90" y="90"/>
                  </a:lnTo>
                  <a:lnTo>
                    <a:pt x="19" y="180"/>
                  </a:lnTo>
                  <a:lnTo>
                    <a:pt x="19" y="215"/>
                  </a:lnTo>
                  <a:lnTo>
                    <a:pt x="1" y="287"/>
                  </a:lnTo>
                  <a:lnTo>
                    <a:pt x="19" y="340"/>
                  </a:lnTo>
                  <a:lnTo>
                    <a:pt x="19" y="394"/>
                  </a:lnTo>
                  <a:lnTo>
                    <a:pt x="90" y="483"/>
                  </a:lnTo>
                  <a:lnTo>
                    <a:pt x="179" y="537"/>
                  </a:lnTo>
                  <a:lnTo>
                    <a:pt x="233" y="555"/>
                  </a:lnTo>
                  <a:lnTo>
                    <a:pt x="340" y="555"/>
                  </a:lnTo>
                  <a:lnTo>
                    <a:pt x="394" y="537"/>
                  </a:lnTo>
                  <a:lnTo>
                    <a:pt x="483" y="483"/>
                  </a:lnTo>
                  <a:lnTo>
                    <a:pt x="537" y="394"/>
                  </a:lnTo>
                  <a:lnTo>
                    <a:pt x="555" y="340"/>
                  </a:lnTo>
                  <a:lnTo>
                    <a:pt x="555" y="287"/>
                  </a:lnTo>
                  <a:lnTo>
                    <a:pt x="555" y="215"/>
                  </a:lnTo>
                  <a:lnTo>
                    <a:pt x="537" y="180"/>
                  </a:lnTo>
                  <a:lnTo>
                    <a:pt x="483" y="90"/>
                  </a:lnTo>
                  <a:lnTo>
                    <a:pt x="394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9"/>
            <p:cNvSpPr/>
            <p:nvPr/>
          </p:nvSpPr>
          <p:spPr>
            <a:xfrm>
              <a:off x="4376875" y="255572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33" y="0"/>
                  </a:moveTo>
                  <a:lnTo>
                    <a:pt x="179" y="18"/>
                  </a:lnTo>
                  <a:lnTo>
                    <a:pt x="90" y="72"/>
                  </a:lnTo>
                  <a:lnTo>
                    <a:pt x="19" y="161"/>
                  </a:lnTo>
                  <a:lnTo>
                    <a:pt x="19" y="215"/>
                  </a:lnTo>
                  <a:lnTo>
                    <a:pt x="1" y="269"/>
                  </a:lnTo>
                  <a:lnTo>
                    <a:pt x="19" y="322"/>
                  </a:lnTo>
                  <a:lnTo>
                    <a:pt x="19" y="376"/>
                  </a:lnTo>
                  <a:lnTo>
                    <a:pt x="90" y="465"/>
                  </a:lnTo>
                  <a:lnTo>
                    <a:pt x="179" y="537"/>
                  </a:lnTo>
                  <a:lnTo>
                    <a:pt x="233" y="537"/>
                  </a:lnTo>
                  <a:lnTo>
                    <a:pt x="287" y="554"/>
                  </a:lnTo>
                  <a:lnTo>
                    <a:pt x="340" y="537"/>
                  </a:lnTo>
                  <a:lnTo>
                    <a:pt x="394" y="537"/>
                  </a:lnTo>
                  <a:lnTo>
                    <a:pt x="483" y="465"/>
                  </a:lnTo>
                  <a:lnTo>
                    <a:pt x="537" y="376"/>
                  </a:lnTo>
                  <a:lnTo>
                    <a:pt x="555" y="322"/>
                  </a:lnTo>
                  <a:lnTo>
                    <a:pt x="555" y="269"/>
                  </a:lnTo>
                  <a:lnTo>
                    <a:pt x="555" y="215"/>
                  </a:lnTo>
                  <a:lnTo>
                    <a:pt x="537" y="161"/>
                  </a:lnTo>
                  <a:lnTo>
                    <a:pt x="483" y="72"/>
                  </a:lnTo>
                  <a:lnTo>
                    <a:pt x="394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9"/>
            <p:cNvSpPr/>
            <p:nvPr/>
          </p:nvSpPr>
          <p:spPr>
            <a:xfrm>
              <a:off x="4376875" y="250212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87" y="0"/>
                  </a:moveTo>
                  <a:lnTo>
                    <a:pt x="233" y="18"/>
                  </a:lnTo>
                  <a:lnTo>
                    <a:pt x="179" y="36"/>
                  </a:lnTo>
                  <a:lnTo>
                    <a:pt x="90" y="90"/>
                  </a:lnTo>
                  <a:lnTo>
                    <a:pt x="19" y="179"/>
                  </a:lnTo>
                  <a:lnTo>
                    <a:pt x="19" y="232"/>
                  </a:lnTo>
                  <a:lnTo>
                    <a:pt x="1" y="286"/>
                  </a:lnTo>
                  <a:lnTo>
                    <a:pt x="19" y="340"/>
                  </a:lnTo>
                  <a:lnTo>
                    <a:pt x="19" y="393"/>
                  </a:lnTo>
                  <a:lnTo>
                    <a:pt x="90" y="483"/>
                  </a:lnTo>
                  <a:lnTo>
                    <a:pt x="179" y="536"/>
                  </a:lnTo>
                  <a:lnTo>
                    <a:pt x="233" y="554"/>
                  </a:lnTo>
                  <a:lnTo>
                    <a:pt x="340" y="554"/>
                  </a:lnTo>
                  <a:lnTo>
                    <a:pt x="394" y="536"/>
                  </a:lnTo>
                  <a:lnTo>
                    <a:pt x="483" y="483"/>
                  </a:lnTo>
                  <a:lnTo>
                    <a:pt x="537" y="393"/>
                  </a:lnTo>
                  <a:lnTo>
                    <a:pt x="555" y="340"/>
                  </a:lnTo>
                  <a:lnTo>
                    <a:pt x="555" y="286"/>
                  </a:lnTo>
                  <a:lnTo>
                    <a:pt x="555" y="232"/>
                  </a:lnTo>
                  <a:lnTo>
                    <a:pt x="537" y="179"/>
                  </a:lnTo>
                  <a:lnTo>
                    <a:pt x="483" y="90"/>
                  </a:lnTo>
                  <a:lnTo>
                    <a:pt x="394" y="36"/>
                  </a:lnTo>
                  <a:lnTo>
                    <a:pt x="340" y="18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9"/>
            <p:cNvSpPr/>
            <p:nvPr/>
          </p:nvSpPr>
          <p:spPr>
            <a:xfrm>
              <a:off x="4376875" y="2448950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33" y="1"/>
                  </a:moveTo>
                  <a:lnTo>
                    <a:pt x="179" y="19"/>
                  </a:lnTo>
                  <a:lnTo>
                    <a:pt x="90" y="90"/>
                  </a:lnTo>
                  <a:lnTo>
                    <a:pt x="19" y="179"/>
                  </a:lnTo>
                  <a:lnTo>
                    <a:pt x="19" y="233"/>
                  </a:lnTo>
                  <a:lnTo>
                    <a:pt x="1" y="287"/>
                  </a:lnTo>
                  <a:lnTo>
                    <a:pt x="19" y="340"/>
                  </a:lnTo>
                  <a:lnTo>
                    <a:pt x="19" y="394"/>
                  </a:lnTo>
                  <a:lnTo>
                    <a:pt x="90" y="483"/>
                  </a:lnTo>
                  <a:lnTo>
                    <a:pt x="179" y="537"/>
                  </a:lnTo>
                  <a:lnTo>
                    <a:pt x="233" y="555"/>
                  </a:lnTo>
                  <a:lnTo>
                    <a:pt x="340" y="555"/>
                  </a:lnTo>
                  <a:lnTo>
                    <a:pt x="394" y="537"/>
                  </a:lnTo>
                  <a:lnTo>
                    <a:pt x="483" y="483"/>
                  </a:lnTo>
                  <a:lnTo>
                    <a:pt x="537" y="394"/>
                  </a:lnTo>
                  <a:lnTo>
                    <a:pt x="555" y="340"/>
                  </a:lnTo>
                  <a:lnTo>
                    <a:pt x="555" y="287"/>
                  </a:lnTo>
                  <a:lnTo>
                    <a:pt x="555" y="233"/>
                  </a:lnTo>
                  <a:lnTo>
                    <a:pt x="537" y="179"/>
                  </a:lnTo>
                  <a:lnTo>
                    <a:pt x="483" y="90"/>
                  </a:lnTo>
                  <a:lnTo>
                    <a:pt x="394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9"/>
            <p:cNvSpPr/>
            <p:nvPr/>
          </p:nvSpPr>
          <p:spPr>
            <a:xfrm>
              <a:off x="4376875" y="2395800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33" y="0"/>
                  </a:moveTo>
                  <a:lnTo>
                    <a:pt x="179" y="18"/>
                  </a:lnTo>
                  <a:lnTo>
                    <a:pt x="90" y="72"/>
                  </a:lnTo>
                  <a:lnTo>
                    <a:pt x="19" y="161"/>
                  </a:lnTo>
                  <a:lnTo>
                    <a:pt x="19" y="215"/>
                  </a:lnTo>
                  <a:lnTo>
                    <a:pt x="1" y="268"/>
                  </a:lnTo>
                  <a:lnTo>
                    <a:pt x="19" y="340"/>
                  </a:lnTo>
                  <a:lnTo>
                    <a:pt x="19" y="376"/>
                  </a:lnTo>
                  <a:lnTo>
                    <a:pt x="90" y="465"/>
                  </a:lnTo>
                  <a:lnTo>
                    <a:pt x="179" y="536"/>
                  </a:lnTo>
                  <a:lnTo>
                    <a:pt x="233" y="554"/>
                  </a:lnTo>
                  <a:lnTo>
                    <a:pt x="340" y="554"/>
                  </a:lnTo>
                  <a:lnTo>
                    <a:pt x="394" y="536"/>
                  </a:lnTo>
                  <a:lnTo>
                    <a:pt x="483" y="465"/>
                  </a:lnTo>
                  <a:lnTo>
                    <a:pt x="537" y="376"/>
                  </a:lnTo>
                  <a:lnTo>
                    <a:pt x="555" y="340"/>
                  </a:lnTo>
                  <a:lnTo>
                    <a:pt x="555" y="268"/>
                  </a:lnTo>
                  <a:lnTo>
                    <a:pt x="555" y="215"/>
                  </a:lnTo>
                  <a:lnTo>
                    <a:pt x="537" y="161"/>
                  </a:lnTo>
                  <a:lnTo>
                    <a:pt x="483" y="72"/>
                  </a:lnTo>
                  <a:lnTo>
                    <a:pt x="394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9"/>
            <p:cNvSpPr/>
            <p:nvPr/>
          </p:nvSpPr>
          <p:spPr>
            <a:xfrm>
              <a:off x="4376875" y="234262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33" y="1"/>
                  </a:moveTo>
                  <a:lnTo>
                    <a:pt x="179" y="19"/>
                  </a:lnTo>
                  <a:lnTo>
                    <a:pt x="90" y="72"/>
                  </a:lnTo>
                  <a:lnTo>
                    <a:pt x="19" y="162"/>
                  </a:lnTo>
                  <a:lnTo>
                    <a:pt x="19" y="215"/>
                  </a:lnTo>
                  <a:lnTo>
                    <a:pt x="1" y="269"/>
                  </a:lnTo>
                  <a:lnTo>
                    <a:pt x="19" y="323"/>
                  </a:lnTo>
                  <a:lnTo>
                    <a:pt x="19" y="376"/>
                  </a:lnTo>
                  <a:lnTo>
                    <a:pt x="90" y="466"/>
                  </a:lnTo>
                  <a:lnTo>
                    <a:pt x="179" y="519"/>
                  </a:lnTo>
                  <a:lnTo>
                    <a:pt x="233" y="537"/>
                  </a:lnTo>
                  <a:lnTo>
                    <a:pt x="287" y="555"/>
                  </a:lnTo>
                  <a:lnTo>
                    <a:pt x="340" y="537"/>
                  </a:lnTo>
                  <a:lnTo>
                    <a:pt x="394" y="519"/>
                  </a:lnTo>
                  <a:lnTo>
                    <a:pt x="483" y="466"/>
                  </a:lnTo>
                  <a:lnTo>
                    <a:pt x="537" y="376"/>
                  </a:lnTo>
                  <a:lnTo>
                    <a:pt x="555" y="323"/>
                  </a:lnTo>
                  <a:lnTo>
                    <a:pt x="555" y="269"/>
                  </a:lnTo>
                  <a:lnTo>
                    <a:pt x="555" y="215"/>
                  </a:lnTo>
                  <a:lnTo>
                    <a:pt x="537" y="162"/>
                  </a:lnTo>
                  <a:lnTo>
                    <a:pt x="483" y="72"/>
                  </a:lnTo>
                  <a:lnTo>
                    <a:pt x="394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9"/>
            <p:cNvSpPr/>
            <p:nvPr/>
          </p:nvSpPr>
          <p:spPr>
            <a:xfrm>
              <a:off x="4376875" y="228902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87" y="1"/>
                  </a:moveTo>
                  <a:lnTo>
                    <a:pt x="233" y="19"/>
                  </a:lnTo>
                  <a:lnTo>
                    <a:pt x="179" y="36"/>
                  </a:lnTo>
                  <a:lnTo>
                    <a:pt x="90" y="90"/>
                  </a:lnTo>
                  <a:lnTo>
                    <a:pt x="19" y="179"/>
                  </a:lnTo>
                  <a:lnTo>
                    <a:pt x="19" y="233"/>
                  </a:lnTo>
                  <a:lnTo>
                    <a:pt x="1" y="287"/>
                  </a:lnTo>
                  <a:lnTo>
                    <a:pt x="19" y="340"/>
                  </a:lnTo>
                  <a:lnTo>
                    <a:pt x="19" y="394"/>
                  </a:lnTo>
                  <a:lnTo>
                    <a:pt x="90" y="483"/>
                  </a:lnTo>
                  <a:lnTo>
                    <a:pt x="179" y="537"/>
                  </a:lnTo>
                  <a:lnTo>
                    <a:pt x="233" y="555"/>
                  </a:lnTo>
                  <a:lnTo>
                    <a:pt x="340" y="555"/>
                  </a:lnTo>
                  <a:lnTo>
                    <a:pt x="394" y="537"/>
                  </a:lnTo>
                  <a:lnTo>
                    <a:pt x="483" y="483"/>
                  </a:lnTo>
                  <a:lnTo>
                    <a:pt x="537" y="394"/>
                  </a:lnTo>
                  <a:lnTo>
                    <a:pt x="555" y="340"/>
                  </a:lnTo>
                  <a:lnTo>
                    <a:pt x="555" y="287"/>
                  </a:lnTo>
                  <a:lnTo>
                    <a:pt x="555" y="233"/>
                  </a:lnTo>
                  <a:lnTo>
                    <a:pt x="537" y="179"/>
                  </a:lnTo>
                  <a:lnTo>
                    <a:pt x="483" y="90"/>
                  </a:lnTo>
                  <a:lnTo>
                    <a:pt x="394" y="36"/>
                  </a:lnTo>
                  <a:lnTo>
                    <a:pt x="340" y="19"/>
                  </a:lnTo>
                  <a:lnTo>
                    <a:pt x="2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9"/>
            <p:cNvSpPr/>
            <p:nvPr/>
          </p:nvSpPr>
          <p:spPr>
            <a:xfrm>
              <a:off x="4376875" y="223587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33" y="0"/>
                  </a:moveTo>
                  <a:lnTo>
                    <a:pt x="179" y="18"/>
                  </a:lnTo>
                  <a:lnTo>
                    <a:pt x="90" y="90"/>
                  </a:lnTo>
                  <a:lnTo>
                    <a:pt x="19" y="161"/>
                  </a:lnTo>
                  <a:lnTo>
                    <a:pt x="19" y="215"/>
                  </a:lnTo>
                  <a:lnTo>
                    <a:pt x="1" y="286"/>
                  </a:lnTo>
                  <a:lnTo>
                    <a:pt x="19" y="340"/>
                  </a:lnTo>
                  <a:lnTo>
                    <a:pt x="19" y="393"/>
                  </a:lnTo>
                  <a:lnTo>
                    <a:pt x="90" y="465"/>
                  </a:lnTo>
                  <a:lnTo>
                    <a:pt x="179" y="536"/>
                  </a:lnTo>
                  <a:lnTo>
                    <a:pt x="233" y="554"/>
                  </a:lnTo>
                  <a:lnTo>
                    <a:pt x="340" y="554"/>
                  </a:lnTo>
                  <a:lnTo>
                    <a:pt x="394" y="536"/>
                  </a:lnTo>
                  <a:lnTo>
                    <a:pt x="483" y="465"/>
                  </a:lnTo>
                  <a:lnTo>
                    <a:pt x="537" y="393"/>
                  </a:lnTo>
                  <a:lnTo>
                    <a:pt x="555" y="340"/>
                  </a:lnTo>
                  <a:lnTo>
                    <a:pt x="555" y="286"/>
                  </a:lnTo>
                  <a:lnTo>
                    <a:pt x="555" y="215"/>
                  </a:lnTo>
                  <a:lnTo>
                    <a:pt x="537" y="161"/>
                  </a:lnTo>
                  <a:lnTo>
                    <a:pt x="483" y="90"/>
                  </a:lnTo>
                  <a:lnTo>
                    <a:pt x="394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9"/>
            <p:cNvSpPr/>
            <p:nvPr/>
          </p:nvSpPr>
          <p:spPr>
            <a:xfrm>
              <a:off x="4430500" y="2608875"/>
              <a:ext cx="13850" cy="13875"/>
            </a:xfrm>
            <a:custGeom>
              <a:avLst/>
              <a:gdLst/>
              <a:ahLst/>
              <a:cxnLst/>
              <a:rect l="l" t="t" r="r" b="b"/>
              <a:pathLst>
                <a:path w="554" h="555" extrusionOk="0">
                  <a:moveTo>
                    <a:pt x="214" y="1"/>
                  </a:moveTo>
                  <a:lnTo>
                    <a:pt x="161" y="19"/>
                  </a:lnTo>
                  <a:lnTo>
                    <a:pt x="71" y="90"/>
                  </a:lnTo>
                  <a:lnTo>
                    <a:pt x="18" y="180"/>
                  </a:lnTo>
                  <a:lnTo>
                    <a:pt x="0" y="215"/>
                  </a:lnTo>
                  <a:lnTo>
                    <a:pt x="0" y="287"/>
                  </a:lnTo>
                  <a:lnTo>
                    <a:pt x="0" y="340"/>
                  </a:lnTo>
                  <a:lnTo>
                    <a:pt x="18" y="394"/>
                  </a:lnTo>
                  <a:lnTo>
                    <a:pt x="71" y="483"/>
                  </a:lnTo>
                  <a:lnTo>
                    <a:pt x="161" y="537"/>
                  </a:lnTo>
                  <a:lnTo>
                    <a:pt x="214" y="555"/>
                  </a:lnTo>
                  <a:lnTo>
                    <a:pt x="322" y="555"/>
                  </a:lnTo>
                  <a:lnTo>
                    <a:pt x="375" y="537"/>
                  </a:lnTo>
                  <a:lnTo>
                    <a:pt x="465" y="483"/>
                  </a:lnTo>
                  <a:lnTo>
                    <a:pt x="518" y="394"/>
                  </a:lnTo>
                  <a:lnTo>
                    <a:pt x="536" y="340"/>
                  </a:lnTo>
                  <a:lnTo>
                    <a:pt x="554" y="287"/>
                  </a:lnTo>
                  <a:lnTo>
                    <a:pt x="536" y="215"/>
                  </a:lnTo>
                  <a:lnTo>
                    <a:pt x="518" y="180"/>
                  </a:lnTo>
                  <a:lnTo>
                    <a:pt x="465" y="90"/>
                  </a:lnTo>
                  <a:lnTo>
                    <a:pt x="375" y="19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9"/>
            <p:cNvSpPr/>
            <p:nvPr/>
          </p:nvSpPr>
          <p:spPr>
            <a:xfrm>
              <a:off x="4430500" y="2555725"/>
              <a:ext cx="13850" cy="13875"/>
            </a:xfrm>
            <a:custGeom>
              <a:avLst/>
              <a:gdLst/>
              <a:ahLst/>
              <a:cxnLst/>
              <a:rect l="l" t="t" r="r" b="b"/>
              <a:pathLst>
                <a:path w="554" h="555" extrusionOk="0">
                  <a:moveTo>
                    <a:pt x="214" y="0"/>
                  </a:moveTo>
                  <a:lnTo>
                    <a:pt x="161" y="18"/>
                  </a:lnTo>
                  <a:lnTo>
                    <a:pt x="71" y="72"/>
                  </a:lnTo>
                  <a:lnTo>
                    <a:pt x="18" y="161"/>
                  </a:lnTo>
                  <a:lnTo>
                    <a:pt x="0" y="215"/>
                  </a:lnTo>
                  <a:lnTo>
                    <a:pt x="0" y="269"/>
                  </a:lnTo>
                  <a:lnTo>
                    <a:pt x="0" y="322"/>
                  </a:lnTo>
                  <a:lnTo>
                    <a:pt x="18" y="376"/>
                  </a:lnTo>
                  <a:lnTo>
                    <a:pt x="71" y="465"/>
                  </a:lnTo>
                  <a:lnTo>
                    <a:pt x="161" y="537"/>
                  </a:lnTo>
                  <a:lnTo>
                    <a:pt x="214" y="537"/>
                  </a:lnTo>
                  <a:lnTo>
                    <a:pt x="268" y="554"/>
                  </a:lnTo>
                  <a:lnTo>
                    <a:pt x="322" y="537"/>
                  </a:lnTo>
                  <a:lnTo>
                    <a:pt x="375" y="537"/>
                  </a:lnTo>
                  <a:lnTo>
                    <a:pt x="465" y="465"/>
                  </a:lnTo>
                  <a:lnTo>
                    <a:pt x="518" y="376"/>
                  </a:lnTo>
                  <a:lnTo>
                    <a:pt x="536" y="322"/>
                  </a:lnTo>
                  <a:lnTo>
                    <a:pt x="554" y="269"/>
                  </a:lnTo>
                  <a:lnTo>
                    <a:pt x="536" y="215"/>
                  </a:lnTo>
                  <a:lnTo>
                    <a:pt x="518" y="161"/>
                  </a:lnTo>
                  <a:lnTo>
                    <a:pt x="465" y="72"/>
                  </a:lnTo>
                  <a:lnTo>
                    <a:pt x="375" y="18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9"/>
            <p:cNvSpPr/>
            <p:nvPr/>
          </p:nvSpPr>
          <p:spPr>
            <a:xfrm>
              <a:off x="4430500" y="2502125"/>
              <a:ext cx="13850" cy="13875"/>
            </a:xfrm>
            <a:custGeom>
              <a:avLst/>
              <a:gdLst/>
              <a:ahLst/>
              <a:cxnLst/>
              <a:rect l="l" t="t" r="r" b="b"/>
              <a:pathLst>
                <a:path w="554" h="555" extrusionOk="0">
                  <a:moveTo>
                    <a:pt x="268" y="0"/>
                  </a:moveTo>
                  <a:lnTo>
                    <a:pt x="214" y="18"/>
                  </a:lnTo>
                  <a:lnTo>
                    <a:pt x="161" y="36"/>
                  </a:lnTo>
                  <a:lnTo>
                    <a:pt x="71" y="90"/>
                  </a:lnTo>
                  <a:lnTo>
                    <a:pt x="18" y="179"/>
                  </a:lnTo>
                  <a:lnTo>
                    <a:pt x="0" y="232"/>
                  </a:lnTo>
                  <a:lnTo>
                    <a:pt x="0" y="286"/>
                  </a:lnTo>
                  <a:lnTo>
                    <a:pt x="0" y="340"/>
                  </a:lnTo>
                  <a:lnTo>
                    <a:pt x="18" y="393"/>
                  </a:lnTo>
                  <a:lnTo>
                    <a:pt x="71" y="483"/>
                  </a:lnTo>
                  <a:lnTo>
                    <a:pt x="161" y="536"/>
                  </a:lnTo>
                  <a:lnTo>
                    <a:pt x="214" y="554"/>
                  </a:lnTo>
                  <a:lnTo>
                    <a:pt x="322" y="554"/>
                  </a:lnTo>
                  <a:lnTo>
                    <a:pt x="375" y="536"/>
                  </a:lnTo>
                  <a:lnTo>
                    <a:pt x="465" y="483"/>
                  </a:lnTo>
                  <a:lnTo>
                    <a:pt x="518" y="393"/>
                  </a:lnTo>
                  <a:lnTo>
                    <a:pt x="536" y="340"/>
                  </a:lnTo>
                  <a:lnTo>
                    <a:pt x="554" y="286"/>
                  </a:lnTo>
                  <a:lnTo>
                    <a:pt x="536" y="232"/>
                  </a:lnTo>
                  <a:lnTo>
                    <a:pt x="518" y="179"/>
                  </a:lnTo>
                  <a:lnTo>
                    <a:pt x="465" y="90"/>
                  </a:lnTo>
                  <a:lnTo>
                    <a:pt x="375" y="36"/>
                  </a:lnTo>
                  <a:lnTo>
                    <a:pt x="322" y="18"/>
                  </a:lnTo>
                  <a:lnTo>
                    <a:pt x="26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9"/>
            <p:cNvSpPr/>
            <p:nvPr/>
          </p:nvSpPr>
          <p:spPr>
            <a:xfrm>
              <a:off x="4430500" y="2448950"/>
              <a:ext cx="13850" cy="13875"/>
            </a:xfrm>
            <a:custGeom>
              <a:avLst/>
              <a:gdLst/>
              <a:ahLst/>
              <a:cxnLst/>
              <a:rect l="l" t="t" r="r" b="b"/>
              <a:pathLst>
                <a:path w="554" h="555" extrusionOk="0">
                  <a:moveTo>
                    <a:pt x="214" y="1"/>
                  </a:moveTo>
                  <a:lnTo>
                    <a:pt x="161" y="19"/>
                  </a:lnTo>
                  <a:lnTo>
                    <a:pt x="71" y="90"/>
                  </a:lnTo>
                  <a:lnTo>
                    <a:pt x="18" y="179"/>
                  </a:lnTo>
                  <a:lnTo>
                    <a:pt x="0" y="233"/>
                  </a:lnTo>
                  <a:lnTo>
                    <a:pt x="0" y="287"/>
                  </a:lnTo>
                  <a:lnTo>
                    <a:pt x="0" y="340"/>
                  </a:lnTo>
                  <a:lnTo>
                    <a:pt x="18" y="394"/>
                  </a:lnTo>
                  <a:lnTo>
                    <a:pt x="71" y="483"/>
                  </a:lnTo>
                  <a:lnTo>
                    <a:pt x="161" y="537"/>
                  </a:lnTo>
                  <a:lnTo>
                    <a:pt x="214" y="555"/>
                  </a:lnTo>
                  <a:lnTo>
                    <a:pt x="322" y="555"/>
                  </a:lnTo>
                  <a:lnTo>
                    <a:pt x="375" y="537"/>
                  </a:lnTo>
                  <a:lnTo>
                    <a:pt x="465" y="483"/>
                  </a:lnTo>
                  <a:lnTo>
                    <a:pt x="518" y="394"/>
                  </a:lnTo>
                  <a:lnTo>
                    <a:pt x="536" y="340"/>
                  </a:lnTo>
                  <a:lnTo>
                    <a:pt x="554" y="287"/>
                  </a:lnTo>
                  <a:lnTo>
                    <a:pt x="536" y="233"/>
                  </a:lnTo>
                  <a:lnTo>
                    <a:pt x="518" y="179"/>
                  </a:lnTo>
                  <a:lnTo>
                    <a:pt x="465" y="90"/>
                  </a:lnTo>
                  <a:lnTo>
                    <a:pt x="375" y="19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9"/>
            <p:cNvSpPr/>
            <p:nvPr/>
          </p:nvSpPr>
          <p:spPr>
            <a:xfrm>
              <a:off x="4430500" y="2395800"/>
              <a:ext cx="13850" cy="13875"/>
            </a:xfrm>
            <a:custGeom>
              <a:avLst/>
              <a:gdLst/>
              <a:ahLst/>
              <a:cxnLst/>
              <a:rect l="l" t="t" r="r" b="b"/>
              <a:pathLst>
                <a:path w="554" h="555" extrusionOk="0">
                  <a:moveTo>
                    <a:pt x="214" y="0"/>
                  </a:moveTo>
                  <a:lnTo>
                    <a:pt x="161" y="18"/>
                  </a:lnTo>
                  <a:lnTo>
                    <a:pt x="71" y="72"/>
                  </a:lnTo>
                  <a:lnTo>
                    <a:pt x="18" y="161"/>
                  </a:lnTo>
                  <a:lnTo>
                    <a:pt x="0" y="215"/>
                  </a:lnTo>
                  <a:lnTo>
                    <a:pt x="0" y="268"/>
                  </a:lnTo>
                  <a:lnTo>
                    <a:pt x="0" y="340"/>
                  </a:lnTo>
                  <a:lnTo>
                    <a:pt x="18" y="376"/>
                  </a:lnTo>
                  <a:lnTo>
                    <a:pt x="71" y="465"/>
                  </a:lnTo>
                  <a:lnTo>
                    <a:pt x="161" y="536"/>
                  </a:lnTo>
                  <a:lnTo>
                    <a:pt x="214" y="554"/>
                  </a:lnTo>
                  <a:lnTo>
                    <a:pt x="322" y="554"/>
                  </a:lnTo>
                  <a:lnTo>
                    <a:pt x="375" y="536"/>
                  </a:lnTo>
                  <a:lnTo>
                    <a:pt x="465" y="465"/>
                  </a:lnTo>
                  <a:lnTo>
                    <a:pt x="518" y="376"/>
                  </a:lnTo>
                  <a:lnTo>
                    <a:pt x="536" y="340"/>
                  </a:lnTo>
                  <a:lnTo>
                    <a:pt x="554" y="268"/>
                  </a:lnTo>
                  <a:lnTo>
                    <a:pt x="536" y="215"/>
                  </a:lnTo>
                  <a:lnTo>
                    <a:pt x="518" y="161"/>
                  </a:lnTo>
                  <a:lnTo>
                    <a:pt x="465" y="72"/>
                  </a:lnTo>
                  <a:lnTo>
                    <a:pt x="375" y="18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9"/>
            <p:cNvSpPr/>
            <p:nvPr/>
          </p:nvSpPr>
          <p:spPr>
            <a:xfrm>
              <a:off x="4430500" y="2342625"/>
              <a:ext cx="13850" cy="13875"/>
            </a:xfrm>
            <a:custGeom>
              <a:avLst/>
              <a:gdLst/>
              <a:ahLst/>
              <a:cxnLst/>
              <a:rect l="l" t="t" r="r" b="b"/>
              <a:pathLst>
                <a:path w="554" h="555" extrusionOk="0">
                  <a:moveTo>
                    <a:pt x="214" y="1"/>
                  </a:moveTo>
                  <a:lnTo>
                    <a:pt x="161" y="19"/>
                  </a:lnTo>
                  <a:lnTo>
                    <a:pt x="71" y="72"/>
                  </a:lnTo>
                  <a:lnTo>
                    <a:pt x="18" y="162"/>
                  </a:lnTo>
                  <a:lnTo>
                    <a:pt x="0" y="215"/>
                  </a:lnTo>
                  <a:lnTo>
                    <a:pt x="0" y="269"/>
                  </a:lnTo>
                  <a:lnTo>
                    <a:pt x="0" y="323"/>
                  </a:lnTo>
                  <a:lnTo>
                    <a:pt x="18" y="376"/>
                  </a:lnTo>
                  <a:lnTo>
                    <a:pt x="71" y="466"/>
                  </a:lnTo>
                  <a:lnTo>
                    <a:pt x="161" y="519"/>
                  </a:lnTo>
                  <a:lnTo>
                    <a:pt x="214" y="537"/>
                  </a:lnTo>
                  <a:lnTo>
                    <a:pt x="268" y="555"/>
                  </a:lnTo>
                  <a:lnTo>
                    <a:pt x="322" y="537"/>
                  </a:lnTo>
                  <a:lnTo>
                    <a:pt x="375" y="519"/>
                  </a:lnTo>
                  <a:lnTo>
                    <a:pt x="465" y="466"/>
                  </a:lnTo>
                  <a:lnTo>
                    <a:pt x="518" y="376"/>
                  </a:lnTo>
                  <a:lnTo>
                    <a:pt x="536" y="323"/>
                  </a:lnTo>
                  <a:lnTo>
                    <a:pt x="554" y="269"/>
                  </a:lnTo>
                  <a:lnTo>
                    <a:pt x="536" y="215"/>
                  </a:lnTo>
                  <a:lnTo>
                    <a:pt x="518" y="162"/>
                  </a:lnTo>
                  <a:lnTo>
                    <a:pt x="465" y="72"/>
                  </a:lnTo>
                  <a:lnTo>
                    <a:pt x="375" y="19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9"/>
            <p:cNvSpPr/>
            <p:nvPr/>
          </p:nvSpPr>
          <p:spPr>
            <a:xfrm>
              <a:off x="4430500" y="2289025"/>
              <a:ext cx="13850" cy="13875"/>
            </a:xfrm>
            <a:custGeom>
              <a:avLst/>
              <a:gdLst/>
              <a:ahLst/>
              <a:cxnLst/>
              <a:rect l="l" t="t" r="r" b="b"/>
              <a:pathLst>
                <a:path w="554" h="555" extrusionOk="0">
                  <a:moveTo>
                    <a:pt x="268" y="1"/>
                  </a:moveTo>
                  <a:lnTo>
                    <a:pt x="214" y="19"/>
                  </a:lnTo>
                  <a:lnTo>
                    <a:pt x="161" y="36"/>
                  </a:lnTo>
                  <a:lnTo>
                    <a:pt x="71" y="90"/>
                  </a:lnTo>
                  <a:lnTo>
                    <a:pt x="18" y="179"/>
                  </a:lnTo>
                  <a:lnTo>
                    <a:pt x="0" y="233"/>
                  </a:lnTo>
                  <a:lnTo>
                    <a:pt x="0" y="287"/>
                  </a:lnTo>
                  <a:lnTo>
                    <a:pt x="0" y="340"/>
                  </a:lnTo>
                  <a:lnTo>
                    <a:pt x="18" y="394"/>
                  </a:lnTo>
                  <a:lnTo>
                    <a:pt x="71" y="483"/>
                  </a:lnTo>
                  <a:lnTo>
                    <a:pt x="161" y="537"/>
                  </a:lnTo>
                  <a:lnTo>
                    <a:pt x="214" y="555"/>
                  </a:lnTo>
                  <a:lnTo>
                    <a:pt x="322" y="555"/>
                  </a:lnTo>
                  <a:lnTo>
                    <a:pt x="375" y="537"/>
                  </a:lnTo>
                  <a:lnTo>
                    <a:pt x="465" y="483"/>
                  </a:lnTo>
                  <a:lnTo>
                    <a:pt x="518" y="394"/>
                  </a:lnTo>
                  <a:lnTo>
                    <a:pt x="536" y="340"/>
                  </a:lnTo>
                  <a:lnTo>
                    <a:pt x="554" y="287"/>
                  </a:lnTo>
                  <a:lnTo>
                    <a:pt x="536" y="233"/>
                  </a:lnTo>
                  <a:lnTo>
                    <a:pt x="518" y="179"/>
                  </a:lnTo>
                  <a:lnTo>
                    <a:pt x="465" y="90"/>
                  </a:lnTo>
                  <a:lnTo>
                    <a:pt x="375" y="36"/>
                  </a:lnTo>
                  <a:lnTo>
                    <a:pt x="322" y="19"/>
                  </a:lnTo>
                  <a:lnTo>
                    <a:pt x="26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9"/>
            <p:cNvSpPr/>
            <p:nvPr/>
          </p:nvSpPr>
          <p:spPr>
            <a:xfrm>
              <a:off x="4430500" y="2235875"/>
              <a:ext cx="13850" cy="13875"/>
            </a:xfrm>
            <a:custGeom>
              <a:avLst/>
              <a:gdLst/>
              <a:ahLst/>
              <a:cxnLst/>
              <a:rect l="l" t="t" r="r" b="b"/>
              <a:pathLst>
                <a:path w="554" h="555" extrusionOk="0">
                  <a:moveTo>
                    <a:pt x="214" y="0"/>
                  </a:moveTo>
                  <a:lnTo>
                    <a:pt x="161" y="18"/>
                  </a:lnTo>
                  <a:lnTo>
                    <a:pt x="71" y="90"/>
                  </a:lnTo>
                  <a:lnTo>
                    <a:pt x="18" y="161"/>
                  </a:lnTo>
                  <a:lnTo>
                    <a:pt x="0" y="215"/>
                  </a:lnTo>
                  <a:lnTo>
                    <a:pt x="0" y="286"/>
                  </a:lnTo>
                  <a:lnTo>
                    <a:pt x="0" y="340"/>
                  </a:lnTo>
                  <a:lnTo>
                    <a:pt x="18" y="393"/>
                  </a:lnTo>
                  <a:lnTo>
                    <a:pt x="71" y="465"/>
                  </a:lnTo>
                  <a:lnTo>
                    <a:pt x="161" y="536"/>
                  </a:lnTo>
                  <a:lnTo>
                    <a:pt x="214" y="554"/>
                  </a:lnTo>
                  <a:lnTo>
                    <a:pt x="322" y="554"/>
                  </a:lnTo>
                  <a:lnTo>
                    <a:pt x="375" y="536"/>
                  </a:lnTo>
                  <a:lnTo>
                    <a:pt x="465" y="465"/>
                  </a:lnTo>
                  <a:lnTo>
                    <a:pt x="518" y="393"/>
                  </a:lnTo>
                  <a:lnTo>
                    <a:pt x="536" y="340"/>
                  </a:lnTo>
                  <a:lnTo>
                    <a:pt x="554" y="286"/>
                  </a:lnTo>
                  <a:lnTo>
                    <a:pt x="536" y="215"/>
                  </a:lnTo>
                  <a:lnTo>
                    <a:pt x="518" y="161"/>
                  </a:lnTo>
                  <a:lnTo>
                    <a:pt x="465" y="90"/>
                  </a:lnTo>
                  <a:lnTo>
                    <a:pt x="375" y="18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3" name="Google Shape;373;p9"/>
          <p:cNvSpPr/>
          <p:nvPr/>
        </p:nvSpPr>
        <p:spPr>
          <a:xfrm>
            <a:off x="4595925" y="-30175"/>
            <a:ext cx="4591050" cy="584975"/>
          </a:xfrm>
          <a:custGeom>
            <a:avLst/>
            <a:gdLst/>
            <a:ahLst/>
            <a:cxnLst/>
            <a:rect l="l" t="t" r="r" b="b"/>
            <a:pathLst>
              <a:path w="183642" h="23399" extrusionOk="0">
                <a:moveTo>
                  <a:pt x="0" y="0"/>
                </a:moveTo>
                <a:cubicBezTo>
                  <a:pt x="2924" y="5848"/>
                  <a:pt x="11435" y="7076"/>
                  <a:pt x="17907" y="8001"/>
                </a:cubicBezTo>
                <a:cubicBezTo>
                  <a:pt x="27376" y="9354"/>
                  <a:pt x="36722" y="11459"/>
                  <a:pt x="46101" y="13335"/>
                </a:cubicBezTo>
                <a:cubicBezTo>
                  <a:pt x="58836" y="15882"/>
                  <a:pt x="71772" y="17296"/>
                  <a:pt x="84582" y="19431"/>
                </a:cubicBezTo>
                <a:cubicBezTo>
                  <a:pt x="94916" y="21153"/>
                  <a:pt x="105490" y="24582"/>
                  <a:pt x="115824" y="22860"/>
                </a:cubicBezTo>
                <a:cubicBezTo>
                  <a:pt x="124122" y="21477"/>
                  <a:pt x="129941" y="13328"/>
                  <a:pt x="137922" y="10668"/>
                </a:cubicBezTo>
                <a:cubicBezTo>
                  <a:pt x="146360" y="7855"/>
                  <a:pt x="155489" y="7840"/>
                  <a:pt x="164211" y="6096"/>
                </a:cubicBezTo>
                <a:cubicBezTo>
                  <a:pt x="170708" y="4797"/>
                  <a:pt x="177016" y="1905"/>
                  <a:pt x="183642" y="1905"/>
                </a:cubicBezTo>
              </a:path>
            </a:pathLst>
          </a:custGeom>
          <a:noFill/>
          <a:ln w="19050" cap="flat" cmpd="sng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374" name="Google Shape;374;p9"/>
          <p:cNvSpPr/>
          <p:nvPr/>
        </p:nvSpPr>
        <p:spPr>
          <a:xfrm rot="10800000" flipH="1">
            <a:off x="0" y="0"/>
            <a:ext cx="4468979" cy="1450581"/>
          </a:xfrm>
          <a:custGeom>
            <a:avLst/>
            <a:gdLst/>
            <a:ahLst/>
            <a:cxnLst/>
            <a:rect l="l" t="t" r="r" b="b"/>
            <a:pathLst>
              <a:path w="84396" h="27394" extrusionOk="0">
                <a:moveTo>
                  <a:pt x="26572" y="0"/>
                </a:moveTo>
                <a:lnTo>
                  <a:pt x="25571" y="36"/>
                </a:lnTo>
                <a:lnTo>
                  <a:pt x="24571" y="107"/>
                </a:lnTo>
                <a:lnTo>
                  <a:pt x="23570" y="215"/>
                </a:lnTo>
                <a:lnTo>
                  <a:pt x="22569" y="358"/>
                </a:lnTo>
                <a:lnTo>
                  <a:pt x="21587" y="536"/>
                </a:lnTo>
                <a:lnTo>
                  <a:pt x="20604" y="751"/>
                </a:lnTo>
                <a:lnTo>
                  <a:pt x="19639" y="983"/>
                </a:lnTo>
                <a:lnTo>
                  <a:pt x="18674" y="1251"/>
                </a:lnTo>
                <a:lnTo>
                  <a:pt x="17709" y="1519"/>
                </a:lnTo>
                <a:lnTo>
                  <a:pt x="16762" y="1823"/>
                </a:lnTo>
                <a:lnTo>
                  <a:pt x="15815" y="2127"/>
                </a:lnTo>
                <a:lnTo>
                  <a:pt x="14868" y="2448"/>
                </a:lnTo>
                <a:lnTo>
                  <a:pt x="12992" y="3109"/>
                </a:lnTo>
                <a:lnTo>
                  <a:pt x="11115" y="3771"/>
                </a:lnTo>
                <a:lnTo>
                  <a:pt x="9239" y="4414"/>
                </a:lnTo>
                <a:lnTo>
                  <a:pt x="8292" y="4735"/>
                </a:lnTo>
                <a:lnTo>
                  <a:pt x="7345" y="5039"/>
                </a:lnTo>
                <a:lnTo>
                  <a:pt x="6398" y="5325"/>
                </a:lnTo>
                <a:lnTo>
                  <a:pt x="5433" y="5593"/>
                </a:lnTo>
                <a:lnTo>
                  <a:pt x="4486" y="5825"/>
                </a:lnTo>
                <a:lnTo>
                  <a:pt x="3503" y="6058"/>
                </a:lnTo>
                <a:lnTo>
                  <a:pt x="2645" y="6236"/>
                </a:lnTo>
                <a:lnTo>
                  <a:pt x="1770" y="6379"/>
                </a:lnTo>
                <a:lnTo>
                  <a:pt x="894" y="6504"/>
                </a:lnTo>
                <a:lnTo>
                  <a:pt x="1" y="6612"/>
                </a:lnTo>
                <a:lnTo>
                  <a:pt x="1" y="27393"/>
                </a:lnTo>
                <a:lnTo>
                  <a:pt x="84396" y="27393"/>
                </a:lnTo>
                <a:lnTo>
                  <a:pt x="84307" y="27000"/>
                </a:lnTo>
                <a:lnTo>
                  <a:pt x="84217" y="26625"/>
                </a:lnTo>
                <a:lnTo>
                  <a:pt x="84110" y="26250"/>
                </a:lnTo>
                <a:lnTo>
                  <a:pt x="83985" y="25874"/>
                </a:lnTo>
                <a:lnTo>
                  <a:pt x="83842" y="25499"/>
                </a:lnTo>
                <a:lnTo>
                  <a:pt x="83681" y="25142"/>
                </a:lnTo>
                <a:lnTo>
                  <a:pt x="83520" y="24784"/>
                </a:lnTo>
                <a:lnTo>
                  <a:pt x="83342" y="24427"/>
                </a:lnTo>
                <a:lnTo>
                  <a:pt x="83145" y="24088"/>
                </a:lnTo>
                <a:lnTo>
                  <a:pt x="82949" y="23766"/>
                </a:lnTo>
                <a:lnTo>
                  <a:pt x="82734" y="23444"/>
                </a:lnTo>
                <a:lnTo>
                  <a:pt x="82502" y="23123"/>
                </a:lnTo>
                <a:lnTo>
                  <a:pt x="82252" y="22819"/>
                </a:lnTo>
                <a:lnTo>
                  <a:pt x="82002" y="22515"/>
                </a:lnTo>
                <a:lnTo>
                  <a:pt x="81716" y="22247"/>
                </a:lnTo>
                <a:lnTo>
                  <a:pt x="81430" y="21961"/>
                </a:lnTo>
                <a:lnTo>
                  <a:pt x="81126" y="21693"/>
                </a:lnTo>
                <a:lnTo>
                  <a:pt x="80804" y="21443"/>
                </a:lnTo>
                <a:lnTo>
                  <a:pt x="80465" y="21193"/>
                </a:lnTo>
                <a:lnTo>
                  <a:pt x="80125" y="20961"/>
                </a:lnTo>
                <a:lnTo>
                  <a:pt x="79768" y="20764"/>
                </a:lnTo>
                <a:lnTo>
                  <a:pt x="79411" y="20567"/>
                </a:lnTo>
                <a:lnTo>
                  <a:pt x="79035" y="20389"/>
                </a:lnTo>
                <a:lnTo>
                  <a:pt x="78660" y="20210"/>
                </a:lnTo>
                <a:lnTo>
                  <a:pt x="78285" y="20067"/>
                </a:lnTo>
                <a:lnTo>
                  <a:pt x="77910" y="19924"/>
                </a:lnTo>
                <a:lnTo>
                  <a:pt x="77516" y="19799"/>
                </a:lnTo>
                <a:lnTo>
                  <a:pt x="77105" y="19692"/>
                </a:lnTo>
                <a:lnTo>
                  <a:pt x="76712" y="19585"/>
                </a:lnTo>
                <a:lnTo>
                  <a:pt x="76301" y="19495"/>
                </a:lnTo>
                <a:lnTo>
                  <a:pt x="75890" y="19424"/>
                </a:lnTo>
                <a:lnTo>
                  <a:pt x="75479" y="19352"/>
                </a:lnTo>
                <a:lnTo>
                  <a:pt x="74640" y="19245"/>
                </a:lnTo>
                <a:lnTo>
                  <a:pt x="73782" y="19191"/>
                </a:lnTo>
                <a:lnTo>
                  <a:pt x="72924" y="19156"/>
                </a:lnTo>
                <a:lnTo>
                  <a:pt x="72066" y="19156"/>
                </a:lnTo>
                <a:lnTo>
                  <a:pt x="71209" y="19191"/>
                </a:lnTo>
                <a:lnTo>
                  <a:pt x="70351" y="19245"/>
                </a:lnTo>
                <a:lnTo>
                  <a:pt x="69511" y="19334"/>
                </a:lnTo>
                <a:lnTo>
                  <a:pt x="68671" y="19424"/>
                </a:lnTo>
                <a:lnTo>
                  <a:pt x="66992" y="19656"/>
                </a:lnTo>
                <a:lnTo>
                  <a:pt x="65312" y="19906"/>
                </a:lnTo>
                <a:lnTo>
                  <a:pt x="63632" y="20121"/>
                </a:lnTo>
                <a:lnTo>
                  <a:pt x="62792" y="20228"/>
                </a:lnTo>
                <a:lnTo>
                  <a:pt x="61953" y="20299"/>
                </a:lnTo>
                <a:lnTo>
                  <a:pt x="61113" y="20353"/>
                </a:lnTo>
                <a:lnTo>
                  <a:pt x="60273" y="20371"/>
                </a:lnTo>
                <a:lnTo>
                  <a:pt x="59433" y="20371"/>
                </a:lnTo>
                <a:lnTo>
                  <a:pt x="58611" y="20335"/>
                </a:lnTo>
                <a:lnTo>
                  <a:pt x="57789" y="20264"/>
                </a:lnTo>
                <a:lnTo>
                  <a:pt x="57378" y="20210"/>
                </a:lnTo>
                <a:lnTo>
                  <a:pt x="56967" y="20156"/>
                </a:lnTo>
                <a:lnTo>
                  <a:pt x="56556" y="20067"/>
                </a:lnTo>
                <a:lnTo>
                  <a:pt x="56145" y="19978"/>
                </a:lnTo>
                <a:lnTo>
                  <a:pt x="55752" y="19888"/>
                </a:lnTo>
                <a:lnTo>
                  <a:pt x="55341" y="19763"/>
                </a:lnTo>
                <a:lnTo>
                  <a:pt x="54930" y="19638"/>
                </a:lnTo>
                <a:lnTo>
                  <a:pt x="54501" y="19495"/>
                </a:lnTo>
                <a:lnTo>
                  <a:pt x="54108" y="19334"/>
                </a:lnTo>
                <a:lnTo>
                  <a:pt x="53715" y="19156"/>
                </a:lnTo>
                <a:lnTo>
                  <a:pt x="53322" y="18977"/>
                </a:lnTo>
                <a:lnTo>
                  <a:pt x="52947" y="18780"/>
                </a:lnTo>
                <a:lnTo>
                  <a:pt x="52553" y="18584"/>
                </a:lnTo>
                <a:lnTo>
                  <a:pt x="52196" y="18370"/>
                </a:lnTo>
                <a:lnTo>
                  <a:pt x="51821" y="18137"/>
                </a:lnTo>
                <a:lnTo>
                  <a:pt x="51463" y="17905"/>
                </a:lnTo>
                <a:lnTo>
                  <a:pt x="50767" y="17422"/>
                </a:lnTo>
                <a:lnTo>
                  <a:pt x="50088" y="16886"/>
                </a:lnTo>
                <a:lnTo>
                  <a:pt x="49444" y="16332"/>
                </a:lnTo>
                <a:lnTo>
                  <a:pt x="48801" y="15743"/>
                </a:lnTo>
                <a:lnTo>
                  <a:pt x="48158" y="15135"/>
                </a:lnTo>
                <a:lnTo>
                  <a:pt x="47550" y="14492"/>
                </a:lnTo>
                <a:lnTo>
                  <a:pt x="46943" y="13849"/>
                </a:lnTo>
                <a:lnTo>
                  <a:pt x="46353" y="13170"/>
                </a:lnTo>
                <a:lnTo>
                  <a:pt x="45763" y="12491"/>
                </a:lnTo>
                <a:lnTo>
                  <a:pt x="44602" y="11115"/>
                </a:lnTo>
                <a:lnTo>
                  <a:pt x="43458" y="9703"/>
                </a:lnTo>
                <a:lnTo>
                  <a:pt x="42297" y="8309"/>
                </a:lnTo>
                <a:lnTo>
                  <a:pt x="41689" y="7630"/>
                </a:lnTo>
                <a:lnTo>
                  <a:pt x="41099" y="6951"/>
                </a:lnTo>
                <a:lnTo>
                  <a:pt x="40492" y="6290"/>
                </a:lnTo>
                <a:lnTo>
                  <a:pt x="39867" y="5647"/>
                </a:lnTo>
                <a:lnTo>
                  <a:pt x="39241" y="5039"/>
                </a:lnTo>
                <a:lnTo>
                  <a:pt x="38580" y="4432"/>
                </a:lnTo>
                <a:lnTo>
                  <a:pt x="37919" y="3860"/>
                </a:lnTo>
                <a:lnTo>
                  <a:pt x="37222" y="3324"/>
                </a:lnTo>
                <a:lnTo>
                  <a:pt x="36507" y="2806"/>
                </a:lnTo>
                <a:lnTo>
                  <a:pt x="36150" y="2555"/>
                </a:lnTo>
                <a:lnTo>
                  <a:pt x="35775" y="2323"/>
                </a:lnTo>
                <a:lnTo>
                  <a:pt x="35399" y="2109"/>
                </a:lnTo>
                <a:lnTo>
                  <a:pt x="35024" y="1894"/>
                </a:lnTo>
                <a:lnTo>
                  <a:pt x="34631" y="1698"/>
                </a:lnTo>
                <a:lnTo>
                  <a:pt x="34238" y="1501"/>
                </a:lnTo>
                <a:lnTo>
                  <a:pt x="33791" y="1305"/>
                </a:lnTo>
                <a:lnTo>
                  <a:pt x="33326" y="1108"/>
                </a:lnTo>
                <a:lnTo>
                  <a:pt x="32862" y="947"/>
                </a:lnTo>
                <a:lnTo>
                  <a:pt x="32397" y="786"/>
                </a:lnTo>
                <a:lnTo>
                  <a:pt x="31933" y="643"/>
                </a:lnTo>
                <a:lnTo>
                  <a:pt x="31450" y="518"/>
                </a:lnTo>
                <a:lnTo>
                  <a:pt x="30968" y="411"/>
                </a:lnTo>
                <a:lnTo>
                  <a:pt x="30485" y="304"/>
                </a:lnTo>
                <a:lnTo>
                  <a:pt x="30003" y="232"/>
                </a:lnTo>
                <a:lnTo>
                  <a:pt x="29520" y="161"/>
                </a:lnTo>
                <a:lnTo>
                  <a:pt x="29038" y="107"/>
                </a:lnTo>
                <a:lnTo>
                  <a:pt x="28538" y="54"/>
                </a:lnTo>
                <a:lnTo>
                  <a:pt x="28055" y="18"/>
                </a:lnTo>
                <a:lnTo>
                  <a:pt x="2755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dist="95250" dir="2154000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5" name="Google Shape;375;p9"/>
          <p:cNvGrpSpPr/>
          <p:nvPr/>
        </p:nvGrpSpPr>
        <p:grpSpPr>
          <a:xfrm rot="10800000" flipH="1">
            <a:off x="839802" y="133409"/>
            <a:ext cx="323457" cy="821341"/>
            <a:chOff x="3506650" y="4144275"/>
            <a:chExt cx="163975" cy="416375"/>
          </a:xfrm>
        </p:grpSpPr>
        <p:sp>
          <p:nvSpPr>
            <p:cNvPr id="376" name="Google Shape;376;p9"/>
            <p:cNvSpPr/>
            <p:nvPr/>
          </p:nvSpPr>
          <p:spPr>
            <a:xfrm>
              <a:off x="3506650" y="4144275"/>
              <a:ext cx="163975" cy="163975"/>
            </a:xfrm>
            <a:custGeom>
              <a:avLst/>
              <a:gdLst/>
              <a:ahLst/>
              <a:cxnLst/>
              <a:rect l="l" t="t" r="r" b="b"/>
              <a:pathLst>
                <a:path w="6559" h="6559" extrusionOk="0">
                  <a:moveTo>
                    <a:pt x="3861" y="1"/>
                  </a:moveTo>
                  <a:lnTo>
                    <a:pt x="3700" y="36"/>
                  </a:lnTo>
                  <a:lnTo>
                    <a:pt x="3539" y="108"/>
                  </a:lnTo>
                  <a:lnTo>
                    <a:pt x="3414" y="197"/>
                  </a:lnTo>
                  <a:lnTo>
                    <a:pt x="3307" y="304"/>
                  </a:lnTo>
                  <a:lnTo>
                    <a:pt x="3217" y="447"/>
                  </a:lnTo>
                  <a:lnTo>
                    <a:pt x="3146" y="608"/>
                  </a:lnTo>
                  <a:lnTo>
                    <a:pt x="2699" y="2234"/>
                  </a:lnTo>
                  <a:lnTo>
                    <a:pt x="1055" y="1788"/>
                  </a:lnTo>
                  <a:lnTo>
                    <a:pt x="894" y="1752"/>
                  </a:lnTo>
                  <a:lnTo>
                    <a:pt x="734" y="1770"/>
                  </a:lnTo>
                  <a:lnTo>
                    <a:pt x="573" y="1805"/>
                  </a:lnTo>
                  <a:lnTo>
                    <a:pt x="430" y="1859"/>
                  </a:lnTo>
                  <a:lnTo>
                    <a:pt x="287" y="1948"/>
                  </a:lnTo>
                  <a:lnTo>
                    <a:pt x="180" y="2074"/>
                  </a:lnTo>
                  <a:lnTo>
                    <a:pt x="90" y="2216"/>
                  </a:lnTo>
                  <a:lnTo>
                    <a:pt x="37" y="2377"/>
                  </a:lnTo>
                  <a:lnTo>
                    <a:pt x="1" y="2538"/>
                  </a:lnTo>
                  <a:lnTo>
                    <a:pt x="1" y="2699"/>
                  </a:lnTo>
                  <a:lnTo>
                    <a:pt x="37" y="2860"/>
                  </a:lnTo>
                  <a:lnTo>
                    <a:pt x="108" y="3003"/>
                  </a:lnTo>
                  <a:lnTo>
                    <a:pt x="198" y="3146"/>
                  </a:lnTo>
                  <a:lnTo>
                    <a:pt x="323" y="3253"/>
                  </a:lnTo>
                  <a:lnTo>
                    <a:pt x="448" y="3342"/>
                  </a:lnTo>
                  <a:lnTo>
                    <a:pt x="609" y="3396"/>
                  </a:lnTo>
                  <a:lnTo>
                    <a:pt x="2252" y="3860"/>
                  </a:lnTo>
                  <a:lnTo>
                    <a:pt x="1788" y="5487"/>
                  </a:lnTo>
                  <a:lnTo>
                    <a:pt x="1770" y="5665"/>
                  </a:lnTo>
                  <a:lnTo>
                    <a:pt x="1770" y="5826"/>
                  </a:lnTo>
                  <a:lnTo>
                    <a:pt x="1806" y="5987"/>
                  </a:lnTo>
                  <a:lnTo>
                    <a:pt x="1877" y="6130"/>
                  </a:lnTo>
                  <a:lnTo>
                    <a:pt x="1967" y="6255"/>
                  </a:lnTo>
                  <a:lnTo>
                    <a:pt x="2074" y="6362"/>
                  </a:lnTo>
                  <a:lnTo>
                    <a:pt x="2217" y="6451"/>
                  </a:lnTo>
                  <a:lnTo>
                    <a:pt x="2378" y="6523"/>
                  </a:lnTo>
                  <a:lnTo>
                    <a:pt x="2538" y="6559"/>
                  </a:lnTo>
                  <a:lnTo>
                    <a:pt x="2717" y="6541"/>
                  </a:lnTo>
                  <a:lnTo>
                    <a:pt x="2860" y="6505"/>
                  </a:lnTo>
                  <a:lnTo>
                    <a:pt x="3021" y="6451"/>
                  </a:lnTo>
                  <a:lnTo>
                    <a:pt x="3146" y="6344"/>
                  </a:lnTo>
                  <a:lnTo>
                    <a:pt x="3253" y="6237"/>
                  </a:lnTo>
                  <a:lnTo>
                    <a:pt x="3342" y="6094"/>
                  </a:lnTo>
                  <a:lnTo>
                    <a:pt x="3414" y="5933"/>
                  </a:lnTo>
                  <a:lnTo>
                    <a:pt x="3861" y="4307"/>
                  </a:lnTo>
                  <a:lnTo>
                    <a:pt x="5505" y="4754"/>
                  </a:lnTo>
                  <a:lnTo>
                    <a:pt x="5665" y="4790"/>
                  </a:lnTo>
                  <a:lnTo>
                    <a:pt x="5826" y="4790"/>
                  </a:lnTo>
                  <a:lnTo>
                    <a:pt x="5987" y="4754"/>
                  </a:lnTo>
                  <a:lnTo>
                    <a:pt x="6130" y="4682"/>
                  </a:lnTo>
                  <a:lnTo>
                    <a:pt x="6273" y="4593"/>
                  </a:lnTo>
                  <a:lnTo>
                    <a:pt x="6380" y="4468"/>
                  </a:lnTo>
                  <a:lnTo>
                    <a:pt x="6470" y="4325"/>
                  </a:lnTo>
                  <a:lnTo>
                    <a:pt x="6523" y="4182"/>
                  </a:lnTo>
                  <a:lnTo>
                    <a:pt x="6559" y="4003"/>
                  </a:lnTo>
                  <a:lnTo>
                    <a:pt x="6559" y="3843"/>
                  </a:lnTo>
                  <a:lnTo>
                    <a:pt x="6523" y="3682"/>
                  </a:lnTo>
                  <a:lnTo>
                    <a:pt x="6452" y="3539"/>
                  </a:lnTo>
                  <a:lnTo>
                    <a:pt x="6362" y="3414"/>
                  </a:lnTo>
                  <a:lnTo>
                    <a:pt x="6237" y="3289"/>
                  </a:lnTo>
                  <a:lnTo>
                    <a:pt x="6112" y="3199"/>
                  </a:lnTo>
                  <a:lnTo>
                    <a:pt x="5951" y="3146"/>
                  </a:lnTo>
                  <a:lnTo>
                    <a:pt x="4307" y="2681"/>
                  </a:lnTo>
                  <a:lnTo>
                    <a:pt x="4772" y="1055"/>
                  </a:lnTo>
                  <a:lnTo>
                    <a:pt x="4790" y="894"/>
                  </a:lnTo>
                  <a:lnTo>
                    <a:pt x="4790" y="715"/>
                  </a:lnTo>
                  <a:lnTo>
                    <a:pt x="4754" y="573"/>
                  </a:lnTo>
                  <a:lnTo>
                    <a:pt x="4683" y="412"/>
                  </a:lnTo>
                  <a:lnTo>
                    <a:pt x="4593" y="287"/>
                  </a:lnTo>
                  <a:lnTo>
                    <a:pt x="4486" y="179"/>
                  </a:lnTo>
                  <a:lnTo>
                    <a:pt x="4343" y="90"/>
                  </a:lnTo>
                  <a:lnTo>
                    <a:pt x="4182" y="19"/>
                  </a:lnTo>
                  <a:lnTo>
                    <a:pt x="402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9"/>
            <p:cNvSpPr/>
            <p:nvPr/>
          </p:nvSpPr>
          <p:spPr>
            <a:xfrm>
              <a:off x="3538825" y="4478425"/>
              <a:ext cx="82225" cy="82225"/>
            </a:xfrm>
            <a:custGeom>
              <a:avLst/>
              <a:gdLst/>
              <a:ahLst/>
              <a:cxnLst/>
              <a:rect l="l" t="t" r="r" b="b"/>
              <a:pathLst>
                <a:path w="3289" h="3289" extrusionOk="0">
                  <a:moveTo>
                    <a:pt x="519" y="1"/>
                  </a:moveTo>
                  <a:lnTo>
                    <a:pt x="429" y="19"/>
                  </a:lnTo>
                  <a:lnTo>
                    <a:pt x="322" y="36"/>
                  </a:lnTo>
                  <a:lnTo>
                    <a:pt x="233" y="90"/>
                  </a:lnTo>
                  <a:lnTo>
                    <a:pt x="161" y="162"/>
                  </a:lnTo>
                  <a:lnTo>
                    <a:pt x="90" y="233"/>
                  </a:lnTo>
                  <a:lnTo>
                    <a:pt x="36" y="322"/>
                  </a:lnTo>
                  <a:lnTo>
                    <a:pt x="18" y="430"/>
                  </a:lnTo>
                  <a:lnTo>
                    <a:pt x="1" y="519"/>
                  </a:lnTo>
                  <a:lnTo>
                    <a:pt x="18" y="626"/>
                  </a:lnTo>
                  <a:lnTo>
                    <a:pt x="36" y="716"/>
                  </a:lnTo>
                  <a:lnTo>
                    <a:pt x="90" y="823"/>
                  </a:lnTo>
                  <a:lnTo>
                    <a:pt x="161" y="894"/>
                  </a:lnTo>
                  <a:lnTo>
                    <a:pt x="912" y="1645"/>
                  </a:lnTo>
                  <a:lnTo>
                    <a:pt x="161" y="2395"/>
                  </a:lnTo>
                  <a:lnTo>
                    <a:pt x="90" y="2467"/>
                  </a:lnTo>
                  <a:lnTo>
                    <a:pt x="36" y="2574"/>
                  </a:lnTo>
                  <a:lnTo>
                    <a:pt x="18" y="2663"/>
                  </a:lnTo>
                  <a:lnTo>
                    <a:pt x="1" y="2770"/>
                  </a:lnTo>
                  <a:lnTo>
                    <a:pt x="18" y="2860"/>
                  </a:lnTo>
                  <a:lnTo>
                    <a:pt x="36" y="2967"/>
                  </a:lnTo>
                  <a:lnTo>
                    <a:pt x="90" y="3056"/>
                  </a:lnTo>
                  <a:lnTo>
                    <a:pt x="161" y="3128"/>
                  </a:lnTo>
                  <a:lnTo>
                    <a:pt x="233" y="3199"/>
                  </a:lnTo>
                  <a:lnTo>
                    <a:pt x="322" y="3253"/>
                  </a:lnTo>
                  <a:lnTo>
                    <a:pt x="429" y="3271"/>
                  </a:lnTo>
                  <a:lnTo>
                    <a:pt x="519" y="3289"/>
                  </a:lnTo>
                  <a:lnTo>
                    <a:pt x="626" y="3271"/>
                  </a:lnTo>
                  <a:lnTo>
                    <a:pt x="715" y="3253"/>
                  </a:lnTo>
                  <a:lnTo>
                    <a:pt x="823" y="3199"/>
                  </a:lnTo>
                  <a:lnTo>
                    <a:pt x="894" y="3128"/>
                  </a:lnTo>
                  <a:lnTo>
                    <a:pt x="1644" y="2377"/>
                  </a:lnTo>
                  <a:lnTo>
                    <a:pt x="2395" y="3128"/>
                  </a:lnTo>
                  <a:lnTo>
                    <a:pt x="2484" y="3199"/>
                  </a:lnTo>
                  <a:lnTo>
                    <a:pt x="2574" y="3253"/>
                  </a:lnTo>
                  <a:lnTo>
                    <a:pt x="2663" y="3271"/>
                  </a:lnTo>
                  <a:lnTo>
                    <a:pt x="2770" y="3289"/>
                  </a:lnTo>
                  <a:lnTo>
                    <a:pt x="2860" y="3271"/>
                  </a:lnTo>
                  <a:lnTo>
                    <a:pt x="2967" y="3253"/>
                  </a:lnTo>
                  <a:lnTo>
                    <a:pt x="3056" y="3199"/>
                  </a:lnTo>
                  <a:lnTo>
                    <a:pt x="3128" y="3128"/>
                  </a:lnTo>
                  <a:lnTo>
                    <a:pt x="3199" y="3056"/>
                  </a:lnTo>
                  <a:lnTo>
                    <a:pt x="3253" y="2967"/>
                  </a:lnTo>
                  <a:lnTo>
                    <a:pt x="3271" y="2860"/>
                  </a:lnTo>
                  <a:lnTo>
                    <a:pt x="3288" y="2770"/>
                  </a:lnTo>
                  <a:lnTo>
                    <a:pt x="3271" y="2663"/>
                  </a:lnTo>
                  <a:lnTo>
                    <a:pt x="3253" y="2574"/>
                  </a:lnTo>
                  <a:lnTo>
                    <a:pt x="3199" y="2467"/>
                  </a:lnTo>
                  <a:lnTo>
                    <a:pt x="3128" y="2395"/>
                  </a:lnTo>
                  <a:lnTo>
                    <a:pt x="2377" y="1645"/>
                  </a:lnTo>
                  <a:lnTo>
                    <a:pt x="3128" y="894"/>
                  </a:lnTo>
                  <a:lnTo>
                    <a:pt x="3199" y="823"/>
                  </a:lnTo>
                  <a:lnTo>
                    <a:pt x="3253" y="716"/>
                  </a:lnTo>
                  <a:lnTo>
                    <a:pt x="3271" y="626"/>
                  </a:lnTo>
                  <a:lnTo>
                    <a:pt x="3288" y="519"/>
                  </a:lnTo>
                  <a:lnTo>
                    <a:pt x="3271" y="430"/>
                  </a:lnTo>
                  <a:lnTo>
                    <a:pt x="3253" y="322"/>
                  </a:lnTo>
                  <a:lnTo>
                    <a:pt x="3199" y="233"/>
                  </a:lnTo>
                  <a:lnTo>
                    <a:pt x="3128" y="162"/>
                  </a:lnTo>
                  <a:lnTo>
                    <a:pt x="3056" y="90"/>
                  </a:lnTo>
                  <a:lnTo>
                    <a:pt x="2967" y="36"/>
                  </a:lnTo>
                  <a:lnTo>
                    <a:pt x="2860" y="19"/>
                  </a:lnTo>
                  <a:lnTo>
                    <a:pt x="2770" y="1"/>
                  </a:lnTo>
                  <a:lnTo>
                    <a:pt x="2663" y="19"/>
                  </a:lnTo>
                  <a:lnTo>
                    <a:pt x="2574" y="36"/>
                  </a:lnTo>
                  <a:lnTo>
                    <a:pt x="2484" y="90"/>
                  </a:lnTo>
                  <a:lnTo>
                    <a:pt x="2395" y="162"/>
                  </a:lnTo>
                  <a:lnTo>
                    <a:pt x="1644" y="912"/>
                  </a:lnTo>
                  <a:lnTo>
                    <a:pt x="894" y="162"/>
                  </a:lnTo>
                  <a:lnTo>
                    <a:pt x="823" y="90"/>
                  </a:lnTo>
                  <a:lnTo>
                    <a:pt x="715" y="36"/>
                  </a:lnTo>
                  <a:lnTo>
                    <a:pt x="626" y="19"/>
                  </a:lnTo>
                  <a:lnTo>
                    <a:pt x="51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78" name="Google Shape;378;p9"/>
          <p:cNvPicPr preferRelativeResize="0"/>
          <p:nvPr/>
        </p:nvPicPr>
        <p:blipFill rotWithShape="1">
          <a:blip r:embed="rId2">
            <a:alphaModFix/>
          </a:blip>
          <a:srcRect l="59851" t="-29409" r="6230" b="29410"/>
          <a:stretch/>
        </p:blipFill>
        <p:spPr>
          <a:xfrm>
            <a:off x="0" y="855900"/>
            <a:ext cx="1255075" cy="42971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79" name="Google Shape;379;p9"/>
          <p:cNvGrpSpPr/>
          <p:nvPr/>
        </p:nvGrpSpPr>
        <p:grpSpPr>
          <a:xfrm rot="-978445">
            <a:off x="6589339" y="391796"/>
            <a:ext cx="323460" cy="774225"/>
            <a:chOff x="3293575" y="2432875"/>
            <a:chExt cx="323450" cy="774200"/>
          </a:xfrm>
        </p:grpSpPr>
        <p:sp>
          <p:nvSpPr>
            <p:cNvPr id="380" name="Google Shape;380;p9"/>
            <p:cNvSpPr/>
            <p:nvPr/>
          </p:nvSpPr>
          <p:spPr>
            <a:xfrm>
              <a:off x="3293575" y="2432875"/>
              <a:ext cx="323450" cy="774200"/>
            </a:xfrm>
            <a:custGeom>
              <a:avLst/>
              <a:gdLst/>
              <a:ahLst/>
              <a:cxnLst/>
              <a:rect l="l" t="t" r="r" b="b"/>
              <a:pathLst>
                <a:path w="12938" h="30968" extrusionOk="0">
                  <a:moveTo>
                    <a:pt x="9578" y="1680"/>
                  </a:moveTo>
                  <a:lnTo>
                    <a:pt x="9793" y="1698"/>
                  </a:lnTo>
                  <a:lnTo>
                    <a:pt x="9989" y="1734"/>
                  </a:lnTo>
                  <a:lnTo>
                    <a:pt x="10168" y="1805"/>
                  </a:lnTo>
                  <a:lnTo>
                    <a:pt x="10364" y="1895"/>
                  </a:lnTo>
                  <a:lnTo>
                    <a:pt x="10525" y="2020"/>
                  </a:lnTo>
                  <a:lnTo>
                    <a:pt x="10686" y="2181"/>
                  </a:lnTo>
                  <a:lnTo>
                    <a:pt x="10847" y="2377"/>
                  </a:lnTo>
                  <a:lnTo>
                    <a:pt x="10936" y="2520"/>
                  </a:lnTo>
                  <a:lnTo>
                    <a:pt x="10990" y="2663"/>
                  </a:lnTo>
                  <a:lnTo>
                    <a:pt x="11044" y="2806"/>
                  </a:lnTo>
                  <a:lnTo>
                    <a:pt x="11097" y="2949"/>
                  </a:lnTo>
                  <a:lnTo>
                    <a:pt x="11115" y="3074"/>
                  </a:lnTo>
                  <a:lnTo>
                    <a:pt x="11115" y="3217"/>
                  </a:lnTo>
                  <a:lnTo>
                    <a:pt x="11115" y="3342"/>
                  </a:lnTo>
                  <a:lnTo>
                    <a:pt x="11097" y="3467"/>
                  </a:lnTo>
                  <a:lnTo>
                    <a:pt x="11079" y="3592"/>
                  </a:lnTo>
                  <a:lnTo>
                    <a:pt x="11026" y="3717"/>
                  </a:lnTo>
                  <a:lnTo>
                    <a:pt x="10972" y="3842"/>
                  </a:lnTo>
                  <a:lnTo>
                    <a:pt x="10918" y="3950"/>
                  </a:lnTo>
                  <a:lnTo>
                    <a:pt x="10758" y="4164"/>
                  </a:lnTo>
                  <a:lnTo>
                    <a:pt x="10579" y="4361"/>
                  </a:lnTo>
                  <a:lnTo>
                    <a:pt x="10364" y="4521"/>
                  </a:lnTo>
                  <a:lnTo>
                    <a:pt x="10132" y="4646"/>
                  </a:lnTo>
                  <a:lnTo>
                    <a:pt x="9882" y="4736"/>
                  </a:lnTo>
                  <a:lnTo>
                    <a:pt x="9614" y="4807"/>
                  </a:lnTo>
                  <a:lnTo>
                    <a:pt x="9471" y="4807"/>
                  </a:lnTo>
                  <a:lnTo>
                    <a:pt x="9346" y="4825"/>
                  </a:lnTo>
                  <a:lnTo>
                    <a:pt x="9203" y="4807"/>
                  </a:lnTo>
                  <a:lnTo>
                    <a:pt x="9060" y="4789"/>
                  </a:lnTo>
                  <a:lnTo>
                    <a:pt x="8935" y="4754"/>
                  </a:lnTo>
                  <a:lnTo>
                    <a:pt x="8792" y="4718"/>
                  </a:lnTo>
                  <a:lnTo>
                    <a:pt x="8649" y="4664"/>
                  </a:lnTo>
                  <a:lnTo>
                    <a:pt x="8524" y="4593"/>
                  </a:lnTo>
                  <a:lnTo>
                    <a:pt x="8381" y="4503"/>
                  </a:lnTo>
                  <a:lnTo>
                    <a:pt x="8256" y="4414"/>
                  </a:lnTo>
                  <a:lnTo>
                    <a:pt x="8149" y="4307"/>
                  </a:lnTo>
                  <a:lnTo>
                    <a:pt x="8042" y="4182"/>
                  </a:lnTo>
                  <a:lnTo>
                    <a:pt x="7952" y="4057"/>
                  </a:lnTo>
                  <a:lnTo>
                    <a:pt x="7881" y="3932"/>
                  </a:lnTo>
                  <a:lnTo>
                    <a:pt x="7809" y="3807"/>
                  </a:lnTo>
                  <a:lnTo>
                    <a:pt x="7756" y="3664"/>
                  </a:lnTo>
                  <a:lnTo>
                    <a:pt x="7720" y="3521"/>
                  </a:lnTo>
                  <a:lnTo>
                    <a:pt x="7702" y="3378"/>
                  </a:lnTo>
                  <a:lnTo>
                    <a:pt x="7702" y="3235"/>
                  </a:lnTo>
                  <a:lnTo>
                    <a:pt x="7702" y="3092"/>
                  </a:lnTo>
                  <a:lnTo>
                    <a:pt x="7720" y="2931"/>
                  </a:lnTo>
                  <a:lnTo>
                    <a:pt x="7756" y="2788"/>
                  </a:lnTo>
                  <a:lnTo>
                    <a:pt x="7809" y="2627"/>
                  </a:lnTo>
                  <a:lnTo>
                    <a:pt x="7881" y="2484"/>
                  </a:lnTo>
                  <a:lnTo>
                    <a:pt x="7881" y="2466"/>
                  </a:lnTo>
                  <a:lnTo>
                    <a:pt x="8042" y="2323"/>
                  </a:lnTo>
                  <a:lnTo>
                    <a:pt x="8202" y="2198"/>
                  </a:lnTo>
                  <a:lnTo>
                    <a:pt x="8381" y="2073"/>
                  </a:lnTo>
                  <a:lnTo>
                    <a:pt x="8578" y="1966"/>
                  </a:lnTo>
                  <a:lnTo>
                    <a:pt x="8774" y="1859"/>
                  </a:lnTo>
                  <a:lnTo>
                    <a:pt x="8971" y="1787"/>
                  </a:lnTo>
                  <a:lnTo>
                    <a:pt x="9167" y="1734"/>
                  </a:lnTo>
                  <a:lnTo>
                    <a:pt x="9382" y="1698"/>
                  </a:lnTo>
                  <a:lnTo>
                    <a:pt x="9578" y="1680"/>
                  </a:lnTo>
                  <a:close/>
                  <a:moveTo>
                    <a:pt x="9811" y="376"/>
                  </a:moveTo>
                  <a:lnTo>
                    <a:pt x="10096" y="394"/>
                  </a:lnTo>
                  <a:lnTo>
                    <a:pt x="10364" y="447"/>
                  </a:lnTo>
                  <a:lnTo>
                    <a:pt x="10633" y="519"/>
                  </a:lnTo>
                  <a:lnTo>
                    <a:pt x="10901" y="626"/>
                  </a:lnTo>
                  <a:lnTo>
                    <a:pt x="11061" y="697"/>
                  </a:lnTo>
                  <a:lnTo>
                    <a:pt x="11222" y="769"/>
                  </a:lnTo>
                  <a:lnTo>
                    <a:pt x="11365" y="876"/>
                  </a:lnTo>
                  <a:lnTo>
                    <a:pt x="11508" y="965"/>
                  </a:lnTo>
                  <a:lnTo>
                    <a:pt x="11633" y="1073"/>
                  </a:lnTo>
                  <a:lnTo>
                    <a:pt x="11758" y="1180"/>
                  </a:lnTo>
                  <a:lnTo>
                    <a:pt x="11865" y="1305"/>
                  </a:lnTo>
                  <a:lnTo>
                    <a:pt x="11973" y="1430"/>
                  </a:lnTo>
                  <a:lnTo>
                    <a:pt x="12151" y="1698"/>
                  </a:lnTo>
                  <a:lnTo>
                    <a:pt x="12294" y="1984"/>
                  </a:lnTo>
                  <a:lnTo>
                    <a:pt x="12402" y="2288"/>
                  </a:lnTo>
                  <a:lnTo>
                    <a:pt x="12473" y="2609"/>
                  </a:lnTo>
                  <a:lnTo>
                    <a:pt x="12509" y="2913"/>
                  </a:lnTo>
                  <a:lnTo>
                    <a:pt x="12491" y="3235"/>
                  </a:lnTo>
                  <a:lnTo>
                    <a:pt x="12455" y="3556"/>
                  </a:lnTo>
                  <a:lnTo>
                    <a:pt x="12366" y="3878"/>
                  </a:lnTo>
                  <a:lnTo>
                    <a:pt x="12241" y="4182"/>
                  </a:lnTo>
                  <a:lnTo>
                    <a:pt x="12080" y="4468"/>
                  </a:lnTo>
                  <a:lnTo>
                    <a:pt x="11991" y="4611"/>
                  </a:lnTo>
                  <a:lnTo>
                    <a:pt x="11883" y="4736"/>
                  </a:lnTo>
                  <a:lnTo>
                    <a:pt x="11776" y="4861"/>
                  </a:lnTo>
                  <a:lnTo>
                    <a:pt x="11651" y="4986"/>
                  </a:lnTo>
                  <a:lnTo>
                    <a:pt x="11508" y="5111"/>
                  </a:lnTo>
                  <a:lnTo>
                    <a:pt x="11347" y="5236"/>
                  </a:lnTo>
                  <a:lnTo>
                    <a:pt x="11186" y="5343"/>
                  </a:lnTo>
                  <a:lnTo>
                    <a:pt x="11026" y="5433"/>
                  </a:lnTo>
                  <a:lnTo>
                    <a:pt x="10865" y="5522"/>
                  </a:lnTo>
                  <a:lnTo>
                    <a:pt x="10686" y="5611"/>
                  </a:lnTo>
                  <a:lnTo>
                    <a:pt x="10507" y="5683"/>
                  </a:lnTo>
                  <a:lnTo>
                    <a:pt x="10329" y="5736"/>
                  </a:lnTo>
                  <a:lnTo>
                    <a:pt x="10150" y="5790"/>
                  </a:lnTo>
                  <a:lnTo>
                    <a:pt x="9953" y="5826"/>
                  </a:lnTo>
                  <a:lnTo>
                    <a:pt x="9775" y="5862"/>
                  </a:lnTo>
                  <a:lnTo>
                    <a:pt x="9578" y="5879"/>
                  </a:lnTo>
                  <a:lnTo>
                    <a:pt x="9382" y="5879"/>
                  </a:lnTo>
                  <a:lnTo>
                    <a:pt x="9185" y="5862"/>
                  </a:lnTo>
                  <a:lnTo>
                    <a:pt x="9006" y="5844"/>
                  </a:lnTo>
                  <a:lnTo>
                    <a:pt x="8810" y="5826"/>
                  </a:lnTo>
                  <a:lnTo>
                    <a:pt x="8524" y="5736"/>
                  </a:lnTo>
                  <a:lnTo>
                    <a:pt x="8202" y="5629"/>
                  </a:lnTo>
                  <a:lnTo>
                    <a:pt x="7899" y="5468"/>
                  </a:lnTo>
                  <a:lnTo>
                    <a:pt x="7613" y="5272"/>
                  </a:lnTo>
                  <a:lnTo>
                    <a:pt x="7470" y="5165"/>
                  </a:lnTo>
                  <a:lnTo>
                    <a:pt x="7345" y="5057"/>
                  </a:lnTo>
                  <a:lnTo>
                    <a:pt x="7220" y="4932"/>
                  </a:lnTo>
                  <a:lnTo>
                    <a:pt x="7112" y="4789"/>
                  </a:lnTo>
                  <a:lnTo>
                    <a:pt x="7023" y="4664"/>
                  </a:lnTo>
                  <a:lnTo>
                    <a:pt x="6952" y="4521"/>
                  </a:lnTo>
                  <a:lnTo>
                    <a:pt x="6880" y="4378"/>
                  </a:lnTo>
                  <a:lnTo>
                    <a:pt x="6844" y="4218"/>
                  </a:lnTo>
                  <a:lnTo>
                    <a:pt x="7059" y="3735"/>
                  </a:lnTo>
                  <a:lnTo>
                    <a:pt x="7166" y="3503"/>
                  </a:lnTo>
                  <a:lnTo>
                    <a:pt x="7291" y="3271"/>
                  </a:lnTo>
                  <a:lnTo>
                    <a:pt x="7309" y="3467"/>
                  </a:lnTo>
                  <a:lnTo>
                    <a:pt x="7345" y="3646"/>
                  </a:lnTo>
                  <a:lnTo>
                    <a:pt x="7398" y="3824"/>
                  </a:lnTo>
                  <a:lnTo>
                    <a:pt x="7470" y="3985"/>
                  </a:lnTo>
                  <a:lnTo>
                    <a:pt x="7541" y="4146"/>
                  </a:lnTo>
                  <a:lnTo>
                    <a:pt x="7648" y="4289"/>
                  </a:lnTo>
                  <a:lnTo>
                    <a:pt x="7756" y="4432"/>
                  </a:lnTo>
                  <a:lnTo>
                    <a:pt x="7899" y="4557"/>
                  </a:lnTo>
                  <a:lnTo>
                    <a:pt x="8024" y="4682"/>
                  </a:lnTo>
                  <a:lnTo>
                    <a:pt x="8184" y="4789"/>
                  </a:lnTo>
                  <a:lnTo>
                    <a:pt x="8327" y="4879"/>
                  </a:lnTo>
                  <a:lnTo>
                    <a:pt x="8506" y="4968"/>
                  </a:lnTo>
                  <a:lnTo>
                    <a:pt x="8667" y="5040"/>
                  </a:lnTo>
                  <a:lnTo>
                    <a:pt x="8846" y="5093"/>
                  </a:lnTo>
                  <a:lnTo>
                    <a:pt x="9024" y="5129"/>
                  </a:lnTo>
                  <a:lnTo>
                    <a:pt x="9203" y="5165"/>
                  </a:lnTo>
                  <a:lnTo>
                    <a:pt x="9400" y="5183"/>
                  </a:lnTo>
                  <a:lnTo>
                    <a:pt x="9578" y="5200"/>
                  </a:lnTo>
                  <a:lnTo>
                    <a:pt x="9757" y="5183"/>
                  </a:lnTo>
                  <a:lnTo>
                    <a:pt x="9936" y="5165"/>
                  </a:lnTo>
                  <a:lnTo>
                    <a:pt x="10114" y="5111"/>
                  </a:lnTo>
                  <a:lnTo>
                    <a:pt x="10275" y="5057"/>
                  </a:lnTo>
                  <a:lnTo>
                    <a:pt x="10454" y="4986"/>
                  </a:lnTo>
                  <a:lnTo>
                    <a:pt x="10597" y="4897"/>
                  </a:lnTo>
                  <a:lnTo>
                    <a:pt x="10758" y="4807"/>
                  </a:lnTo>
                  <a:lnTo>
                    <a:pt x="10883" y="4682"/>
                  </a:lnTo>
                  <a:lnTo>
                    <a:pt x="11026" y="4539"/>
                  </a:lnTo>
                  <a:lnTo>
                    <a:pt x="11133" y="4378"/>
                  </a:lnTo>
                  <a:lnTo>
                    <a:pt x="11240" y="4200"/>
                  </a:lnTo>
                  <a:lnTo>
                    <a:pt x="11312" y="4003"/>
                  </a:lnTo>
                  <a:lnTo>
                    <a:pt x="11383" y="3789"/>
                  </a:lnTo>
                  <a:lnTo>
                    <a:pt x="11437" y="3556"/>
                  </a:lnTo>
                  <a:lnTo>
                    <a:pt x="11472" y="3324"/>
                  </a:lnTo>
                  <a:lnTo>
                    <a:pt x="11472" y="3074"/>
                  </a:lnTo>
                  <a:lnTo>
                    <a:pt x="11437" y="2842"/>
                  </a:lnTo>
                  <a:lnTo>
                    <a:pt x="11365" y="2627"/>
                  </a:lnTo>
                  <a:lnTo>
                    <a:pt x="11294" y="2413"/>
                  </a:lnTo>
                  <a:lnTo>
                    <a:pt x="11186" y="2216"/>
                  </a:lnTo>
                  <a:lnTo>
                    <a:pt x="11044" y="2038"/>
                  </a:lnTo>
                  <a:lnTo>
                    <a:pt x="10901" y="1877"/>
                  </a:lnTo>
                  <a:lnTo>
                    <a:pt x="10740" y="1734"/>
                  </a:lnTo>
                  <a:lnTo>
                    <a:pt x="10543" y="1591"/>
                  </a:lnTo>
                  <a:lnTo>
                    <a:pt x="10347" y="1484"/>
                  </a:lnTo>
                  <a:lnTo>
                    <a:pt x="10132" y="1394"/>
                  </a:lnTo>
                  <a:lnTo>
                    <a:pt x="9918" y="1341"/>
                  </a:lnTo>
                  <a:lnTo>
                    <a:pt x="9685" y="1305"/>
                  </a:lnTo>
                  <a:lnTo>
                    <a:pt x="9453" y="1287"/>
                  </a:lnTo>
                  <a:lnTo>
                    <a:pt x="9203" y="1287"/>
                  </a:lnTo>
                  <a:lnTo>
                    <a:pt x="8899" y="1341"/>
                  </a:lnTo>
                  <a:lnTo>
                    <a:pt x="8613" y="1430"/>
                  </a:lnTo>
                  <a:lnTo>
                    <a:pt x="8345" y="1555"/>
                  </a:lnTo>
                  <a:lnTo>
                    <a:pt x="8113" y="1716"/>
                  </a:lnTo>
                  <a:lnTo>
                    <a:pt x="7881" y="1895"/>
                  </a:lnTo>
                  <a:lnTo>
                    <a:pt x="7666" y="2109"/>
                  </a:lnTo>
                  <a:lnTo>
                    <a:pt x="7470" y="2323"/>
                  </a:lnTo>
                  <a:lnTo>
                    <a:pt x="7291" y="2574"/>
                  </a:lnTo>
                  <a:lnTo>
                    <a:pt x="7112" y="2824"/>
                  </a:lnTo>
                  <a:lnTo>
                    <a:pt x="6969" y="3092"/>
                  </a:lnTo>
                  <a:lnTo>
                    <a:pt x="6809" y="3360"/>
                  </a:lnTo>
                  <a:lnTo>
                    <a:pt x="6683" y="3646"/>
                  </a:lnTo>
                  <a:lnTo>
                    <a:pt x="6433" y="4200"/>
                  </a:lnTo>
                  <a:lnTo>
                    <a:pt x="6219" y="4718"/>
                  </a:lnTo>
                  <a:lnTo>
                    <a:pt x="6004" y="5308"/>
                  </a:lnTo>
                  <a:lnTo>
                    <a:pt x="5826" y="5897"/>
                  </a:lnTo>
                  <a:lnTo>
                    <a:pt x="5683" y="6487"/>
                  </a:lnTo>
                  <a:lnTo>
                    <a:pt x="5558" y="7112"/>
                  </a:lnTo>
                  <a:lnTo>
                    <a:pt x="5325" y="8327"/>
                  </a:lnTo>
                  <a:lnTo>
                    <a:pt x="5111" y="9543"/>
                  </a:lnTo>
                  <a:lnTo>
                    <a:pt x="3628" y="17119"/>
                  </a:lnTo>
                  <a:lnTo>
                    <a:pt x="2663" y="22069"/>
                  </a:lnTo>
                  <a:lnTo>
                    <a:pt x="2323" y="21926"/>
                  </a:lnTo>
                  <a:lnTo>
                    <a:pt x="1984" y="21801"/>
                  </a:lnTo>
                  <a:lnTo>
                    <a:pt x="2020" y="21747"/>
                  </a:lnTo>
                  <a:lnTo>
                    <a:pt x="2038" y="21693"/>
                  </a:lnTo>
                  <a:lnTo>
                    <a:pt x="2413" y="19424"/>
                  </a:lnTo>
                  <a:lnTo>
                    <a:pt x="2824" y="17155"/>
                  </a:lnTo>
                  <a:lnTo>
                    <a:pt x="3253" y="14903"/>
                  </a:lnTo>
                  <a:lnTo>
                    <a:pt x="3699" y="12634"/>
                  </a:lnTo>
                  <a:lnTo>
                    <a:pt x="4075" y="10829"/>
                  </a:lnTo>
                  <a:lnTo>
                    <a:pt x="4468" y="9024"/>
                  </a:lnTo>
                  <a:lnTo>
                    <a:pt x="4897" y="7220"/>
                  </a:lnTo>
                  <a:lnTo>
                    <a:pt x="5325" y="5433"/>
                  </a:lnTo>
                  <a:lnTo>
                    <a:pt x="5468" y="4914"/>
                  </a:lnTo>
                  <a:lnTo>
                    <a:pt x="5611" y="4414"/>
                  </a:lnTo>
                  <a:lnTo>
                    <a:pt x="5772" y="3932"/>
                  </a:lnTo>
                  <a:lnTo>
                    <a:pt x="5951" y="3449"/>
                  </a:lnTo>
                  <a:lnTo>
                    <a:pt x="6147" y="2985"/>
                  </a:lnTo>
                  <a:lnTo>
                    <a:pt x="6380" y="2538"/>
                  </a:lnTo>
                  <a:lnTo>
                    <a:pt x="6523" y="2323"/>
                  </a:lnTo>
                  <a:lnTo>
                    <a:pt x="6666" y="2091"/>
                  </a:lnTo>
                  <a:lnTo>
                    <a:pt x="6809" y="1877"/>
                  </a:lnTo>
                  <a:lnTo>
                    <a:pt x="6987" y="1662"/>
                  </a:lnTo>
                  <a:lnTo>
                    <a:pt x="7166" y="1466"/>
                  </a:lnTo>
                  <a:lnTo>
                    <a:pt x="7362" y="1269"/>
                  </a:lnTo>
                  <a:lnTo>
                    <a:pt x="7577" y="1091"/>
                  </a:lnTo>
                  <a:lnTo>
                    <a:pt x="7791" y="930"/>
                  </a:lnTo>
                  <a:lnTo>
                    <a:pt x="8024" y="805"/>
                  </a:lnTo>
                  <a:lnTo>
                    <a:pt x="8256" y="680"/>
                  </a:lnTo>
                  <a:lnTo>
                    <a:pt x="8506" y="572"/>
                  </a:lnTo>
                  <a:lnTo>
                    <a:pt x="8756" y="501"/>
                  </a:lnTo>
                  <a:lnTo>
                    <a:pt x="9024" y="429"/>
                  </a:lnTo>
                  <a:lnTo>
                    <a:pt x="9274" y="394"/>
                  </a:lnTo>
                  <a:lnTo>
                    <a:pt x="9543" y="376"/>
                  </a:lnTo>
                  <a:close/>
                  <a:moveTo>
                    <a:pt x="12384" y="4754"/>
                  </a:moveTo>
                  <a:lnTo>
                    <a:pt x="12223" y="5915"/>
                  </a:lnTo>
                  <a:lnTo>
                    <a:pt x="12044" y="7095"/>
                  </a:lnTo>
                  <a:lnTo>
                    <a:pt x="11848" y="8256"/>
                  </a:lnTo>
                  <a:lnTo>
                    <a:pt x="11633" y="9435"/>
                  </a:lnTo>
                  <a:lnTo>
                    <a:pt x="11419" y="10597"/>
                  </a:lnTo>
                  <a:lnTo>
                    <a:pt x="11169" y="11758"/>
                  </a:lnTo>
                  <a:lnTo>
                    <a:pt x="10918" y="12920"/>
                  </a:lnTo>
                  <a:lnTo>
                    <a:pt x="10650" y="14081"/>
                  </a:lnTo>
                  <a:lnTo>
                    <a:pt x="10096" y="16404"/>
                  </a:lnTo>
                  <a:lnTo>
                    <a:pt x="9507" y="18709"/>
                  </a:lnTo>
                  <a:lnTo>
                    <a:pt x="8899" y="20997"/>
                  </a:lnTo>
                  <a:lnTo>
                    <a:pt x="8274" y="23284"/>
                  </a:lnTo>
                  <a:lnTo>
                    <a:pt x="7952" y="23194"/>
                  </a:lnTo>
                  <a:lnTo>
                    <a:pt x="7631" y="23123"/>
                  </a:lnTo>
                  <a:lnTo>
                    <a:pt x="8184" y="20961"/>
                  </a:lnTo>
                  <a:lnTo>
                    <a:pt x="8738" y="18799"/>
                  </a:lnTo>
                  <a:lnTo>
                    <a:pt x="9274" y="16619"/>
                  </a:lnTo>
                  <a:lnTo>
                    <a:pt x="9775" y="14421"/>
                  </a:lnTo>
                  <a:lnTo>
                    <a:pt x="10257" y="12241"/>
                  </a:lnTo>
                  <a:lnTo>
                    <a:pt x="10704" y="10043"/>
                  </a:lnTo>
                  <a:lnTo>
                    <a:pt x="11097" y="7845"/>
                  </a:lnTo>
                  <a:lnTo>
                    <a:pt x="11294" y="6737"/>
                  </a:lnTo>
                  <a:lnTo>
                    <a:pt x="11454" y="5629"/>
                  </a:lnTo>
                  <a:lnTo>
                    <a:pt x="11723" y="5433"/>
                  </a:lnTo>
                  <a:lnTo>
                    <a:pt x="11955" y="5236"/>
                  </a:lnTo>
                  <a:lnTo>
                    <a:pt x="12187" y="5004"/>
                  </a:lnTo>
                  <a:lnTo>
                    <a:pt x="12384" y="4754"/>
                  </a:lnTo>
                  <a:close/>
                  <a:moveTo>
                    <a:pt x="6630" y="4736"/>
                  </a:moveTo>
                  <a:lnTo>
                    <a:pt x="6719" y="4879"/>
                  </a:lnTo>
                  <a:lnTo>
                    <a:pt x="6809" y="5004"/>
                  </a:lnTo>
                  <a:lnTo>
                    <a:pt x="6916" y="5147"/>
                  </a:lnTo>
                  <a:lnTo>
                    <a:pt x="7023" y="5272"/>
                  </a:lnTo>
                  <a:lnTo>
                    <a:pt x="7273" y="5504"/>
                  </a:lnTo>
                  <a:lnTo>
                    <a:pt x="7541" y="5701"/>
                  </a:lnTo>
                  <a:lnTo>
                    <a:pt x="7845" y="5879"/>
                  </a:lnTo>
                  <a:lnTo>
                    <a:pt x="8149" y="6022"/>
                  </a:lnTo>
                  <a:lnTo>
                    <a:pt x="8453" y="6130"/>
                  </a:lnTo>
                  <a:lnTo>
                    <a:pt x="8756" y="6201"/>
                  </a:lnTo>
                  <a:lnTo>
                    <a:pt x="9042" y="6255"/>
                  </a:lnTo>
                  <a:lnTo>
                    <a:pt x="9632" y="6255"/>
                  </a:lnTo>
                  <a:lnTo>
                    <a:pt x="9918" y="6219"/>
                  </a:lnTo>
                  <a:lnTo>
                    <a:pt x="10204" y="6165"/>
                  </a:lnTo>
                  <a:lnTo>
                    <a:pt x="10490" y="6094"/>
                  </a:lnTo>
                  <a:lnTo>
                    <a:pt x="10758" y="5987"/>
                  </a:lnTo>
                  <a:lnTo>
                    <a:pt x="11026" y="5879"/>
                  </a:lnTo>
                  <a:lnTo>
                    <a:pt x="11026" y="5879"/>
                  </a:lnTo>
                  <a:lnTo>
                    <a:pt x="10847" y="6969"/>
                  </a:lnTo>
                  <a:lnTo>
                    <a:pt x="10668" y="8042"/>
                  </a:lnTo>
                  <a:lnTo>
                    <a:pt x="10257" y="10204"/>
                  </a:lnTo>
                  <a:lnTo>
                    <a:pt x="9828" y="12366"/>
                  </a:lnTo>
                  <a:lnTo>
                    <a:pt x="9364" y="14528"/>
                  </a:lnTo>
                  <a:lnTo>
                    <a:pt x="8863" y="16672"/>
                  </a:lnTo>
                  <a:lnTo>
                    <a:pt x="8345" y="18817"/>
                  </a:lnTo>
                  <a:lnTo>
                    <a:pt x="7791" y="20943"/>
                  </a:lnTo>
                  <a:lnTo>
                    <a:pt x="7237" y="23087"/>
                  </a:lnTo>
                  <a:lnTo>
                    <a:pt x="6862" y="23052"/>
                  </a:lnTo>
                  <a:lnTo>
                    <a:pt x="6469" y="23052"/>
                  </a:lnTo>
                  <a:lnTo>
                    <a:pt x="6094" y="23069"/>
                  </a:lnTo>
                  <a:lnTo>
                    <a:pt x="5719" y="23123"/>
                  </a:lnTo>
                  <a:lnTo>
                    <a:pt x="5361" y="23177"/>
                  </a:lnTo>
                  <a:lnTo>
                    <a:pt x="5004" y="23266"/>
                  </a:lnTo>
                  <a:lnTo>
                    <a:pt x="4700" y="23391"/>
                  </a:lnTo>
                  <a:lnTo>
                    <a:pt x="4414" y="23534"/>
                  </a:lnTo>
                  <a:lnTo>
                    <a:pt x="4307" y="23588"/>
                  </a:lnTo>
                  <a:lnTo>
                    <a:pt x="4218" y="23659"/>
                  </a:lnTo>
                  <a:lnTo>
                    <a:pt x="4146" y="23427"/>
                  </a:lnTo>
                  <a:lnTo>
                    <a:pt x="4039" y="23212"/>
                  </a:lnTo>
                  <a:lnTo>
                    <a:pt x="3914" y="23034"/>
                  </a:lnTo>
                  <a:lnTo>
                    <a:pt x="3771" y="22837"/>
                  </a:lnTo>
                  <a:lnTo>
                    <a:pt x="3610" y="22676"/>
                  </a:lnTo>
                  <a:lnTo>
                    <a:pt x="3431" y="22533"/>
                  </a:lnTo>
                  <a:lnTo>
                    <a:pt x="3235" y="22390"/>
                  </a:lnTo>
                  <a:lnTo>
                    <a:pt x="3038" y="22265"/>
                  </a:lnTo>
                  <a:lnTo>
                    <a:pt x="4629" y="14010"/>
                  </a:lnTo>
                  <a:lnTo>
                    <a:pt x="5701" y="8542"/>
                  </a:lnTo>
                  <a:lnTo>
                    <a:pt x="5862" y="7613"/>
                  </a:lnTo>
                  <a:lnTo>
                    <a:pt x="6040" y="6684"/>
                  </a:lnTo>
                  <a:lnTo>
                    <a:pt x="6147" y="6219"/>
                  </a:lnTo>
                  <a:lnTo>
                    <a:pt x="6272" y="5772"/>
                  </a:lnTo>
                  <a:lnTo>
                    <a:pt x="6415" y="5325"/>
                  </a:lnTo>
                  <a:lnTo>
                    <a:pt x="6576" y="4879"/>
                  </a:lnTo>
                  <a:lnTo>
                    <a:pt x="6630" y="4736"/>
                  </a:lnTo>
                  <a:close/>
                  <a:moveTo>
                    <a:pt x="3967" y="25714"/>
                  </a:moveTo>
                  <a:lnTo>
                    <a:pt x="4307" y="25911"/>
                  </a:lnTo>
                  <a:lnTo>
                    <a:pt x="4468" y="26036"/>
                  </a:lnTo>
                  <a:lnTo>
                    <a:pt x="4629" y="26161"/>
                  </a:lnTo>
                  <a:lnTo>
                    <a:pt x="4736" y="26286"/>
                  </a:lnTo>
                  <a:lnTo>
                    <a:pt x="4789" y="26357"/>
                  </a:lnTo>
                  <a:lnTo>
                    <a:pt x="4825" y="26447"/>
                  </a:lnTo>
                  <a:lnTo>
                    <a:pt x="4861" y="26518"/>
                  </a:lnTo>
                  <a:lnTo>
                    <a:pt x="4861" y="26607"/>
                  </a:lnTo>
                  <a:lnTo>
                    <a:pt x="4861" y="26679"/>
                  </a:lnTo>
                  <a:lnTo>
                    <a:pt x="4825" y="26768"/>
                  </a:lnTo>
                  <a:lnTo>
                    <a:pt x="4539" y="26911"/>
                  </a:lnTo>
                  <a:lnTo>
                    <a:pt x="4307" y="26983"/>
                  </a:lnTo>
                  <a:lnTo>
                    <a:pt x="4200" y="27001"/>
                  </a:lnTo>
                  <a:lnTo>
                    <a:pt x="4039" y="27001"/>
                  </a:lnTo>
                  <a:lnTo>
                    <a:pt x="3967" y="26965"/>
                  </a:lnTo>
                  <a:lnTo>
                    <a:pt x="3914" y="26929"/>
                  </a:lnTo>
                  <a:lnTo>
                    <a:pt x="3878" y="26858"/>
                  </a:lnTo>
                  <a:lnTo>
                    <a:pt x="3842" y="26786"/>
                  </a:lnTo>
                  <a:lnTo>
                    <a:pt x="3824" y="26715"/>
                  </a:lnTo>
                  <a:lnTo>
                    <a:pt x="3807" y="26607"/>
                  </a:lnTo>
                  <a:lnTo>
                    <a:pt x="3824" y="26482"/>
                  </a:lnTo>
                  <a:lnTo>
                    <a:pt x="3860" y="26214"/>
                  </a:lnTo>
                  <a:lnTo>
                    <a:pt x="3914" y="25964"/>
                  </a:lnTo>
                  <a:lnTo>
                    <a:pt x="3967" y="25714"/>
                  </a:lnTo>
                  <a:close/>
                  <a:moveTo>
                    <a:pt x="1466" y="22033"/>
                  </a:moveTo>
                  <a:lnTo>
                    <a:pt x="1787" y="22122"/>
                  </a:lnTo>
                  <a:lnTo>
                    <a:pt x="2109" y="22247"/>
                  </a:lnTo>
                  <a:lnTo>
                    <a:pt x="2413" y="22373"/>
                  </a:lnTo>
                  <a:lnTo>
                    <a:pt x="2699" y="22515"/>
                  </a:lnTo>
                  <a:lnTo>
                    <a:pt x="2717" y="22515"/>
                  </a:lnTo>
                  <a:lnTo>
                    <a:pt x="2985" y="22676"/>
                  </a:lnTo>
                  <a:lnTo>
                    <a:pt x="3217" y="22855"/>
                  </a:lnTo>
                  <a:lnTo>
                    <a:pt x="3396" y="23016"/>
                  </a:lnTo>
                  <a:lnTo>
                    <a:pt x="3539" y="23194"/>
                  </a:lnTo>
                  <a:lnTo>
                    <a:pt x="3646" y="23355"/>
                  </a:lnTo>
                  <a:lnTo>
                    <a:pt x="3735" y="23534"/>
                  </a:lnTo>
                  <a:lnTo>
                    <a:pt x="3807" y="23713"/>
                  </a:lnTo>
                  <a:lnTo>
                    <a:pt x="3842" y="23891"/>
                  </a:lnTo>
                  <a:lnTo>
                    <a:pt x="3878" y="24070"/>
                  </a:lnTo>
                  <a:lnTo>
                    <a:pt x="3878" y="24267"/>
                  </a:lnTo>
                  <a:lnTo>
                    <a:pt x="3824" y="24535"/>
                  </a:lnTo>
                  <a:lnTo>
                    <a:pt x="3771" y="24821"/>
                  </a:lnTo>
                  <a:lnTo>
                    <a:pt x="3735" y="25124"/>
                  </a:lnTo>
                  <a:lnTo>
                    <a:pt x="3664" y="25392"/>
                  </a:lnTo>
                  <a:lnTo>
                    <a:pt x="3664" y="25410"/>
                  </a:lnTo>
                  <a:lnTo>
                    <a:pt x="3539" y="25893"/>
                  </a:lnTo>
                  <a:lnTo>
                    <a:pt x="3485" y="26143"/>
                  </a:lnTo>
                  <a:lnTo>
                    <a:pt x="3449" y="26393"/>
                  </a:lnTo>
                  <a:lnTo>
                    <a:pt x="3449" y="26643"/>
                  </a:lnTo>
                  <a:lnTo>
                    <a:pt x="3485" y="26876"/>
                  </a:lnTo>
                  <a:lnTo>
                    <a:pt x="3521" y="27001"/>
                  </a:lnTo>
                  <a:lnTo>
                    <a:pt x="3574" y="27126"/>
                  </a:lnTo>
                  <a:lnTo>
                    <a:pt x="3628" y="27233"/>
                  </a:lnTo>
                  <a:lnTo>
                    <a:pt x="3699" y="27340"/>
                  </a:lnTo>
                  <a:lnTo>
                    <a:pt x="3771" y="27447"/>
                  </a:lnTo>
                  <a:lnTo>
                    <a:pt x="3842" y="27537"/>
                  </a:lnTo>
                  <a:lnTo>
                    <a:pt x="3932" y="27590"/>
                  </a:lnTo>
                  <a:lnTo>
                    <a:pt x="4003" y="27644"/>
                  </a:lnTo>
                  <a:lnTo>
                    <a:pt x="4092" y="27697"/>
                  </a:lnTo>
                  <a:lnTo>
                    <a:pt x="4182" y="27715"/>
                  </a:lnTo>
                  <a:lnTo>
                    <a:pt x="4271" y="27733"/>
                  </a:lnTo>
                  <a:lnTo>
                    <a:pt x="4343" y="27733"/>
                  </a:lnTo>
                  <a:lnTo>
                    <a:pt x="4432" y="27715"/>
                  </a:lnTo>
                  <a:lnTo>
                    <a:pt x="4521" y="27697"/>
                  </a:lnTo>
                  <a:lnTo>
                    <a:pt x="4664" y="27626"/>
                  </a:lnTo>
                  <a:lnTo>
                    <a:pt x="4825" y="27519"/>
                  </a:lnTo>
                  <a:lnTo>
                    <a:pt x="4950" y="27394"/>
                  </a:lnTo>
                  <a:lnTo>
                    <a:pt x="5057" y="27233"/>
                  </a:lnTo>
                  <a:lnTo>
                    <a:pt x="5147" y="27054"/>
                  </a:lnTo>
                  <a:lnTo>
                    <a:pt x="5218" y="26858"/>
                  </a:lnTo>
                  <a:lnTo>
                    <a:pt x="5236" y="26661"/>
                  </a:lnTo>
                  <a:lnTo>
                    <a:pt x="5236" y="26465"/>
                  </a:lnTo>
                  <a:lnTo>
                    <a:pt x="5200" y="26286"/>
                  </a:lnTo>
                  <a:lnTo>
                    <a:pt x="5165" y="26196"/>
                  </a:lnTo>
                  <a:lnTo>
                    <a:pt x="5129" y="26107"/>
                  </a:lnTo>
                  <a:lnTo>
                    <a:pt x="5057" y="26018"/>
                  </a:lnTo>
                  <a:lnTo>
                    <a:pt x="5004" y="25928"/>
                  </a:lnTo>
                  <a:lnTo>
                    <a:pt x="4914" y="25857"/>
                  </a:lnTo>
                  <a:lnTo>
                    <a:pt x="4825" y="25803"/>
                  </a:lnTo>
                  <a:lnTo>
                    <a:pt x="4629" y="25696"/>
                  </a:lnTo>
                  <a:lnTo>
                    <a:pt x="4432" y="25607"/>
                  </a:lnTo>
                  <a:lnTo>
                    <a:pt x="4343" y="25535"/>
                  </a:lnTo>
                  <a:lnTo>
                    <a:pt x="4271" y="25464"/>
                  </a:lnTo>
                  <a:lnTo>
                    <a:pt x="4182" y="25375"/>
                  </a:lnTo>
                  <a:lnTo>
                    <a:pt x="4110" y="25339"/>
                  </a:lnTo>
                  <a:lnTo>
                    <a:pt x="4110" y="25232"/>
                  </a:lnTo>
                  <a:lnTo>
                    <a:pt x="4182" y="24981"/>
                  </a:lnTo>
                  <a:lnTo>
                    <a:pt x="4253" y="24749"/>
                  </a:lnTo>
                  <a:lnTo>
                    <a:pt x="4289" y="24499"/>
                  </a:lnTo>
                  <a:lnTo>
                    <a:pt x="4307" y="24249"/>
                  </a:lnTo>
                  <a:lnTo>
                    <a:pt x="4307" y="24231"/>
                  </a:lnTo>
                  <a:lnTo>
                    <a:pt x="4396" y="24088"/>
                  </a:lnTo>
                  <a:lnTo>
                    <a:pt x="4503" y="23963"/>
                  </a:lnTo>
                  <a:lnTo>
                    <a:pt x="4646" y="23856"/>
                  </a:lnTo>
                  <a:lnTo>
                    <a:pt x="4807" y="23748"/>
                  </a:lnTo>
                  <a:lnTo>
                    <a:pt x="5004" y="23677"/>
                  </a:lnTo>
                  <a:lnTo>
                    <a:pt x="5200" y="23623"/>
                  </a:lnTo>
                  <a:lnTo>
                    <a:pt x="5415" y="23570"/>
                  </a:lnTo>
                  <a:lnTo>
                    <a:pt x="5647" y="23534"/>
                  </a:lnTo>
                  <a:lnTo>
                    <a:pt x="6112" y="23498"/>
                  </a:lnTo>
                  <a:lnTo>
                    <a:pt x="6576" y="23480"/>
                  </a:lnTo>
                  <a:lnTo>
                    <a:pt x="6987" y="23498"/>
                  </a:lnTo>
                  <a:lnTo>
                    <a:pt x="7327" y="23516"/>
                  </a:lnTo>
                  <a:lnTo>
                    <a:pt x="7702" y="23552"/>
                  </a:lnTo>
                  <a:lnTo>
                    <a:pt x="7899" y="23588"/>
                  </a:lnTo>
                  <a:lnTo>
                    <a:pt x="8077" y="23659"/>
                  </a:lnTo>
                  <a:lnTo>
                    <a:pt x="8310" y="23784"/>
                  </a:lnTo>
                  <a:lnTo>
                    <a:pt x="8453" y="23891"/>
                  </a:lnTo>
                  <a:lnTo>
                    <a:pt x="8506" y="23963"/>
                  </a:lnTo>
                  <a:lnTo>
                    <a:pt x="8542" y="24016"/>
                  </a:lnTo>
                  <a:lnTo>
                    <a:pt x="8578" y="24088"/>
                  </a:lnTo>
                  <a:lnTo>
                    <a:pt x="8595" y="24142"/>
                  </a:lnTo>
                  <a:lnTo>
                    <a:pt x="8595" y="24284"/>
                  </a:lnTo>
                  <a:lnTo>
                    <a:pt x="8578" y="24445"/>
                  </a:lnTo>
                  <a:lnTo>
                    <a:pt x="8506" y="24803"/>
                  </a:lnTo>
                  <a:lnTo>
                    <a:pt x="8310" y="25732"/>
                  </a:lnTo>
                  <a:lnTo>
                    <a:pt x="8202" y="26196"/>
                  </a:lnTo>
                  <a:lnTo>
                    <a:pt x="8077" y="26661"/>
                  </a:lnTo>
                  <a:lnTo>
                    <a:pt x="7934" y="27144"/>
                  </a:lnTo>
                  <a:lnTo>
                    <a:pt x="7773" y="27662"/>
                  </a:lnTo>
                  <a:lnTo>
                    <a:pt x="7577" y="28162"/>
                  </a:lnTo>
                  <a:lnTo>
                    <a:pt x="7362" y="28662"/>
                  </a:lnTo>
                  <a:lnTo>
                    <a:pt x="7237" y="28913"/>
                  </a:lnTo>
                  <a:lnTo>
                    <a:pt x="7112" y="29145"/>
                  </a:lnTo>
                  <a:lnTo>
                    <a:pt x="6952" y="29377"/>
                  </a:lnTo>
                  <a:lnTo>
                    <a:pt x="6809" y="29592"/>
                  </a:lnTo>
                  <a:lnTo>
                    <a:pt x="6630" y="29788"/>
                  </a:lnTo>
                  <a:lnTo>
                    <a:pt x="6451" y="29967"/>
                  </a:lnTo>
                  <a:lnTo>
                    <a:pt x="6255" y="30146"/>
                  </a:lnTo>
                  <a:lnTo>
                    <a:pt x="6058" y="30306"/>
                  </a:lnTo>
                  <a:lnTo>
                    <a:pt x="5897" y="30360"/>
                  </a:lnTo>
                  <a:lnTo>
                    <a:pt x="5701" y="30431"/>
                  </a:lnTo>
                  <a:lnTo>
                    <a:pt x="5522" y="30467"/>
                  </a:lnTo>
                  <a:lnTo>
                    <a:pt x="5325" y="30521"/>
                  </a:lnTo>
                  <a:lnTo>
                    <a:pt x="4897" y="30557"/>
                  </a:lnTo>
                  <a:lnTo>
                    <a:pt x="4450" y="30574"/>
                  </a:lnTo>
                  <a:lnTo>
                    <a:pt x="4003" y="30557"/>
                  </a:lnTo>
                  <a:lnTo>
                    <a:pt x="3539" y="30485"/>
                  </a:lnTo>
                  <a:lnTo>
                    <a:pt x="3056" y="30378"/>
                  </a:lnTo>
                  <a:lnTo>
                    <a:pt x="2609" y="30253"/>
                  </a:lnTo>
                  <a:lnTo>
                    <a:pt x="2180" y="30074"/>
                  </a:lnTo>
                  <a:lnTo>
                    <a:pt x="1966" y="29985"/>
                  </a:lnTo>
                  <a:lnTo>
                    <a:pt x="1770" y="29878"/>
                  </a:lnTo>
                  <a:lnTo>
                    <a:pt x="1573" y="29752"/>
                  </a:lnTo>
                  <a:lnTo>
                    <a:pt x="1394" y="29627"/>
                  </a:lnTo>
                  <a:lnTo>
                    <a:pt x="1233" y="29502"/>
                  </a:lnTo>
                  <a:lnTo>
                    <a:pt x="1073" y="29359"/>
                  </a:lnTo>
                  <a:lnTo>
                    <a:pt x="930" y="29216"/>
                  </a:lnTo>
                  <a:lnTo>
                    <a:pt x="805" y="29056"/>
                  </a:lnTo>
                  <a:lnTo>
                    <a:pt x="697" y="28895"/>
                  </a:lnTo>
                  <a:lnTo>
                    <a:pt x="590" y="28716"/>
                  </a:lnTo>
                  <a:lnTo>
                    <a:pt x="519" y="28537"/>
                  </a:lnTo>
                  <a:lnTo>
                    <a:pt x="465" y="28341"/>
                  </a:lnTo>
                  <a:lnTo>
                    <a:pt x="411" y="28144"/>
                  </a:lnTo>
                  <a:lnTo>
                    <a:pt x="411" y="27930"/>
                  </a:lnTo>
                  <a:lnTo>
                    <a:pt x="411" y="27572"/>
                  </a:lnTo>
                  <a:lnTo>
                    <a:pt x="429" y="27197"/>
                  </a:lnTo>
                  <a:lnTo>
                    <a:pt x="483" y="26840"/>
                  </a:lnTo>
                  <a:lnTo>
                    <a:pt x="554" y="26465"/>
                  </a:lnTo>
                  <a:lnTo>
                    <a:pt x="697" y="25732"/>
                  </a:lnTo>
                  <a:lnTo>
                    <a:pt x="840" y="24999"/>
                  </a:lnTo>
                  <a:lnTo>
                    <a:pt x="965" y="24249"/>
                  </a:lnTo>
                  <a:lnTo>
                    <a:pt x="1090" y="23498"/>
                  </a:lnTo>
                  <a:lnTo>
                    <a:pt x="1162" y="23123"/>
                  </a:lnTo>
                  <a:lnTo>
                    <a:pt x="1251" y="22748"/>
                  </a:lnTo>
                  <a:lnTo>
                    <a:pt x="1359" y="22390"/>
                  </a:lnTo>
                  <a:lnTo>
                    <a:pt x="1466" y="22033"/>
                  </a:lnTo>
                  <a:close/>
                  <a:moveTo>
                    <a:pt x="9435" y="1"/>
                  </a:moveTo>
                  <a:lnTo>
                    <a:pt x="9203" y="18"/>
                  </a:lnTo>
                  <a:lnTo>
                    <a:pt x="8917" y="54"/>
                  </a:lnTo>
                  <a:lnTo>
                    <a:pt x="8631" y="108"/>
                  </a:lnTo>
                  <a:lnTo>
                    <a:pt x="8381" y="179"/>
                  </a:lnTo>
                  <a:lnTo>
                    <a:pt x="8131" y="286"/>
                  </a:lnTo>
                  <a:lnTo>
                    <a:pt x="7899" y="394"/>
                  </a:lnTo>
                  <a:lnTo>
                    <a:pt x="7666" y="501"/>
                  </a:lnTo>
                  <a:lnTo>
                    <a:pt x="7452" y="644"/>
                  </a:lnTo>
                  <a:lnTo>
                    <a:pt x="7255" y="787"/>
                  </a:lnTo>
                  <a:lnTo>
                    <a:pt x="7059" y="948"/>
                  </a:lnTo>
                  <a:lnTo>
                    <a:pt x="6880" y="1126"/>
                  </a:lnTo>
                  <a:lnTo>
                    <a:pt x="6719" y="1323"/>
                  </a:lnTo>
                  <a:lnTo>
                    <a:pt x="6558" y="1519"/>
                  </a:lnTo>
                  <a:lnTo>
                    <a:pt x="6398" y="1716"/>
                  </a:lnTo>
                  <a:lnTo>
                    <a:pt x="6255" y="1930"/>
                  </a:lnTo>
                  <a:lnTo>
                    <a:pt x="6004" y="2395"/>
                  </a:lnTo>
                  <a:lnTo>
                    <a:pt x="5772" y="2860"/>
                  </a:lnTo>
                  <a:lnTo>
                    <a:pt x="5558" y="3360"/>
                  </a:lnTo>
                  <a:lnTo>
                    <a:pt x="5379" y="3878"/>
                  </a:lnTo>
                  <a:lnTo>
                    <a:pt x="5218" y="4396"/>
                  </a:lnTo>
                  <a:lnTo>
                    <a:pt x="5057" y="4914"/>
                  </a:lnTo>
                  <a:lnTo>
                    <a:pt x="4932" y="5433"/>
                  </a:lnTo>
                  <a:lnTo>
                    <a:pt x="4682" y="6415"/>
                  </a:lnTo>
                  <a:lnTo>
                    <a:pt x="4396" y="7595"/>
                  </a:lnTo>
                  <a:lnTo>
                    <a:pt x="4128" y="8774"/>
                  </a:lnTo>
                  <a:lnTo>
                    <a:pt x="3610" y="11169"/>
                  </a:lnTo>
                  <a:lnTo>
                    <a:pt x="3128" y="13545"/>
                  </a:lnTo>
                  <a:lnTo>
                    <a:pt x="2663" y="15940"/>
                  </a:lnTo>
                  <a:lnTo>
                    <a:pt x="2145" y="18781"/>
                  </a:lnTo>
                  <a:lnTo>
                    <a:pt x="1895" y="20210"/>
                  </a:lnTo>
                  <a:lnTo>
                    <a:pt x="1644" y="21640"/>
                  </a:lnTo>
                  <a:lnTo>
                    <a:pt x="1644" y="21693"/>
                  </a:lnTo>
                  <a:lnTo>
                    <a:pt x="1430" y="21622"/>
                  </a:lnTo>
                  <a:lnTo>
                    <a:pt x="1359" y="21604"/>
                  </a:lnTo>
                  <a:lnTo>
                    <a:pt x="1287" y="21604"/>
                  </a:lnTo>
                  <a:lnTo>
                    <a:pt x="1216" y="21658"/>
                  </a:lnTo>
                  <a:lnTo>
                    <a:pt x="1180" y="21711"/>
                  </a:lnTo>
                  <a:lnTo>
                    <a:pt x="1001" y="22212"/>
                  </a:lnTo>
                  <a:lnTo>
                    <a:pt x="858" y="22712"/>
                  </a:lnTo>
                  <a:lnTo>
                    <a:pt x="733" y="23230"/>
                  </a:lnTo>
                  <a:lnTo>
                    <a:pt x="626" y="23766"/>
                  </a:lnTo>
                  <a:lnTo>
                    <a:pt x="465" y="24821"/>
                  </a:lnTo>
                  <a:lnTo>
                    <a:pt x="304" y="25857"/>
                  </a:lnTo>
                  <a:lnTo>
                    <a:pt x="143" y="26661"/>
                  </a:lnTo>
                  <a:lnTo>
                    <a:pt x="72" y="27072"/>
                  </a:lnTo>
                  <a:lnTo>
                    <a:pt x="18" y="27483"/>
                  </a:lnTo>
                  <a:lnTo>
                    <a:pt x="0" y="27680"/>
                  </a:lnTo>
                  <a:lnTo>
                    <a:pt x="0" y="27894"/>
                  </a:lnTo>
                  <a:lnTo>
                    <a:pt x="0" y="28091"/>
                  </a:lnTo>
                  <a:lnTo>
                    <a:pt x="36" y="28305"/>
                  </a:lnTo>
                  <a:lnTo>
                    <a:pt x="72" y="28502"/>
                  </a:lnTo>
                  <a:lnTo>
                    <a:pt x="126" y="28680"/>
                  </a:lnTo>
                  <a:lnTo>
                    <a:pt x="215" y="28877"/>
                  </a:lnTo>
                  <a:lnTo>
                    <a:pt x="304" y="29056"/>
                  </a:lnTo>
                  <a:lnTo>
                    <a:pt x="411" y="29216"/>
                  </a:lnTo>
                  <a:lnTo>
                    <a:pt x="519" y="29359"/>
                  </a:lnTo>
                  <a:lnTo>
                    <a:pt x="644" y="29502"/>
                  </a:lnTo>
                  <a:lnTo>
                    <a:pt x="787" y="29645"/>
                  </a:lnTo>
                  <a:lnTo>
                    <a:pt x="930" y="29770"/>
                  </a:lnTo>
                  <a:lnTo>
                    <a:pt x="1090" y="29895"/>
                  </a:lnTo>
                  <a:lnTo>
                    <a:pt x="1412" y="30128"/>
                  </a:lnTo>
                  <a:lnTo>
                    <a:pt x="1787" y="30324"/>
                  </a:lnTo>
                  <a:lnTo>
                    <a:pt x="2180" y="30503"/>
                  </a:lnTo>
                  <a:lnTo>
                    <a:pt x="2574" y="30664"/>
                  </a:lnTo>
                  <a:lnTo>
                    <a:pt x="3002" y="30789"/>
                  </a:lnTo>
                  <a:lnTo>
                    <a:pt x="3431" y="30878"/>
                  </a:lnTo>
                  <a:lnTo>
                    <a:pt x="3860" y="30932"/>
                  </a:lnTo>
                  <a:lnTo>
                    <a:pt x="4289" y="30968"/>
                  </a:lnTo>
                  <a:lnTo>
                    <a:pt x="4718" y="30968"/>
                  </a:lnTo>
                  <a:lnTo>
                    <a:pt x="5129" y="30950"/>
                  </a:lnTo>
                  <a:lnTo>
                    <a:pt x="5522" y="30878"/>
                  </a:lnTo>
                  <a:lnTo>
                    <a:pt x="5879" y="30789"/>
                  </a:lnTo>
                  <a:lnTo>
                    <a:pt x="6058" y="30717"/>
                  </a:lnTo>
                  <a:lnTo>
                    <a:pt x="6219" y="30646"/>
                  </a:lnTo>
                  <a:lnTo>
                    <a:pt x="6237" y="30646"/>
                  </a:lnTo>
                  <a:lnTo>
                    <a:pt x="6272" y="30628"/>
                  </a:lnTo>
                  <a:lnTo>
                    <a:pt x="6487" y="30467"/>
                  </a:lnTo>
                  <a:lnTo>
                    <a:pt x="6701" y="30288"/>
                  </a:lnTo>
                  <a:lnTo>
                    <a:pt x="6898" y="30074"/>
                  </a:lnTo>
                  <a:lnTo>
                    <a:pt x="7077" y="29860"/>
                  </a:lnTo>
                  <a:lnTo>
                    <a:pt x="7255" y="29645"/>
                  </a:lnTo>
                  <a:lnTo>
                    <a:pt x="7398" y="29395"/>
                  </a:lnTo>
                  <a:lnTo>
                    <a:pt x="7559" y="29145"/>
                  </a:lnTo>
                  <a:lnTo>
                    <a:pt x="7684" y="28895"/>
                  </a:lnTo>
                  <a:lnTo>
                    <a:pt x="7809" y="28627"/>
                  </a:lnTo>
                  <a:lnTo>
                    <a:pt x="7934" y="28359"/>
                  </a:lnTo>
                  <a:lnTo>
                    <a:pt x="8131" y="27805"/>
                  </a:lnTo>
                  <a:lnTo>
                    <a:pt x="8310" y="27269"/>
                  </a:lnTo>
                  <a:lnTo>
                    <a:pt x="8470" y="26750"/>
                  </a:lnTo>
                  <a:lnTo>
                    <a:pt x="8649" y="26107"/>
                  </a:lnTo>
                  <a:lnTo>
                    <a:pt x="8810" y="25446"/>
                  </a:lnTo>
                  <a:lnTo>
                    <a:pt x="8899" y="25106"/>
                  </a:lnTo>
                  <a:lnTo>
                    <a:pt x="8953" y="24767"/>
                  </a:lnTo>
                  <a:lnTo>
                    <a:pt x="8989" y="24445"/>
                  </a:lnTo>
                  <a:lnTo>
                    <a:pt x="9006" y="24124"/>
                  </a:lnTo>
                  <a:lnTo>
                    <a:pt x="9006" y="23981"/>
                  </a:lnTo>
                  <a:lnTo>
                    <a:pt x="8989" y="23874"/>
                  </a:lnTo>
                  <a:lnTo>
                    <a:pt x="8971" y="23784"/>
                  </a:lnTo>
                  <a:lnTo>
                    <a:pt x="8917" y="23695"/>
                  </a:lnTo>
                  <a:lnTo>
                    <a:pt x="8881" y="23623"/>
                  </a:lnTo>
                  <a:lnTo>
                    <a:pt x="8810" y="23552"/>
                  </a:lnTo>
                  <a:lnTo>
                    <a:pt x="8721" y="23480"/>
                  </a:lnTo>
                  <a:lnTo>
                    <a:pt x="8631" y="23427"/>
                  </a:lnTo>
                  <a:lnTo>
                    <a:pt x="9310" y="20979"/>
                  </a:lnTo>
                  <a:lnTo>
                    <a:pt x="9953" y="18495"/>
                  </a:lnTo>
                  <a:lnTo>
                    <a:pt x="10597" y="16011"/>
                  </a:lnTo>
                  <a:lnTo>
                    <a:pt x="10901" y="14760"/>
                  </a:lnTo>
                  <a:lnTo>
                    <a:pt x="11186" y="13509"/>
                  </a:lnTo>
                  <a:lnTo>
                    <a:pt x="11472" y="12241"/>
                  </a:lnTo>
                  <a:lnTo>
                    <a:pt x="11740" y="10990"/>
                  </a:lnTo>
                  <a:lnTo>
                    <a:pt x="11991" y="9739"/>
                  </a:lnTo>
                  <a:lnTo>
                    <a:pt x="12223" y="8470"/>
                  </a:lnTo>
                  <a:lnTo>
                    <a:pt x="12437" y="7220"/>
                  </a:lnTo>
                  <a:lnTo>
                    <a:pt x="12634" y="5951"/>
                  </a:lnTo>
                  <a:lnTo>
                    <a:pt x="12795" y="4682"/>
                  </a:lnTo>
                  <a:lnTo>
                    <a:pt x="12938" y="3413"/>
                  </a:lnTo>
                  <a:lnTo>
                    <a:pt x="12938" y="3360"/>
                  </a:lnTo>
                  <a:lnTo>
                    <a:pt x="12920" y="3306"/>
                  </a:lnTo>
                  <a:lnTo>
                    <a:pt x="12938" y="3056"/>
                  </a:lnTo>
                  <a:lnTo>
                    <a:pt x="12920" y="2824"/>
                  </a:lnTo>
                  <a:lnTo>
                    <a:pt x="12884" y="2574"/>
                  </a:lnTo>
                  <a:lnTo>
                    <a:pt x="12830" y="2323"/>
                  </a:lnTo>
                  <a:lnTo>
                    <a:pt x="12741" y="2091"/>
                  </a:lnTo>
                  <a:lnTo>
                    <a:pt x="12652" y="1859"/>
                  </a:lnTo>
                  <a:lnTo>
                    <a:pt x="12544" y="1627"/>
                  </a:lnTo>
                  <a:lnTo>
                    <a:pt x="12402" y="1412"/>
                  </a:lnTo>
                  <a:lnTo>
                    <a:pt x="12259" y="1216"/>
                  </a:lnTo>
                  <a:lnTo>
                    <a:pt x="12116" y="1037"/>
                  </a:lnTo>
                  <a:lnTo>
                    <a:pt x="11955" y="876"/>
                  </a:lnTo>
                  <a:lnTo>
                    <a:pt x="11776" y="715"/>
                  </a:lnTo>
                  <a:lnTo>
                    <a:pt x="11597" y="572"/>
                  </a:lnTo>
                  <a:lnTo>
                    <a:pt x="11419" y="465"/>
                  </a:lnTo>
                  <a:lnTo>
                    <a:pt x="11222" y="358"/>
                  </a:lnTo>
                  <a:lnTo>
                    <a:pt x="11008" y="269"/>
                  </a:lnTo>
                  <a:lnTo>
                    <a:pt x="10793" y="179"/>
                  </a:lnTo>
                  <a:lnTo>
                    <a:pt x="10579" y="126"/>
                  </a:lnTo>
                  <a:lnTo>
                    <a:pt x="10364" y="72"/>
                  </a:lnTo>
                  <a:lnTo>
                    <a:pt x="10132" y="36"/>
                  </a:lnTo>
                  <a:lnTo>
                    <a:pt x="990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9"/>
            <p:cNvSpPr/>
            <p:nvPr/>
          </p:nvSpPr>
          <p:spPr>
            <a:xfrm>
              <a:off x="3343150" y="2442250"/>
              <a:ext cx="263150" cy="542350"/>
            </a:xfrm>
            <a:custGeom>
              <a:avLst/>
              <a:gdLst/>
              <a:ahLst/>
              <a:cxnLst/>
              <a:rect l="l" t="t" r="r" b="b"/>
              <a:pathLst>
                <a:path w="10526" h="21694" extrusionOk="0">
                  <a:moveTo>
                    <a:pt x="7560" y="1"/>
                  </a:moveTo>
                  <a:lnTo>
                    <a:pt x="7291" y="19"/>
                  </a:lnTo>
                  <a:lnTo>
                    <a:pt x="7041" y="54"/>
                  </a:lnTo>
                  <a:lnTo>
                    <a:pt x="6773" y="126"/>
                  </a:lnTo>
                  <a:lnTo>
                    <a:pt x="6523" y="197"/>
                  </a:lnTo>
                  <a:lnTo>
                    <a:pt x="6273" y="305"/>
                  </a:lnTo>
                  <a:lnTo>
                    <a:pt x="6041" y="430"/>
                  </a:lnTo>
                  <a:lnTo>
                    <a:pt x="5808" y="555"/>
                  </a:lnTo>
                  <a:lnTo>
                    <a:pt x="5594" y="716"/>
                  </a:lnTo>
                  <a:lnTo>
                    <a:pt x="5379" y="894"/>
                  </a:lnTo>
                  <a:lnTo>
                    <a:pt x="5183" y="1091"/>
                  </a:lnTo>
                  <a:lnTo>
                    <a:pt x="5004" y="1287"/>
                  </a:lnTo>
                  <a:lnTo>
                    <a:pt x="4826" y="1502"/>
                  </a:lnTo>
                  <a:lnTo>
                    <a:pt x="4683" y="1716"/>
                  </a:lnTo>
                  <a:lnTo>
                    <a:pt x="4540" y="1948"/>
                  </a:lnTo>
                  <a:lnTo>
                    <a:pt x="4397" y="2163"/>
                  </a:lnTo>
                  <a:lnTo>
                    <a:pt x="4164" y="2610"/>
                  </a:lnTo>
                  <a:lnTo>
                    <a:pt x="3968" y="3074"/>
                  </a:lnTo>
                  <a:lnTo>
                    <a:pt x="3789" y="3557"/>
                  </a:lnTo>
                  <a:lnTo>
                    <a:pt x="3628" y="4039"/>
                  </a:lnTo>
                  <a:lnTo>
                    <a:pt x="3485" y="4539"/>
                  </a:lnTo>
                  <a:lnTo>
                    <a:pt x="3342" y="5058"/>
                  </a:lnTo>
                  <a:lnTo>
                    <a:pt x="2914" y="6845"/>
                  </a:lnTo>
                  <a:lnTo>
                    <a:pt x="2485" y="8649"/>
                  </a:lnTo>
                  <a:lnTo>
                    <a:pt x="2092" y="10454"/>
                  </a:lnTo>
                  <a:lnTo>
                    <a:pt x="1716" y="12259"/>
                  </a:lnTo>
                  <a:lnTo>
                    <a:pt x="1270" y="14528"/>
                  </a:lnTo>
                  <a:lnTo>
                    <a:pt x="841" y="16780"/>
                  </a:lnTo>
                  <a:lnTo>
                    <a:pt x="430" y="19049"/>
                  </a:lnTo>
                  <a:lnTo>
                    <a:pt x="55" y="21318"/>
                  </a:lnTo>
                  <a:lnTo>
                    <a:pt x="37" y="21372"/>
                  </a:lnTo>
                  <a:lnTo>
                    <a:pt x="1" y="21426"/>
                  </a:lnTo>
                  <a:lnTo>
                    <a:pt x="340" y="21551"/>
                  </a:lnTo>
                  <a:lnTo>
                    <a:pt x="680" y="21694"/>
                  </a:lnTo>
                  <a:lnTo>
                    <a:pt x="1645" y="16744"/>
                  </a:lnTo>
                  <a:lnTo>
                    <a:pt x="3128" y="9168"/>
                  </a:lnTo>
                  <a:lnTo>
                    <a:pt x="3342" y="7952"/>
                  </a:lnTo>
                  <a:lnTo>
                    <a:pt x="3575" y="6737"/>
                  </a:lnTo>
                  <a:lnTo>
                    <a:pt x="3700" y="6112"/>
                  </a:lnTo>
                  <a:lnTo>
                    <a:pt x="3843" y="5522"/>
                  </a:lnTo>
                  <a:lnTo>
                    <a:pt x="4021" y="4933"/>
                  </a:lnTo>
                  <a:lnTo>
                    <a:pt x="4236" y="4343"/>
                  </a:lnTo>
                  <a:lnTo>
                    <a:pt x="4450" y="3825"/>
                  </a:lnTo>
                  <a:lnTo>
                    <a:pt x="4700" y="3271"/>
                  </a:lnTo>
                  <a:lnTo>
                    <a:pt x="4826" y="2985"/>
                  </a:lnTo>
                  <a:lnTo>
                    <a:pt x="4986" y="2717"/>
                  </a:lnTo>
                  <a:lnTo>
                    <a:pt x="5129" y="2449"/>
                  </a:lnTo>
                  <a:lnTo>
                    <a:pt x="5308" y="2199"/>
                  </a:lnTo>
                  <a:lnTo>
                    <a:pt x="5487" y="1948"/>
                  </a:lnTo>
                  <a:lnTo>
                    <a:pt x="5683" y="1734"/>
                  </a:lnTo>
                  <a:lnTo>
                    <a:pt x="5898" y="1520"/>
                  </a:lnTo>
                  <a:lnTo>
                    <a:pt x="6130" y="1341"/>
                  </a:lnTo>
                  <a:lnTo>
                    <a:pt x="6362" y="1180"/>
                  </a:lnTo>
                  <a:lnTo>
                    <a:pt x="6630" y="1055"/>
                  </a:lnTo>
                  <a:lnTo>
                    <a:pt x="6916" y="966"/>
                  </a:lnTo>
                  <a:lnTo>
                    <a:pt x="7220" y="912"/>
                  </a:lnTo>
                  <a:lnTo>
                    <a:pt x="7470" y="912"/>
                  </a:lnTo>
                  <a:lnTo>
                    <a:pt x="7702" y="930"/>
                  </a:lnTo>
                  <a:lnTo>
                    <a:pt x="7935" y="966"/>
                  </a:lnTo>
                  <a:lnTo>
                    <a:pt x="8149" y="1019"/>
                  </a:lnTo>
                  <a:lnTo>
                    <a:pt x="8364" y="1109"/>
                  </a:lnTo>
                  <a:lnTo>
                    <a:pt x="8560" y="1216"/>
                  </a:lnTo>
                  <a:lnTo>
                    <a:pt x="8757" y="1359"/>
                  </a:lnTo>
                  <a:lnTo>
                    <a:pt x="8918" y="1502"/>
                  </a:lnTo>
                  <a:lnTo>
                    <a:pt x="9061" y="1663"/>
                  </a:lnTo>
                  <a:lnTo>
                    <a:pt x="9203" y="1841"/>
                  </a:lnTo>
                  <a:lnTo>
                    <a:pt x="9311" y="2038"/>
                  </a:lnTo>
                  <a:lnTo>
                    <a:pt x="9382" y="2252"/>
                  </a:lnTo>
                  <a:lnTo>
                    <a:pt x="9454" y="2467"/>
                  </a:lnTo>
                  <a:lnTo>
                    <a:pt x="9489" y="2699"/>
                  </a:lnTo>
                  <a:lnTo>
                    <a:pt x="9489" y="2949"/>
                  </a:lnTo>
                  <a:lnTo>
                    <a:pt x="9454" y="3181"/>
                  </a:lnTo>
                  <a:lnTo>
                    <a:pt x="9400" y="3414"/>
                  </a:lnTo>
                  <a:lnTo>
                    <a:pt x="9329" y="3628"/>
                  </a:lnTo>
                  <a:lnTo>
                    <a:pt x="9257" y="3825"/>
                  </a:lnTo>
                  <a:lnTo>
                    <a:pt x="9150" y="4003"/>
                  </a:lnTo>
                  <a:lnTo>
                    <a:pt x="9043" y="4164"/>
                  </a:lnTo>
                  <a:lnTo>
                    <a:pt x="8900" y="4307"/>
                  </a:lnTo>
                  <a:lnTo>
                    <a:pt x="8775" y="4432"/>
                  </a:lnTo>
                  <a:lnTo>
                    <a:pt x="8614" y="4522"/>
                  </a:lnTo>
                  <a:lnTo>
                    <a:pt x="8471" y="4611"/>
                  </a:lnTo>
                  <a:lnTo>
                    <a:pt x="8292" y="4682"/>
                  </a:lnTo>
                  <a:lnTo>
                    <a:pt x="8131" y="4736"/>
                  </a:lnTo>
                  <a:lnTo>
                    <a:pt x="7953" y="4790"/>
                  </a:lnTo>
                  <a:lnTo>
                    <a:pt x="7774" y="4808"/>
                  </a:lnTo>
                  <a:lnTo>
                    <a:pt x="7595" y="4825"/>
                  </a:lnTo>
                  <a:lnTo>
                    <a:pt x="7417" y="4808"/>
                  </a:lnTo>
                  <a:lnTo>
                    <a:pt x="7220" y="4790"/>
                  </a:lnTo>
                  <a:lnTo>
                    <a:pt x="7041" y="4754"/>
                  </a:lnTo>
                  <a:lnTo>
                    <a:pt x="6863" y="4718"/>
                  </a:lnTo>
                  <a:lnTo>
                    <a:pt x="6684" y="4665"/>
                  </a:lnTo>
                  <a:lnTo>
                    <a:pt x="6523" y="4593"/>
                  </a:lnTo>
                  <a:lnTo>
                    <a:pt x="6344" y="4504"/>
                  </a:lnTo>
                  <a:lnTo>
                    <a:pt x="6201" y="4414"/>
                  </a:lnTo>
                  <a:lnTo>
                    <a:pt x="6041" y="4307"/>
                  </a:lnTo>
                  <a:lnTo>
                    <a:pt x="5916" y="4182"/>
                  </a:lnTo>
                  <a:lnTo>
                    <a:pt x="5773" y="4057"/>
                  </a:lnTo>
                  <a:lnTo>
                    <a:pt x="5665" y="3914"/>
                  </a:lnTo>
                  <a:lnTo>
                    <a:pt x="5558" y="3771"/>
                  </a:lnTo>
                  <a:lnTo>
                    <a:pt x="5487" y="3610"/>
                  </a:lnTo>
                  <a:lnTo>
                    <a:pt x="5415" y="3449"/>
                  </a:lnTo>
                  <a:lnTo>
                    <a:pt x="5362" y="3271"/>
                  </a:lnTo>
                  <a:lnTo>
                    <a:pt x="5326" y="3092"/>
                  </a:lnTo>
                  <a:lnTo>
                    <a:pt x="5308" y="2896"/>
                  </a:lnTo>
                  <a:lnTo>
                    <a:pt x="5183" y="3128"/>
                  </a:lnTo>
                  <a:lnTo>
                    <a:pt x="5076" y="3360"/>
                  </a:lnTo>
                  <a:lnTo>
                    <a:pt x="4861" y="3843"/>
                  </a:lnTo>
                  <a:lnTo>
                    <a:pt x="4897" y="4003"/>
                  </a:lnTo>
                  <a:lnTo>
                    <a:pt x="4969" y="4146"/>
                  </a:lnTo>
                  <a:lnTo>
                    <a:pt x="5040" y="4289"/>
                  </a:lnTo>
                  <a:lnTo>
                    <a:pt x="5129" y="4414"/>
                  </a:lnTo>
                  <a:lnTo>
                    <a:pt x="5237" y="4557"/>
                  </a:lnTo>
                  <a:lnTo>
                    <a:pt x="5362" y="4682"/>
                  </a:lnTo>
                  <a:lnTo>
                    <a:pt x="5487" y="4790"/>
                  </a:lnTo>
                  <a:lnTo>
                    <a:pt x="5630" y="4897"/>
                  </a:lnTo>
                  <a:lnTo>
                    <a:pt x="5916" y="5093"/>
                  </a:lnTo>
                  <a:lnTo>
                    <a:pt x="6219" y="5254"/>
                  </a:lnTo>
                  <a:lnTo>
                    <a:pt x="6541" y="5361"/>
                  </a:lnTo>
                  <a:lnTo>
                    <a:pt x="6827" y="5451"/>
                  </a:lnTo>
                  <a:lnTo>
                    <a:pt x="7023" y="5469"/>
                  </a:lnTo>
                  <a:lnTo>
                    <a:pt x="7202" y="5487"/>
                  </a:lnTo>
                  <a:lnTo>
                    <a:pt x="7399" y="5504"/>
                  </a:lnTo>
                  <a:lnTo>
                    <a:pt x="7595" y="5504"/>
                  </a:lnTo>
                  <a:lnTo>
                    <a:pt x="7792" y="5487"/>
                  </a:lnTo>
                  <a:lnTo>
                    <a:pt x="7970" y="5451"/>
                  </a:lnTo>
                  <a:lnTo>
                    <a:pt x="8167" y="5415"/>
                  </a:lnTo>
                  <a:lnTo>
                    <a:pt x="8346" y="5361"/>
                  </a:lnTo>
                  <a:lnTo>
                    <a:pt x="8524" y="5308"/>
                  </a:lnTo>
                  <a:lnTo>
                    <a:pt x="8703" y="5236"/>
                  </a:lnTo>
                  <a:lnTo>
                    <a:pt x="8882" y="5147"/>
                  </a:lnTo>
                  <a:lnTo>
                    <a:pt x="9043" y="5058"/>
                  </a:lnTo>
                  <a:lnTo>
                    <a:pt x="9203" y="4968"/>
                  </a:lnTo>
                  <a:lnTo>
                    <a:pt x="9364" y="4861"/>
                  </a:lnTo>
                  <a:lnTo>
                    <a:pt x="9525" y="4736"/>
                  </a:lnTo>
                  <a:lnTo>
                    <a:pt x="9668" y="4611"/>
                  </a:lnTo>
                  <a:lnTo>
                    <a:pt x="9793" y="4486"/>
                  </a:lnTo>
                  <a:lnTo>
                    <a:pt x="9900" y="4361"/>
                  </a:lnTo>
                  <a:lnTo>
                    <a:pt x="10008" y="4236"/>
                  </a:lnTo>
                  <a:lnTo>
                    <a:pt x="10097" y="4093"/>
                  </a:lnTo>
                  <a:lnTo>
                    <a:pt x="10258" y="3807"/>
                  </a:lnTo>
                  <a:lnTo>
                    <a:pt x="10383" y="3503"/>
                  </a:lnTo>
                  <a:lnTo>
                    <a:pt x="10472" y="3181"/>
                  </a:lnTo>
                  <a:lnTo>
                    <a:pt x="10508" y="2860"/>
                  </a:lnTo>
                  <a:lnTo>
                    <a:pt x="10526" y="2538"/>
                  </a:lnTo>
                  <a:lnTo>
                    <a:pt x="10490" y="2234"/>
                  </a:lnTo>
                  <a:lnTo>
                    <a:pt x="10419" y="1913"/>
                  </a:lnTo>
                  <a:lnTo>
                    <a:pt x="10311" y="1609"/>
                  </a:lnTo>
                  <a:lnTo>
                    <a:pt x="10168" y="1323"/>
                  </a:lnTo>
                  <a:lnTo>
                    <a:pt x="9990" y="1055"/>
                  </a:lnTo>
                  <a:lnTo>
                    <a:pt x="9882" y="930"/>
                  </a:lnTo>
                  <a:lnTo>
                    <a:pt x="9775" y="805"/>
                  </a:lnTo>
                  <a:lnTo>
                    <a:pt x="9650" y="698"/>
                  </a:lnTo>
                  <a:lnTo>
                    <a:pt x="9525" y="590"/>
                  </a:lnTo>
                  <a:lnTo>
                    <a:pt x="9382" y="501"/>
                  </a:lnTo>
                  <a:lnTo>
                    <a:pt x="9239" y="394"/>
                  </a:lnTo>
                  <a:lnTo>
                    <a:pt x="9078" y="322"/>
                  </a:lnTo>
                  <a:lnTo>
                    <a:pt x="8918" y="251"/>
                  </a:lnTo>
                  <a:lnTo>
                    <a:pt x="8650" y="144"/>
                  </a:lnTo>
                  <a:lnTo>
                    <a:pt x="8381" y="72"/>
                  </a:lnTo>
                  <a:lnTo>
                    <a:pt x="8113" y="19"/>
                  </a:lnTo>
                  <a:lnTo>
                    <a:pt x="782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9"/>
            <p:cNvSpPr/>
            <p:nvPr/>
          </p:nvSpPr>
          <p:spPr>
            <a:xfrm>
              <a:off x="3484325" y="2551700"/>
              <a:ext cx="118850" cy="463275"/>
            </a:xfrm>
            <a:custGeom>
              <a:avLst/>
              <a:gdLst/>
              <a:ahLst/>
              <a:cxnLst/>
              <a:rect l="l" t="t" r="r" b="b"/>
              <a:pathLst>
                <a:path w="4754" h="18531" extrusionOk="0">
                  <a:moveTo>
                    <a:pt x="4754" y="1"/>
                  </a:moveTo>
                  <a:lnTo>
                    <a:pt x="4557" y="251"/>
                  </a:lnTo>
                  <a:lnTo>
                    <a:pt x="4325" y="483"/>
                  </a:lnTo>
                  <a:lnTo>
                    <a:pt x="4093" y="680"/>
                  </a:lnTo>
                  <a:lnTo>
                    <a:pt x="3824" y="876"/>
                  </a:lnTo>
                  <a:lnTo>
                    <a:pt x="3664" y="1984"/>
                  </a:lnTo>
                  <a:lnTo>
                    <a:pt x="3467" y="3092"/>
                  </a:lnTo>
                  <a:lnTo>
                    <a:pt x="3074" y="5290"/>
                  </a:lnTo>
                  <a:lnTo>
                    <a:pt x="2627" y="7488"/>
                  </a:lnTo>
                  <a:lnTo>
                    <a:pt x="2145" y="9668"/>
                  </a:lnTo>
                  <a:lnTo>
                    <a:pt x="1644" y="11866"/>
                  </a:lnTo>
                  <a:lnTo>
                    <a:pt x="1108" y="14046"/>
                  </a:lnTo>
                  <a:lnTo>
                    <a:pt x="554" y="16208"/>
                  </a:lnTo>
                  <a:lnTo>
                    <a:pt x="1" y="18370"/>
                  </a:lnTo>
                  <a:lnTo>
                    <a:pt x="322" y="18441"/>
                  </a:lnTo>
                  <a:lnTo>
                    <a:pt x="644" y="18531"/>
                  </a:lnTo>
                  <a:lnTo>
                    <a:pt x="1269" y="16244"/>
                  </a:lnTo>
                  <a:lnTo>
                    <a:pt x="1877" y="13956"/>
                  </a:lnTo>
                  <a:lnTo>
                    <a:pt x="2466" y="11651"/>
                  </a:lnTo>
                  <a:lnTo>
                    <a:pt x="3020" y="9328"/>
                  </a:lnTo>
                  <a:lnTo>
                    <a:pt x="3288" y="8167"/>
                  </a:lnTo>
                  <a:lnTo>
                    <a:pt x="3539" y="7005"/>
                  </a:lnTo>
                  <a:lnTo>
                    <a:pt x="3789" y="5844"/>
                  </a:lnTo>
                  <a:lnTo>
                    <a:pt x="4003" y="4682"/>
                  </a:lnTo>
                  <a:lnTo>
                    <a:pt x="4218" y="3503"/>
                  </a:lnTo>
                  <a:lnTo>
                    <a:pt x="4414" y="2342"/>
                  </a:lnTo>
                  <a:lnTo>
                    <a:pt x="4593" y="1162"/>
                  </a:lnTo>
                  <a:lnTo>
                    <a:pt x="475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9"/>
            <p:cNvSpPr/>
            <p:nvPr/>
          </p:nvSpPr>
          <p:spPr>
            <a:xfrm>
              <a:off x="3303850" y="2983700"/>
              <a:ext cx="204625" cy="213550"/>
            </a:xfrm>
            <a:custGeom>
              <a:avLst/>
              <a:gdLst/>
              <a:ahLst/>
              <a:cxnLst/>
              <a:rect l="l" t="t" r="r" b="b"/>
              <a:pathLst>
                <a:path w="8185" h="8542" extrusionOk="0">
                  <a:moveTo>
                    <a:pt x="1055" y="0"/>
                  </a:moveTo>
                  <a:lnTo>
                    <a:pt x="948" y="357"/>
                  </a:lnTo>
                  <a:lnTo>
                    <a:pt x="840" y="715"/>
                  </a:lnTo>
                  <a:lnTo>
                    <a:pt x="751" y="1090"/>
                  </a:lnTo>
                  <a:lnTo>
                    <a:pt x="679" y="1465"/>
                  </a:lnTo>
                  <a:lnTo>
                    <a:pt x="554" y="2216"/>
                  </a:lnTo>
                  <a:lnTo>
                    <a:pt x="429" y="2966"/>
                  </a:lnTo>
                  <a:lnTo>
                    <a:pt x="286" y="3699"/>
                  </a:lnTo>
                  <a:lnTo>
                    <a:pt x="143" y="4432"/>
                  </a:lnTo>
                  <a:lnTo>
                    <a:pt x="72" y="4807"/>
                  </a:lnTo>
                  <a:lnTo>
                    <a:pt x="18" y="5164"/>
                  </a:lnTo>
                  <a:lnTo>
                    <a:pt x="0" y="5539"/>
                  </a:lnTo>
                  <a:lnTo>
                    <a:pt x="0" y="5897"/>
                  </a:lnTo>
                  <a:lnTo>
                    <a:pt x="0" y="6111"/>
                  </a:lnTo>
                  <a:lnTo>
                    <a:pt x="54" y="6308"/>
                  </a:lnTo>
                  <a:lnTo>
                    <a:pt x="108" y="6504"/>
                  </a:lnTo>
                  <a:lnTo>
                    <a:pt x="179" y="6683"/>
                  </a:lnTo>
                  <a:lnTo>
                    <a:pt x="286" y="6862"/>
                  </a:lnTo>
                  <a:lnTo>
                    <a:pt x="394" y="7023"/>
                  </a:lnTo>
                  <a:lnTo>
                    <a:pt x="519" y="7183"/>
                  </a:lnTo>
                  <a:lnTo>
                    <a:pt x="662" y="7326"/>
                  </a:lnTo>
                  <a:lnTo>
                    <a:pt x="822" y="7469"/>
                  </a:lnTo>
                  <a:lnTo>
                    <a:pt x="983" y="7594"/>
                  </a:lnTo>
                  <a:lnTo>
                    <a:pt x="1162" y="7719"/>
                  </a:lnTo>
                  <a:lnTo>
                    <a:pt x="1359" y="7845"/>
                  </a:lnTo>
                  <a:lnTo>
                    <a:pt x="1555" y="7952"/>
                  </a:lnTo>
                  <a:lnTo>
                    <a:pt x="1769" y="8041"/>
                  </a:lnTo>
                  <a:lnTo>
                    <a:pt x="2198" y="8220"/>
                  </a:lnTo>
                  <a:lnTo>
                    <a:pt x="2645" y="8345"/>
                  </a:lnTo>
                  <a:lnTo>
                    <a:pt x="3128" y="8452"/>
                  </a:lnTo>
                  <a:lnTo>
                    <a:pt x="3592" y="8524"/>
                  </a:lnTo>
                  <a:lnTo>
                    <a:pt x="4039" y="8541"/>
                  </a:lnTo>
                  <a:lnTo>
                    <a:pt x="4486" y="8524"/>
                  </a:lnTo>
                  <a:lnTo>
                    <a:pt x="4914" y="8488"/>
                  </a:lnTo>
                  <a:lnTo>
                    <a:pt x="5111" y="8434"/>
                  </a:lnTo>
                  <a:lnTo>
                    <a:pt x="5290" y="8398"/>
                  </a:lnTo>
                  <a:lnTo>
                    <a:pt x="5486" y="8327"/>
                  </a:lnTo>
                  <a:lnTo>
                    <a:pt x="5647" y="8273"/>
                  </a:lnTo>
                  <a:lnTo>
                    <a:pt x="5844" y="8113"/>
                  </a:lnTo>
                  <a:lnTo>
                    <a:pt x="6040" y="7934"/>
                  </a:lnTo>
                  <a:lnTo>
                    <a:pt x="6219" y="7755"/>
                  </a:lnTo>
                  <a:lnTo>
                    <a:pt x="6398" y="7559"/>
                  </a:lnTo>
                  <a:lnTo>
                    <a:pt x="6541" y="7344"/>
                  </a:lnTo>
                  <a:lnTo>
                    <a:pt x="6701" y="7112"/>
                  </a:lnTo>
                  <a:lnTo>
                    <a:pt x="6826" y="6880"/>
                  </a:lnTo>
                  <a:lnTo>
                    <a:pt x="6951" y="6629"/>
                  </a:lnTo>
                  <a:lnTo>
                    <a:pt x="7166" y="6129"/>
                  </a:lnTo>
                  <a:lnTo>
                    <a:pt x="7362" y="5629"/>
                  </a:lnTo>
                  <a:lnTo>
                    <a:pt x="7523" y="5111"/>
                  </a:lnTo>
                  <a:lnTo>
                    <a:pt x="7666" y="4628"/>
                  </a:lnTo>
                  <a:lnTo>
                    <a:pt x="7791" y="4163"/>
                  </a:lnTo>
                  <a:lnTo>
                    <a:pt x="7899" y="3699"/>
                  </a:lnTo>
                  <a:lnTo>
                    <a:pt x="8095" y="2770"/>
                  </a:lnTo>
                  <a:lnTo>
                    <a:pt x="8167" y="2412"/>
                  </a:lnTo>
                  <a:lnTo>
                    <a:pt x="8184" y="2251"/>
                  </a:lnTo>
                  <a:lnTo>
                    <a:pt x="8184" y="2109"/>
                  </a:lnTo>
                  <a:lnTo>
                    <a:pt x="8167" y="2055"/>
                  </a:lnTo>
                  <a:lnTo>
                    <a:pt x="8131" y="1983"/>
                  </a:lnTo>
                  <a:lnTo>
                    <a:pt x="8095" y="1930"/>
                  </a:lnTo>
                  <a:lnTo>
                    <a:pt x="8042" y="1858"/>
                  </a:lnTo>
                  <a:lnTo>
                    <a:pt x="7899" y="1751"/>
                  </a:lnTo>
                  <a:lnTo>
                    <a:pt x="7666" y="1626"/>
                  </a:lnTo>
                  <a:lnTo>
                    <a:pt x="7488" y="1555"/>
                  </a:lnTo>
                  <a:lnTo>
                    <a:pt x="7291" y="1519"/>
                  </a:lnTo>
                  <a:lnTo>
                    <a:pt x="6916" y="1483"/>
                  </a:lnTo>
                  <a:lnTo>
                    <a:pt x="6576" y="1465"/>
                  </a:lnTo>
                  <a:lnTo>
                    <a:pt x="6165" y="1447"/>
                  </a:lnTo>
                  <a:lnTo>
                    <a:pt x="5701" y="1465"/>
                  </a:lnTo>
                  <a:lnTo>
                    <a:pt x="5236" y="1501"/>
                  </a:lnTo>
                  <a:lnTo>
                    <a:pt x="5004" y="1537"/>
                  </a:lnTo>
                  <a:lnTo>
                    <a:pt x="4789" y="1590"/>
                  </a:lnTo>
                  <a:lnTo>
                    <a:pt x="4593" y="1644"/>
                  </a:lnTo>
                  <a:lnTo>
                    <a:pt x="4396" y="1715"/>
                  </a:lnTo>
                  <a:lnTo>
                    <a:pt x="4235" y="1823"/>
                  </a:lnTo>
                  <a:lnTo>
                    <a:pt x="4092" y="1930"/>
                  </a:lnTo>
                  <a:lnTo>
                    <a:pt x="3985" y="2055"/>
                  </a:lnTo>
                  <a:lnTo>
                    <a:pt x="3896" y="2198"/>
                  </a:lnTo>
                  <a:lnTo>
                    <a:pt x="3896" y="2216"/>
                  </a:lnTo>
                  <a:lnTo>
                    <a:pt x="3878" y="2466"/>
                  </a:lnTo>
                  <a:lnTo>
                    <a:pt x="3842" y="2716"/>
                  </a:lnTo>
                  <a:lnTo>
                    <a:pt x="3771" y="2948"/>
                  </a:lnTo>
                  <a:lnTo>
                    <a:pt x="3699" y="3199"/>
                  </a:lnTo>
                  <a:lnTo>
                    <a:pt x="3699" y="3306"/>
                  </a:lnTo>
                  <a:lnTo>
                    <a:pt x="3771" y="3342"/>
                  </a:lnTo>
                  <a:lnTo>
                    <a:pt x="3860" y="3431"/>
                  </a:lnTo>
                  <a:lnTo>
                    <a:pt x="3932" y="3502"/>
                  </a:lnTo>
                  <a:lnTo>
                    <a:pt x="4021" y="3574"/>
                  </a:lnTo>
                  <a:lnTo>
                    <a:pt x="4218" y="3663"/>
                  </a:lnTo>
                  <a:lnTo>
                    <a:pt x="4414" y="3770"/>
                  </a:lnTo>
                  <a:lnTo>
                    <a:pt x="4503" y="3824"/>
                  </a:lnTo>
                  <a:lnTo>
                    <a:pt x="4593" y="3895"/>
                  </a:lnTo>
                  <a:lnTo>
                    <a:pt x="4646" y="3985"/>
                  </a:lnTo>
                  <a:lnTo>
                    <a:pt x="4718" y="4074"/>
                  </a:lnTo>
                  <a:lnTo>
                    <a:pt x="4754" y="4163"/>
                  </a:lnTo>
                  <a:lnTo>
                    <a:pt x="4789" y="4253"/>
                  </a:lnTo>
                  <a:lnTo>
                    <a:pt x="4825" y="4432"/>
                  </a:lnTo>
                  <a:lnTo>
                    <a:pt x="4825" y="4628"/>
                  </a:lnTo>
                  <a:lnTo>
                    <a:pt x="4807" y="4825"/>
                  </a:lnTo>
                  <a:lnTo>
                    <a:pt x="4736" y="5021"/>
                  </a:lnTo>
                  <a:lnTo>
                    <a:pt x="4646" y="5200"/>
                  </a:lnTo>
                  <a:lnTo>
                    <a:pt x="4539" y="5361"/>
                  </a:lnTo>
                  <a:lnTo>
                    <a:pt x="4414" y="5486"/>
                  </a:lnTo>
                  <a:lnTo>
                    <a:pt x="4253" y="5593"/>
                  </a:lnTo>
                  <a:lnTo>
                    <a:pt x="4110" y="5664"/>
                  </a:lnTo>
                  <a:lnTo>
                    <a:pt x="4021" y="5682"/>
                  </a:lnTo>
                  <a:lnTo>
                    <a:pt x="3932" y="5700"/>
                  </a:lnTo>
                  <a:lnTo>
                    <a:pt x="3860" y="5700"/>
                  </a:lnTo>
                  <a:lnTo>
                    <a:pt x="3771" y="5682"/>
                  </a:lnTo>
                  <a:lnTo>
                    <a:pt x="3681" y="5664"/>
                  </a:lnTo>
                  <a:lnTo>
                    <a:pt x="3592" y="5611"/>
                  </a:lnTo>
                  <a:lnTo>
                    <a:pt x="3521" y="5557"/>
                  </a:lnTo>
                  <a:lnTo>
                    <a:pt x="3431" y="5504"/>
                  </a:lnTo>
                  <a:lnTo>
                    <a:pt x="3360" y="5414"/>
                  </a:lnTo>
                  <a:lnTo>
                    <a:pt x="3288" y="5307"/>
                  </a:lnTo>
                  <a:lnTo>
                    <a:pt x="3217" y="5200"/>
                  </a:lnTo>
                  <a:lnTo>
                    <a:pt x="3163" y="5093"/>
                  </a:lnTo>
                  <a:lnTo>
                    <a:pt x="3110" y="4968"/>
                  </a:lnTo>
                  <a:lnTo>
                    <a:pt x="3074" y="4843"/>
                  </a:lnTo>
                  <a:lnTo>
                    <a:pt x="3038" y="4610"/>
                  </a:lnTo>
                  <a:lnTo>
                    <a:pt x="3038" y="4360"/>
                  </a:lnTo>
                  <a:lnTo>
                    <a:pt x="3074" y="4110"/>
                  </a:lnTo>
                  <a:lnTo>
                    <a:pt x="3128" y="3860"/>
                  </a:lnTo>
                  <a:lnTo>
                    <a:pt x="3253" y="3377"/>
                  </a:lnTo>
                  <a:lnTo>
                    <a:pt x="3253" y="3359"/>
                  </a:lnTo>
                  <a:lnTo>
                    <a:pt x="3324" y="3091"/>
                  </a:lnTo>
                  <a:lnTo>
                    <a:pt x="3360" y="2788"/>
                  </a:lnTo>
                  <a:lnTo>
                    <a:pt x="3413" y="2502"/>
                  </a:lnTo>
                  <a:lnTo>
                    <a:pt x="3467" y="2234"/>
                  </a:lnTo>
                  <a:lnTo>
                    <a:pt x="3467" y="2037"/>
                  </a:lnTo>
                  <a:lnTo>
                    <a:pt x="3431" y="1858"/>
                  </a:lnTo>
                  <a:lnTo>
                    <a:pt x="3396" y="1680"/>
                  </a:lnTo>
                  <a:lnTo>
                    <a:pt x="3324" y="1501"/>
                  </a:lnTo>
                  <a:lnTo>
                    <a:pt x="3235" y="1322"/>
                  </a:lnTo>
                  <a:lnTo>
                    <a:pt x="3128" y="1161"/>
                  </a:lnTo>
                  <a:lnTo>
                    <a:pt x="2985" y="983"/>
                  </a:lnTo>
                  <a:lnTo>
                    <a:pt x="2806" y="822"/>
                  </a:lnTo>
                  <a:lnTo>
                    <a:pt x="2574" y="643"/>
                  </a:lnTo>
                  <a:lnTo>
                    <a:pt x="2306" y="482"/>
                  </a:lnTo>
                  <a:lnTo>
                    <a:pt x="2288" y="482"/>
                  </a:lnTo>
                  <a:lnTo>
                    <a:pt x="2002" y="340"/>
                  </a:lnTo>
                  <a:lnTo>
                    <a:pt x="1698" y="214"/>
                  </a:lnTo>
                  <a:lnTo>
                    <a:pt x="1376" y="89"/>
                  </a:lnTo>
                  <a:lnTo>
                    <a:pt x="10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10"/>
          <p:cNvSpPr/>
          <p:nvPr/>
        </p:nvSpPr>
        <p:spPr>
          <a:xfrm>
            <a:off x="0" y="-12075"/>
            <a:ext cx="9144000" cy="5143500"/>
          </a:xfrm>
          <a:prstGeom prst="flowChartProcess">
            <a:avLst/>
          </a:prstGeom>
          <a:solidFill>
            <a:srgbClr val="4FABEE">
              <a:alpha val="257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p10"/>
          <p:cNvSpPr txBox="1">
            <a:spLocks noGrp="1"/>
          </p:cNvSpPr>
          <p:nvPr>
            <p:ph type="body" idx="1"/>
          </p:nvPr>
        </p:nvSpPr>
        <p:spPr>
          <a:xfrm>
            <a:off x="712250" y="549025"/>
            <a:ext cx="4019400" cy="86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3500" b="1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</a:lstStyle>
          <a:p>
            <a:endParaRPr/>
          </a:p>
        </p:txBody>
      </p:sp>
      <p:sp>
        <p:nvSpPr>
          <p:cNvPr id="387" name="Google Shape;387;p10"/>
          <p:cNvSpPr/>
          <p:nvPr/>
        </p:nvSpPr>
        <p:spPr>
          <a:xfrm>
            <a:off x="0" y="3680850"/>
            <a:ext cx="4468979" cy="1450581"/>
          </a:xfrm>
          <a:custGeom>
            <a:avLst/>
            <a:gdLst/>
            <a:ahLst/>
            <a:cxnLst/>
            <a:rect l="l" t="t" r="r" b="b"/>
            <a:pathLst>
              <a:path w="84396" h="27394" extrusionOk="0">
                <a:moveTo>
                  <a:pt x="26572" y="0"/>
                </a:moveTo>
                <a:lnTo>
                  <a:pt x="25571" y="36"/>
                </a:lnTo>
                <a:lnTo>
                  <a:pt x="24571" y="107"/>
                </a:lnTo>
                <a:lnTo>
                  <a:pt x="23570" y="215"/>
                </a:lnTo>
                <a:lnTo>
                  <a:pt x="22569" y="358"/>
                </a:lnTo>
                <a:lnTo>
                  <a:pt x="21587" y="536"/>
                </a:lnTo>
                <a:lnTo>
                  <a:pt x="20604" y="751"/>
                </a:lnTo>
                <a:lnTo>
                  <a:pt x="19639" y="983"/>
                </a:lnTo>
                <a:lnTo>
                  <a:pt x="18674" y="1251"/>
                </a:lnTo>
                <a:lnTo>
                  <a:pt x="17709" y="1519"/>
                </a:lnTo>
                <a:lnTo>
                  <a:pt x="16762" y="1823"/>
                </a:lnTo>
                <a:lnTo>
                  <a:pt x="15815" y="2127"/>
                </a:lnTo>
                <a:lnTo>
                  <a:pt x="14868" y="2448"/>
                </a:lnTo>
                <a:lnTo>
                  <a:pt x="12992" y="3109"/>
                </a:lnTo>
                <a:lnTo>
                  <a:pt x="11115" y="3771"/>
                </a:lnTo>
                <a:lnTo>
                  <a:pt x="9239" y="4414"/>
                </a:lnTo>
                <a:lnTo>
                  <a:pt x="8292" y="4735"/>
                </a:lnTo>
                <a:lnTo>
                  <a:pt x="7345" y="5039"/>
                </a:lnTo>
                <a:lnTo>
                  <a:pt x="6398" y="5325"/>
                </a:lnTo>
                <a:lnTo>
                  <a:pt x="5433" y="5593"/>
                </a:lnTo>
                <a:lnTo>
                  <a:pt x="4486" y="5825"/>
                </a:lnTo>
                <a:lnTo>
                  <a:pt x="3503" y="6058"/>
                </a:lnTo>
                <a:lnTo>
                  <a:pt x="2645" y="6236"/>
                </a:lnTo>
                <a:lnTo>
                  <a:pt x="1770" y="6379"/>
                </a:lnTo>
                <a:lnTo>
                  <a:pt x="894" y="6504"/>
                </a:lnTo>
                <a:lnTo>
                  <a:pt x="1" y="6612"/>
                </a:lnTo>
                <a:lnTo>
                  <a:pt x="1" y="27393"/>
                </a:lnTo>
                <a:lnTo>
                  <a:pt x="84396" y="27393"/>
                </a:lnTo>
                <a:lnTo>
                  <a:pt x="84307" y="27000"/>
                </a:lnTo>
                <a:lnTo>
                  <a:pt x="84217" y="26625"/>
                </a:lnTo>
                <a:lnTo>
                  <a:pt x="84110" y="26250"/>
                </a:lnTo>
                <a:lnTo>
                  <a:pt x="83985" y="25874"/>
                </a:lnTo>
                <a:lnTo>
                  <a:pt x="83842" y="25499"/>
                </a:lnTo>
                <a:lnTo>
                  <a:pt x="83681" y="25142"/>
                </a:lnTo>
                <a:lnTo>
                  <a:pt x="83520" y="24784"/>
                </a:lnTo>
                <a:lnTo>
                  <a:pt x="83342" y="24427"/>
                </a:lnTo>
                <a:lnTo>
                  <a:pt x="83145" y="24088"/>
                </a:lnTo>
                <a:lnTo>
                  <a:pt x="82949" y="23766"/>
                </a:lnTo>
                <a:lnTo>
                  <a:pt x="82734" y="23444"/>
                </a:lnTo>
                <a:lnTo>
                  <a:pt x="82502" y="23123"/>
                </a:lnTo>
                <a:lnTo>
                  <a:pt x="82252" y="22819"/>
                </a:lnTo>
                <a:lnTo>
                  <a:pt x="82002" y="22515"/>
                </a:lnTo>
                <a:lnTo>
                  <a:pt x="81716" y="22247"/>
                </a:lnTo>
                <a:lnTo>
                  <a:pt x="81430" y="21961"/>
                </a:lnTo>
                <a:lnTo>
                  <a:pt x="81126" y="21693"/>
                </a:lnTo>
                <a:lnTo>
                  <a:pt x="80804" y="21443"/>
                </a:lnTo>
                <a:lnTo>
                  <a:pt x="80465" y="21193"/>
                </a:lnTo>
                <a:lnTo>
                  <a:pt x="80125" y="20961"/>
                </a:lnTo>
                <a:lnTo>
                  <a:pt x="79768" y="20764"/>
                </a:lnTo>
                <a:lnTo>
                  <a:pt x="79411" y="20567"/>
                </a:lnTo>
                <a:lnTo>
                  <a:pt x="79035" y="20389"/>
                </a:lnTo>
                <a:lnTo>
                  <a:pt x="78660" y="20210"/>
                </a:lnTo>
                <a:lnTo>
                  <a:pt x="78285" y="20067"/>
                </a:lnTo>
                <a:lnTo>
                  <a:pt x="77910" y="19924"/>
                </a:lnTo>
                <a:lnTo>
                  <a:pt x="77516" y="19799"/>
                </a:lnTo>
                <a:lnTo>
                  <a:pt x="77105" y="19692"/>
                </a:lnTo>
                <a:lnTo>
                  <a:pt x="76712" y="19585"/>
                </a:lnTo>
                <a:lnTo>
                  <a:pt x="76301" y="19495"/>
                </a:lnTo>
                <a:lnTo>
                  <a:pt x="75890" y="19424"/>
                </a:lnTo>
                <a:lnTo>
                  <a:pt x="75479" y="19352"/>
                </a:lnTo>
                <a:lnTo>
                  <a:pt x="74640" y="19245"/>
                </a:lnTo>
                <a:lnTo>
                  <a:pt x="73782" y="19191"/>
                </a:lnTo>
                <a:lnTo>
                  <a:pt x="72924" y="19156"/>
                </a:lnTo>
                <a:lnTo>
                  <a:pt x="72066" y="19156"/>
                </a:lnTo>
                <a:lnTo>
                  <a:pt x="71209" y="19191"/>
                </a:lnTo>
                <a:lnTo>
                  <a:pt x="70351" y="19245"/>
                </a:lnTo>
                <a:lnTo>
                  <a:pt x="69511" y="19334"/>
                </a:lnTo>
                <a:lnTo>
                  <a:pt x="68671" y="19424"/>
                </a:lnTo>
                <a:lnTo>
                  <a:pt x="66992" y="19656"/>
                </a:lnTo>
                <a:lnTo>
                  <a:pt x="65312" y="19906"/>
                </a:lnTo>
                <a:lnTo>
                  <a:pt x="63632" y="20121"/>
                </a:lnTo>
                <a:lnTo>
                  <a:pt x="62792" y="20228"/>
                </a:lnTo>
                <a:lnTo>
                  <a:pt x="61953" y="20299"/>
                </a:lnTo>
                <a:lnTo>
                  <a:pt x="61113" y="20353"/>
                </a:lnTo>
                <a:lnTo>
                  <a:pt x="60273" y="20371"/>
                </a:lnTo>
                <a:lnTo>
                  <a:pt x="59433" y="20371"/>
                </a:lnTo>
                <a:lnTo>
                  <a:pt x="58611" y="20335"/>
                </a:lnTo>
                <a:lnTo>
                  <a:pt x="57789" y="20264"/>
                </a:lnTo>
                <a:lnTo>
                  <a:pt x="57378" y="20210"/>
                </a:lnTo>
                <a:lnTo>
                  <a:pt x="56967" y="20156"/>
                </a:lnTo>
                <a:lnTo>
                  <a:pt x="56556" y="20067"/>
                </a:lnTo>
                <a:lnTo>
                  <a:pt x="56145" y="19978"/>
                </a:lnTo>
                <a:lnTo>
                  <a:pt x="55752" y="19888"/>
                </a:lnTo>
                <a:lnTo>
                  <a:pt x="55341" y="19763"/>
                </a:lnTo>
                <a:lnTo>
                  <a:pt x="54930" y="19638"/>
                </a:lnTo>
                <a:lnTo>
                  <a:pt x="54501" y="19495"/>
                </a:lnTo>
                <a:lnTo>
                  <a:pt x="54108" y="19334"/>
                </a:lnTo>
                <a:lnTo>
                  <a:pt x="53715" y="19156"/>
                </a:lnTo>
                <a:lnTo>
                  <a:pt x="53322" y="18977"/>
                </a:lnTo>
                <a:lnTo>
                  <a:pt x="52947" y="18780"/>
                </a:lnTo>
                <a:lnTo>
                  <a:pt x="52553" y="18584"/>
                </a:lnTo>
                <a:lnTo>
                  <a:pt x="52196" y="18370"/>
                </a:lnTo>
                <a:lnTo>
                  <a:pt x="51821" y="18137"/>
                </a:lnTo>
                <a:lnTo>
                  <a:pt x="51463" y="17905"/>
                </a:lnTo>
                <a:lnTo>
                  <a:pt x="50767" y="17422"/>
                </a:lnTo>
                <a:lnTo>
                  <a:pt x="50088" y="16886"/>
                </a:lnTo>
                <a:lnTo>
                  <a:pt x="49444" y="16332"/>
                </a:lnTo>
                <a:lnTo>
                  <a:pt x="48801" y="15743"/>
                </a:lnTo>
                <a:lnTo>
                  <a:pt x="48158" y="15135"/>
                </a:lnTo>
                <a:lnTo>
                  <a:pt x="47550" y="14492"/>
                </a:lnTo>
                <a:lnTo>
                  <a:pt x="46943" y="13849"/>
                </a:lnTo>
                <a:lnTo>
                  <a:pt x="46353" y="13170"/>
                </a:lnTo>
                <a:lnTo>
                  <a:pt x="45763" y="12491"/>
                </a:lnTo>
                <a:lnTo>
                  <a:pt x="44602" y="11115"/>
                </a:lnTo>
                <a:lnTo>
                  <a:pt x="43458" y="9703"/>
                </a:lnTo>
                <a:lnTo>
                  <a:pt x="42297" y="8309"/>
                </a:lnTo>
                <a:lnTo>
                  <a:pt x="41689" y="7630"/>
                </a:lnTo>
                <a:lnTo>
                  <a:pt x="41099" y="6951"/>
                </a:lnTo>
                <a:lnTo>
                  <a:pt x="40492" y="6290"/>
                </a:lnTo>
                <a:lnTo>
                  <a:pt x="39867" y="5647"/>
                </a:lnTo>
                <a:lnTo>
                  <a:pt x="39241" y="5039"/>
                </a:lnTo>
                <a:lnTo>
                  <a:pt x="38580" y="4432"/>
                </a:lnTo>
                <a:lnTo>
                  <a:pt x="37919" y="3860"/>
                </a:lnTo>
                <a:lnTo>
                  <a:pt x="37222" y="3324"/>
                </a:lnTo>
                <a:lnTo>
                  <a:pt x="36507" y="2806"/>
                </a:lnTo>
                <a:lnTo>
                  <a:pt x="36150" y="2555"/>
                </a:lnTo>
                <a:lnTo>
                  <a:pt x="35775" y="2323"/>
                </a:lnTo>
                <a:lnTo>
                  <a:pt x="35399" y="2109"/>
                </a:lnTo>
                <a:lnTo>
                  <a:pt x="35024" y="1894"/>
                </a:lnTo>
                <a:lnTo>
                  <a:pt x="34631" y="1698"/>
                </a:lnTo>
                <a:lnTo>
                  <a:pt x="34238" y="1501"/>
                </a:lnTo>
                <a:lnTo>
                  <a:pt x="33791" y="1305"/>
                </a:lnTo>
                <a:lnTo>
                  <a:pt x="33326" y="1108"/>
                </a:lnTo>
                <a:lnTo>
                  <a:pt x="32862" y="947"/>
                </a:lnTo>
                <a:lnTo>
                  <a:pt x="32397" y="786"/>
                </a:lnTo>
                <a:lnTo>
                  <a:pt x="31933" y="643"/>
                </a:lnTo>
                <a:lnTo>
                  <a:pt x="31450" y="518"/>
                </a:lnTo>
                <a:lnTo>
                  <a:pt x="30968" y="411"/>
                </a:lnTo>
                <a:lnTo>
                  <a:pt x="30485" y="304"/>
                </a:lnTo>
                <a:lnTo>
                  <a:pt x="30003" y="232"/>
                </a:lnTo>
                <a:lnTo>
                  <a:pt x="29520" y="161"/>
                </a:lnTo>
                <a:lnTo>
                  <a:pt x="29038" y="107"/>
                </a:lnTo>
                <a:lnTo>
                  <a:pt x="28538" y="54"/>
                </a:lnTo>
                <a:lnTo>
                  <a:pt x="28055" y="18"/>
                </a:lnTo>
                <a:lnTo>
                  <a:pt x="2755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dist="190500" dir="114000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8" name="Google Shape;388;p10"/>
          <p:cNvGrpSpPr/>
          <p:nvPr/>
        </p:nvGrpSpPr>
        <p:grpSpPr>
          <a:xfrm flipH="1">
            <a:off x="712258" y="4309510"/>
            <a:ext cx="490206" cy="833986"/>
            <a:chOff x="4216950" y="2235875"/>
            <a:chExt cx="227400" cy="386875"/>
          </a:xfrm>
        </p:grpSpPr>
        <p:sp>
          <p:nvSpPr>
            <p:cNvPr id="389" name="Google Shape;389;p10"/>
            <p:cNvSpPr/>
            <p:nvPr/>
          </p:nvSpPr>
          <p:spPr>
            <a:xfrm>
              <a:off x="4430500" y="2235875"/>
              <a:ext cx="13850" cy="13875"/>
            </a:xfrm>
            <a:custGeom>
              <a:avLst/>
              <a:gdLst/>
              <a:ahLst/>
              <a:cxnLst/>
              <a:rect l="l" t="t" r="r" b="b"/>
              <a:pathLst>
                <a:path w="554" h="555" extrusionOk="0">
                  <a:moveTo>
                    <a:pt x="214" y="0"/>
                  </a:moveTo>
                  <a:lnTo>
                    <a:pt x="161" y="18"/>
                  </a:lnTo>
                  <a:lnTo>
                    <a:pt x="71" y="90"/>
                  </a:lnTo>
                  <a:lnTo>
                    <a:pt x="18" y="161"/>
                  </a:lnTo>
                  <a:lnTo>
                    <a:pt x="0" y="215"/>
                  </a:lnTo>
                  <a:lnTo>
                    <a:pt x="0" y="286"/>
                  </a:lnTo>
                  <a:lnTo>
                    <a:pt x="0" y="340"/>
                  </a:lnTo>
                  <a:lnTo>
                    <a:pt x="18" y="393"/>
                  </a:lnTo>
                  <a:lnTo>
                    <a:pt x="71" y="465"/>
                  </a:lnTo>
                  <a:lnTo>
                    <a:pt x="161" y="536"/>
                  </a:lnTo>
                  <a:lnTo>
                    <a:pt x="214" y="554"/>
                  </a:lnTo>
                  <a:lnTo>
                    <a:pt x="322" y="554"/>
                  </a:lnTo>
                  <a:lnTo>
                    <a:pt x="375" y="536"/>
                  </a:lnTo>
                  <a:lnTo>
                    <a:pt x="465" y="465"/>
                  </a:lnTo>
                  <a:lnTo>
                    <a:pt x="518" y="393"/>
                  </a:lnTo>
                  <a:lnTo>
                    <a:pt x="536" y="340"/>
                  </a:lnTo>
                  <a:lnTo>
                    <a:pt x="554" y="286"/>
                  </a:lnTo>
                  <a:lnTo>
                    <a:pt x="536" y="215"/>
                  </a:lnTo>
                  <a:lnTo>
                    <a:pt x="518" y="161"/>
                  </a:lnTo>
                  <a:lnTo>
                    <a:pt x="465" y="90"/>
                  </a:lnTo>
                  <a:lnTo>
                    <a:pt x="375" y="18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0"/>
            <p:cNvSpPr/>
            <p:nvPr/>
          </p:nvSpPr>
          <p:spPr>
            <a:xfrm>
              <a:off x="4376875" y="223587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33" y="0"/>
                  </a:moveTo>
                  <a:lnTo>
                    <a:pt x="179" y="18"/>
                  </a:lnTo>
                  <a:lnTo>
                    <a:pt x="90" y="90"/>
                  </a:lnTo>
                  <a:lnTo>
                    <a:pt x="19" y="161"/>
                  </a:lnTo>
                  <a:lnTo>
                    <a:pt x="19" y="215"/>
                  </a:lnTo>
                  <a:lnTo>
                    <a:pt x="1" y="286"/>
                  </a:lnTo>
                  <a:lnTo>
                    <a:pt x="19" y="340"/>
                  </a:lnTo>
                  <a:lnTo>
                    <a:pt x="19" y="393"/>
                  </a:lnTo>
                  <a:lnTo>
                    <a:pt x="90" y="465"/>
                  </a:lnTo>
                  <a:lnTo>
                    <a:pt x="179" y="536"/>
                  </a:lnTo>
                  <a:lnTo>
                    <a:pt x="233" y="554"/>
                  </a:lnTo>
                  <a:lnTo>
                    <a:pt x="340" y="554"/>
                  </a:lnTo>
                  <a:lnTo>
                    <a:pt x="394" y="536"/>
                  </a:lnTo>
                  <a:lnTo>
                    <a:pt x="483" y="465"/>
                  </a:lnTo>
                  <a:lnTo>
                    <a:pt x="537" y="393"/>
                  </a:lnTo>
                  <a:lnTo>
                    <a:pt x="555" y="340"/>
                  </a:lnTo>
                  <a:lnTo>
                    <a:pt x="555" y="286"/>
                  </a:lnTo>
                  <a:lnTo>
                    <a:pt x="555" y="215"/>
                  </a:lnTo>
                  <a:lnTo>
                    <a:pt x="537" y="161"/>
                  </a:lnTo>
                  <a:lnTo>
                    <a:pt x="483" y="90"/>
                  </a:lnTo>
                  <a:lnTo>
                    <a:pt x="394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0"/>
            <p:cNvSpPr/>
            <p:nvPr/>
          </p:nvSpPr>
          <p:spPr>
            <a:xfrm>
              <a:off x="4323725" y="223587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15" y="0"/>
                  </a:moveTo>
                  <a:lnTo>
                    <a:pt x="161" y="18"/>
                  </a:lnTo>
                  <a:lnTo>
                    <a:pt x="72" y="90"/>
                  </a:lnTo>
                  <a:lnTo>
                    <a:pt x="18" y="161"/>
                  </a:lnTo>
                  <a:lnTo>
                    <a:pt x="0" y="215"/>
                  </a:lnTo>
                  <a:lnTo>
                    <a:pt x="0" y="286"/>
                  </a:lnTo>
                  <a:lnTo>
                    <a:pt x="0" y="340"/>
                  </a:lnTo>
                  <a:lnTo>
                    <a:pt x="18" y="393"/>
                  </a:lnTo>
                  <a:lnTo>
                    <a:pt x="72" y="465"/>
                  </a:lnTo>
                  <a:lnTo>
                    <a:pt x="161" y="536"/>
                  </a:lnTo>
                  <a:lnTo>
                    <a:pt x="215" y="554"/>
                  </a:lnTo>
                  <a:lnTo>
                    <a:pt x="340" y="554"/>
                  </a:lnTo>
                  <a:lnTo>
                    <a:pt x="376" y="536"/>
                  </a:lnTo>
                  <a:lnTo>
                    <a:pt x="465" y="465"/>
                  </a:lnTo>
                  <a:lnTo>
                    <a:pt x="536" y="393"/>
                  </a:lnTo>
                  <a:lnTo>
                    <a:pt x="554" y="340"/>
                  </a:lnTo>
                  <a:lnTo>
                    <a:pt x="554" y="286"/>
                  </a:lnTo>
                  <a:lnTo>
                    <a:pt x="554" y="215"/>
                  </a:lnTo>
                  <a:lnTo>
                    <a:pt x="536" y="161"/>
                  </a:lnTo>
                  <a:lnTo>
                    <a:pt x="465" y="90"/>
                  </a:lnTo>
                  <a:lnTo>
                    <a:pt x="376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0"/>
            <p:cNvSpPr/>
            <p:nvPr/>
          </p:nvSpPr>
          <p:spPr>
            <a:xfrm>
              <a:off x="4270550" y="223587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15" y="0"/>
                  </a:moveTo>
                  <a:lnTo>
                    <a:pt x="162" y="18"/>
                  </a:lnTo>
                  <a:lnTo>
                    <a:pt x="72" y="90"/>
                  </a:lnTo>
                  <a:lnTo>
                    <a:pt x="19" y="161"/>
                  </a:lnTo>
                  <a:lnTo>
                    <a:pt x="1" y="215"/>
                  </a:lnTo>
                  <a:lnTo>
                    <a:pt x="1" y="286"/>
                  </a:lnTo>
                  <a:lnTo>
                    <a:pt x="1" y="340"/>
                  </a:lnTo>
                  <a:lnTo>
                    <a:pt x="19" y="393"/>
                  </a:lnTo>
                  <a:lnTo>
                    <a:pt x="72" y="465"/>
                  </a:lnTo>
                  <a:lnTo>
                    <a:pt x="162" y="536"/>
                  </a:lnTo>
                  <a:lnTo>
                    <a:pt x="215" y="554"/>
                  </a:lnTo>
                  <a:lnTo>
                    <a:pt x="323" y="554"/>
                  </a:lnTo>
                  <a:lnTo>
                    <a:pt x="376" y="536"/>
                  </a:lnTo>
                  <a:lnTo>
                    <a:pt x="466" y="465"/>
                  </a:lnTo>
                  <a:lnTo>
                    <a:pt x="519" y="393"/>
                  </a:lnTo>
                  <a:lnTo>
                    <a:pt x="537" y="340"/>
                  </a:lnTo>
                  <a:lnTo>
                    <a:pt x="555" y="286"/>
                  </a:lnTo>
                  <a:lnTo>
                    <a:pt x="537" y="215"/>
                  </a:lnTo>
                  <a:lnTo>
                    <a:pt x="519" y="161"/>
                  </a:lnTo>
                  <a:lnTo>
                    <a:pt x="466" y="90"/>
                  </a:lnTo>
                  <a:lnTo>
                    <a:pt x="376" y="18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10"/>
            <p:cNvSpPr/>
            <p:nvPr/>
          </p:nvSpPr>
          <p:spPr>
            <a:xfrm>
              <a:off x="4216950" y="223587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33" y="0"/>
                  </a:moveTo>
                  <a:lnTo>
                    <a:pt x="179" y="18"/>
                  </a:lnTo>
                  <a:lnTo>
                    <a:pt x="90" y="90"/>
                  </a:lnTo>
                  <a:lnTo>
                    <a:pt x="36" y="161"/>
                  </a:lnTo>
                  <a:lnTo>
                    <a:pt x="19" y="215"/>
                  </a:lnTo>
                  <a:lnTo>
                    <a:pt x="1" y="286"/>
                  </a:lnTo>
                  <a:lnTo>
                    <a:pt x="19" y="340"/>
                  </a:lnTo>
                  <a:lnTo>
                    <a:pt x="36" y="393"/>
                  </a:lnTo>
                  <a:lnTo>
                    <a:pt x="90" y="465"/>
                  </a:lnTo>
                  <a:lnTo>
                    <a:pt x="179" y="536"/>
                  </a:lnTo>
                  <a:lnTo>
                    <a:pt x="233" y="554"/>
                  </a:lnTo>
                  <a:lnTo>
                    <a:pt x="340" y="554"/>
                  </a:lnTo>
                  <a:lnTo>
                    <a:pt x="394" y="536"/>
                  </a:lnTo>
                  <a:lnTo>
                    <a:pt x="483" y="465"/>
                  </a:lnTo>
                  <a:lnTo>
                    <a:pt x="537" y="393"/>
                  </a:lnTo>
                  <a:lnTo>
                    <a:pt x="555" y="340"/>
                  </a:lnTo>
                  <a:lnTo>
                    <a:pt x="555" y="286"/>
                  </a:lnTo>
                  <a:lnTo>
                    <a:pt x="555" y="215"/>
                  </a:lnTo>
                  <a:lnTo>
                    <a:pt x="537" y="161"/>
                  </a:lnTo>
                  <a:lnTo>
                    <a:pt x="483" y="90"/>
                  </a:lnTo>
                  <a:lnTo>
                    <a:pt x="394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10"/>
            <p:cNvSpPr/>
            <p:nvPr/>
          </p:nvSpPr>
          <p:spPr>
            <a:xfrm>
              <a:off x="4430500" y="2289025"/>
              <a:ext cx="13850" cy="13875"/>
            </a:xfrm>
            <a:custGeom>
              <a:avLst/>
              <a:gdLst/>
              <a:ahLst/>
              <a:cxnLst/>
              <a:rect l="l" t="t" r="r" b="b"/>
              <a:pathLst>
                <a:path w="554" h="555" extrusionOk="0">
                  <a:moveTo>
                    <a:pt x="268" y="1"/>
                  </a:moveTo>
                  <a:lnTo>
                    <a:pt x="214" y="19"/>
                  </a:lnTo>
                  <a:lnTo>
                    <a:pt x="161" y="36"/>
                  </a:lnTo>
                  <a:lnTo>
                    <a:pt x="71" y="90"/>
                  </a:lnTo>
                  <a:lnTo>
                    <a:pt x="18" y="179"/>
                  </a:lnTo>
                  <a:lnTo>
                    <a:pt x="0" y="233"/>
                  </a:lnTo>
                  <a:lnTo>
                    <a:pt x="0" y="287"/>
                  </a:lnTo>
                  <a:lnTo>
                    <a:pt x="0" y="340"/>
                  </a:lnTo>
                  <a:lnTo>
                    <a:pt x="18" y="394"/>
                  </a:lnTo>
                  <a:lnTo>
                    <a:pt x="71" y="483"/>
                  </a:lnTo>
                  <a:lnTo>
                    <a:pt x="161" y="537"/>
                  </a:lnTo>
                  <a:lnTo>
                    <a:pt x="214" y="555"/>
                  </a:lnTo>
                  <a:lnTo>
                    <a:pt x="322" y="555"/>
                  </a:lnTo>
                  <a:lnTo>
                    <a:pt x="375" y="537"/>
                  </a:lnTo>
                  <a:lnTo>
                    <a:pt x="465" y="483"/>
                  </a:lnTo>
                  <a:lnTo>
                    <a:pt x="518" y="394"/>
                  </a:lnTo>
                  <a:lnTo>
                    <a:pt x="536" y="340"/>
                  </a:lnTo>
                  <a:lnTo>
                    <a:pt x="554" y="287"/>
                  </a:lnTo>
                  <a:lnTo>
                    <a:pt x="536" y="233"/>
                  </a:lnTo>
                  <a:lnTo>
                    <a:pt x="518" y="179"/>
                  </a:lnTo>
                  <a:lnTo>
                    <a:pt x="465" y="90"/>
                  </a:lnTo>
                  <a:lnTo>
                    <a:pt x="375" y="36"/>
                  </a:lnTo>
                  <a:lnTo>
                    <a:pt x="322" y="19"/>
                  </a:lnTo>
                  <a:lnTo>
                    <a:pt x="26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0"/>
            <p:cNvSpPr/>
            <p:nvPr/>
          </p:nvSpPr>
          <p:spPr>
            <a:xfrm>
              <a:off x="4376875" y="228902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87" y="1"/>
                  </a:moveTo>
                  <a:lnTo>
                    <a:pt x="233" y="19"/>
                  </a:lnTo>
                  <a:lnTo>
                    <a:pt x="179" y="36"/>
                  </a:lnTo>
                  <a:lnTo>
                    <a:pt x="90" y="90"/>
                  </a:lnTo>
                  <a:lnTo>
                    <a:pt x="19" y="179"/>
                  </a:lnTo>
                  <a:lnTo>
                    <a:pt x="19" y="233"/>
                  </a:lnTo>
                  <a:lnTo>
                    <a:pt x="1" y="287"/>
                  </a:lnTo>
                  <a:lnTo>
                    <a:pt x="19" y="340"/>
                  </a:lnTo>
                  <a:lnTo>
                    <a:pt x="19" y="394"/>
                  </a:lnTo>
                  <a:lnTo>
                    <a:pt x="90" y="483"/>
                  </a:lnTo>
                  <a:lnTo>
                    <a:pt x="179" y="537"/>
                  </a:lnTo>
                  <a:lnTo>
                    <a:pt x="233" y="555"/>
                  </a:lnTo>
                  <a:lnTo>
                    <a:pt x="340" y="555"/>
                  </a:lnTo>
                  <a:lnTo>
                    <a:pt x="394" y="537"/>
                  </a:lnTo>
                  <a:lnTo>
                    <a:pt x="483" y="483"/>
                  </a:lnTo>
                  <a:lnTo>
                    <a:pt x="537" y="394"/>
                  </a:lnTo>
                  <a:lnTo>
                    <a:pt x="555" y="340"/>
                  </a:lnTo>
                  <a:lnTo>
                    <a:pt x="555" y="287"/>
                  </a:lnTo>
                  <a:lnTo>
                    <a:pt x="555" y="233"/>
                  </a:lnTo>
                  <a:lnTo>
                    <a:pt x="537" y="179"/>
                  </a:lnTo>
                  <a:lnTo>
                    <a:pt x="483" y="90"/>
                  </a:lnTo>
                  <a:lnTo>
                    <a:pt x="394" y="36"/>
                  </a:lnTo>
                  <a:lnTo>
                    <a:pt x="340" y="19"/>
                  </a:lnTo>
                  <a:lnTo>
                    <a:pt x="28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0"/>
            <p:cNvSpPr/>
            <p:nvPr/>
          </p:nvSpPr>
          <p:spPr>
            <a:xfrm>
              <a:off x="4323725" y="228902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68" y="1"/>
                  </a:moveTo>
                  <a:lnTo>
                    <a:pt x="215" y="19"/>
                  </a:lnTo>
                  <a:lnTo>
                    <a:pt x="161" y="36"/>
                  </a:lnTo>
                  <a:lnTo>
                    <a:pt x="72" y="90"/>
                  </a:lnTo>
                  <a:lnTo>
                    <a:pt x="18" y="179"/>
                  </a:lnTo>
                  <a:lnTo>
                    <a:pt x="0" y="233"/>
                  </a:lnTo>
                  <a:lnTo>
                    <a:pt x="0" y="287"/>
                  </a:lnTo>
                  <a:lnTo>
                    <a:pt x="0" y="340"/>
                  </a:lnTo>
                  <a:lnTo>
                    <a:pt x="18" y="394"/>
                  </a:lnTo>
                  <a:lnTo>
                    <a:pt x="72" y="483"/>
                  </a:lnTo>
                  <a:lnTo>
                    <a:pt x="161" y="537"/>
                  </a:lnTo>
                  <a:lnTo>
                    <a:pt x="215" y="555"/>
                  </a:lnTo>
                  <a:lnTo>
                    <a:pt x="340" y="555"/>
                  </a:lnTo>
                  <a:lnTo>
                    <a:pt x="376" y="537"/>
                  </a:lnTo>
                  <a:lnTo>
                    <a:pt x="465" y="483"/>
                  </a:lnTo>
                  <a:lnTo>
                    <a:pt x="536" y="394"/>
                  </a:lnTo>
                  <a:lnTo>
                    <a:pt x="554" y="340"/>
                  </a:lnTo>
                  <a:lnTo>
                    <a:pt x="554" y="287"/>
                  </a:lnTo>
                  <a:lnTo>
                    <a:pt x="554" y="233"/>
                  </a:lnTo>
                  <a:lnTo>
                    <a:pt x="536" y="179"/>
                  </a:lnTo>
                  <a:lnTo>
                    <a:pt x="465" y="90"/>
                  </a:lnTo>
                  <a:lnTo>
                    <a:pt x="376" y="36"/>
                  </a:lnTo>
                  <a:lnTo>
                    <a:pt x="340" y="19"/>
                  </a:lnTo>
                  <a:lnTo>
                    <a:pt x="26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10"/>
            <p:cNvSpPr/>
            <p:nvPr/>
          </p:nvSpPr>
          <p:spPr>
            <a:xfrm>
              <a:off x="4270550" y="228902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69" y="1"/>
                  </a:moveTo>
                  <a:lnTo>
                    <a:pt x="215" y="19"/>
                  </a:lnTo>
                  <a:lnTo>
                    <a:pt x="162" y="36"/>
                  </a:lnTo>
                  <a:lnTo>
                    <a:pt x="72" y="90"/>
                  </a:lnTo>
                  <a:lnTo>
                    <a:pt x="19" y="179"/>
                  </a:lnTo>
                  <a:lnTo>
                    <a:pt x="1" y="233"/>
                  </a:lnTo>
                  <a:lnTo>
                    <a:pt x="1" y="287"/>
                  </a:lnTo>
                  <a:lnTo>
                    <a:pt x="1" y="340"/>
                  </a:lnTo>
                  <a:lnTo>
                    <a:pt x="19" y="394"/>
                  </a:lnTo>
                  <a:lnTo>
                    <a:pt x="72" y="483"/>
                  </a:lnTo>
                  <a:lnTo>
                    <a:pt x="162" y="537"/>
                  </a:lnTo>
                  <a:lnTo>
                    <a:pt x="215" y="555"/>
                  </a:lnTo>
                  <a:lnTo>
                    <a:pt x="323" y="555"/>
                  </a:lnTo>
                  <a:lnTo>
                    <a:pt x="376" y="537"/>
                  </a:lnTo>
                  <a:lnTo>
                    <a:pt x="466" y="483"/>
                  </a:lnTo>
                  <a:lnTo>
                    <a:pt x="519" y="394"/>
                  </a:lnTo>
                  <a:lnTo>
                    <a:pt x="537" y="340"/>
                  </a:lnTo>
                  <a:lnTo>
                    <a:pt x="555" y="287"/>
                  </a:lnTo>
                  <a:lnTo>
                    <a:pt x="537" y="233"/>
                  </a:lnTo>
                  <a:lnTo>
                    <a:pt x="519" y="179"/>
                  </a:lnTo>
                  <a:lnTo>
                    <a:pt x="466" y="90"/>
                  </a:lnTo>
                  <a:lnTo>
                    <a:pt x="376" y="36"/>
                  </a:lnTo>
                  <a:lnTo>
                    <a:pt x="323" y="19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10"/>
            <p:cNvSpPr/>
            <p:nvPr/>
          </p:nvSpPr>
          <p:spPr>
            <a:xfrm>
              <a:off x="4216950" y="228902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87" y="1"/>
                  </a:moveTo>
                  <a:lnTo>
                    <a:pt x="233" y="19"/>
                  </a:lnTo>
                  <a:lnTo>
                    <a:pt x="179" y="36"/>
                  </a:lnTo>
                  <a:lnTo>
                    <a:pt x="90" y="90"/>
                  </a:lnTo>
                  <a:lnTo>
                    <a:pt x="36" y="179"/>
                  </a:lnTo>
                  <a:lnTo>
                    <a:pt x="19" y="233"/>
                  </a:lnTo>
                  <a:lnTo>
                    <a:pt x="1" y="287"/>
                  </a:lnTo>
                  <a:lnTo>
                    <a:pt x="19" y="340"/>
                  </a:lnTo>
                  <a:lnTo>
                    <a:pt x="36" y="394"/>
                  </a:lnTo>
                  <a:lnTo>
                    <a:pt x="90" y="483"/>
                  </a:lnTo>
                  <a:lnTo>
                    <a:pt x="179" y="537"/>
                  </a:lnTo>
                  <a:lnTo>
                    <a:pt x="233" y="555"/>
                  </a:lnTo>
                  <a:lnTo>
                    <a:pt x="340" y="555"/>
                  </a:lnTo>
                  <a:lnTo>
                    <a:pt x="394" y="537"/>
                  </a:lnTo>
                  <a:lnTo>
                    <a:pt x="483" y="483"/>
                  </a:lnTo>
                  <a:lnTo>
                    <a:pt x="537" y="394"/>
                  </a:lnTo>
                  <a:lnTo>
                    <a:pt x="555" y="340"/>
                  </a:lnTo>
                  <a:lnTo>
                    <a:pt x="555" y="287"/>
                  </a:lnTo>
                  <a:lnTo>
                    <a:pt x="555" y="233"/>
                  </a:lnTo>
                  <a:lnTo>
                    <a:pt x="537" y="179"/>
                  </a:lnTo>
                  <a:lnTo>
                    <a:pt x="483" y="90"/>
                  </a:lnTo>
                  <a:lnTo>
                    <a:pt x="394" y="36"/>
                  </a:lnTo>
                  <a:lnTo>
                    <a:pt x="340" y="19"/>
                  </a:lnTo>
                  <a:lnTo>
                    <a:pt x="28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10"/>
            <p:cNvSpPr/>
            <p:nvPr/>
          </p:nvSpPr>
          <p:spPr>
            <a:xfrm>
              <a:off x="4430500" y="2342625"/>
              <a:ext cx="13850" cy="13875"/>
            </a:xfrm>
            <a:custGeom>
              <a:avLst/>
              <a:gdLst/>
              <a:ahLst/>
              <a:cxnLst/>
              <a:rect l="l" t="t" r="r" b="b"/>
              <a:pathLst>
                <a:path w="554" h="555" extrusionOk="0">
                  <a:moveTo>
                    <a:pt x="214" y="1"/>
                  </a:moveTo>
                  <a:lnTo>
                    <a:pt x="161" y="19"/>
                  </a:lnTo>
                  <a:lnTo>
                    <a:pt x="71" y="72"/>
                  </a:lnTo>
                  <a:lnTo>
                    <a:pt x="18" y="162"/>
                  </a:lnTo>
                  <a:lnTo>
                    <a:pt x="0" y="215"/>
                  </a:lnTo>
                  <a:lnTo>
                    <a:pt x="0" y="269"/>
                  </a:lnTo>
                  <a:lnTo>
                    <a:pt x="0" y="323"/>
                  </a:lnTo>
                  <a:lnTo>
                    <a:pt x="18" y="376"/>
                  </a:lnTo>
                  <a:lnTo>
                    <a:pt x="71" y="466"/>
                  </a:lnTo>
                  <a:lnTo>
                    <a:pt x="161" y="519"/>
                  </a:lnTo>
                  <a:lnTo>
                    <a:pt x="214" y="537"/>
                  </a:lnTo>
                  <a:lnTo>
                    <a:pt x="268" y="555"/>
                  </a:lnTo>
                  <a:lnTo>
                    <a:pt x="322" y="537"/>
                  </a:lnTo>
                  <a:lnTo>
                    <a:pt x="375" y="519"/>
                  </a:lnTo>
                  <a:lnTo>
                    <a:pt x="465" y="466"/>
                  </a:lnTo>
                  <a:lnTo>
                    <a:pt x="518" y="376"/>
                  </a:lnTo>
                  <a:lnTo>
                    <a:pt x="536" y="323"/>
                  </a:lnTo>
                  <a:lnTo>
                    <a:pt x="554" y="269"/>
                  </a:lnTo>
                  <a:lnTo>
                    <a:pt x="536" y="215"/>
                  </a:lnTo>
                  <a:lnTo>
                    <a:pt x="518" y="162"/>
                  </a:lnTo>
                  <a:lnTo>
                    <a:pt x="465" y="72"/>
                  </a:lnTo>
                  <a:lnTo>
                    <a:pt x="375" y="19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10"/>
            <p:cNvSpPr/>
            <p:nvPr/>
          </p:nvSpPr>
          <p:spPr>
            <a:xfrm>
              <a:off x="4376875" y="234262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33" y="1"/>
                  </a:moveTo>
                  <a:lnTo>
                    <a:pt x="179" y="19"/>
                  </a:lnTo>
                  <a:lnTo>
                    <a:pt x="90" y="72"/>
                  </a:lnTo>
                  <a:lnTo>
                    <a:pt x="19" y="162"/>
                  </a:lnTo>
                  <a:lnTo>
                    <a:pt x="19" y="215"/>
                  </a:lnTo>
                  <a:lnTo>
                    <a:pt x="1" y="269"/>
                  </a:lnTo>
                  <a:lnTo>
                    <a:pt x="19" y="323"/>
                  </a:lnTo>
                  <a:lnTo>
                    <a:pt x="19" y="376"/>
                  </a:lnTo>
                  <a:lnTo>
                    <a:pt x="90" y="466"/>
                  </a:lnTo>
                  <a:lnTo>
                    <a:pt x="179" y="519"/>
                  </a:lnTo>
                  <a:lnTo>
                    <a:pt x="233" y="537"/>
                  </a:lnTo>
                  <a:lnTo>
                    <a:pt x="287" y="555"/>
                  </a:lnTo>
                  <a:lnTo>
                    <a:pt x="340" y="537"/>
                  </a:lnTo>
                  <a:lnTo>
                    <a:pt x="394" y="519"/>
                  </a:lnTo>
                  <a:lnTo>
                    <a:pt x="483" y="466"/>
                  </a:lnTo>
                  <a:lnTo>
                    <a:pt x="537" y="376"/>
                  </a:lnTo>
                  <a:lnTo>
                    <a:pt x="555" y="323"/>
                  </a:lnTo>
                  <a:lnTo>
                    <a:pt x="555" y="269"/>
                  </a:lnTo>
                  <a:lnTo>
                    <a:pt x="555" y="215"/>
                  </a:lnTo>
                  <a:lnTo>
                    <a:pt x="537" y="162"/>
                  </a:lnTo>
                  <a:lnTo>
                    <a:pt x="483" y="72"/>
                  </a:lnTo>
                  <a:lnTo>
                    <a:pt x="394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0"/>
            <p:cNvSpPr/>
            <p:nvPr/>
          </p:nvSpPr>
          <p:spPr>
            <a:xfrm>
              <a:off x="4323725" y="234262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15" y="1"/>
                  </a:moveTo>
                  <a:lnTo>
                    <a:pt x="161" y="19"/>
                  </a:lnTo>
                  <a:lnTo>
                    <a:pt x="72" y="72"/>
                  </a:lnTo>
                  <a:lnTo>
                    <a:pt x="18" y="162"/>
                  </a:lnTo>
                  <a:lnTo>
                    <a:pt x="0" y="215"/>
                  </a:lnTo>
                  <a:lnTo>
                    <a:pt x="0" y="269"/>
                  </a:lnTo>
                  <a:lnTo>
                    <a:pt x="0" y="323"/>
                  </a:lnTo>
                  <a:lnTo>
                    <a:pt x="18" y="376"/>
                  </a:lnTo>
                  <a:lnTo>
                    <a:pt x="72" y="466"/>
                  </a:lnTo>
                  <a:lnTo>
                    <a:pt x="161" y="519"/>
                  </a:lnTo>
                  <a:lnTo>
                    <a:pt x="215" y="537"/>
                  </a:lnTo>
                  <a:lnTo>
                    <a:pt x="268" y="555"/>
                  </a:lnTo>
                  <a:lnTo>
                    <a:pt x="340" y="537"/>
                  </a:lnTo>
                  <a:lnTo>
                    <a:pt x="376" y="519"/>
                  </a:lnTo>
                  <a:lnTo>
                    <a:pt x="465" y="466"/>
                  </a:lnTo>
                  <a:lnTo>
                    <a:pt x="536" y="376"/>
                  </a:lnTo>
                  <a:lnTo>
                    <a:pt x="554" y="323"/>
                  </a:lnTo>
                  <a:lnTo>
                    <a:pt x="554" y="269"/>
                  </a:lnTo>
                  <a:lnTo>
                    <a:pt x="554" y="215"/>
                  </a:lnTo>
                  <a:lnTo>
                    <a:pt x="536" y="162"/>
                  </a:lnTo>
                  <a:lnTo>
                    <a:pt x="465" y="72"/>
                  </a:lnTo>
                  <a:lnTo>
                    <a:pt x="376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10"/>
            <p:cNvSpPr/>
            <p:nvPr/>
          </p:nvSpPr>
          <p:spPr>
            <a:xfrm>
              <a:off x="4270550" y="234262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15" y="1"/>
                  </a:moveTo>
                  <a:lnTo>
                    <a:pt x="162" y="19"/>
                  </a:lnTo>
                  <a:lnTo>
                    <a:pt x="72" y="72"/>
                  </a:lnTo>
                  <a:lnTo>
                    <a:pt x="19" y="162"/>
                  </a:lnTo>
                  <a:lnTo>
                    <a:pt x="1" y="215"/>
                  </a:lnTo>
                  <a:lnTo>
                    <a:pt x="1" y="269"/>
                  </a:lnTo>
                  <a:lnTo>
                    <a:pt x="1" y="323"/>
                  </a:lnTo>
                  <a:lnTo>
                    <a:pt x="19" y="376"/>
                  </a:lnTo>
                  <a:lnTo>
                    <a:pt x="72" y="466"/>
                  </a:lnTo>
                  <a:lnTo>
                    <a:pt x="162" y="519"/>
                  </a:lnTo>
                  <a:lnTo>
                    <a:pt x="215" y="537"/>
                  </a:lnTo>
                  <a:lnTo>
                    <a:pt x="269" y="555"/>
                  </a:lnTo>
                  <a:lnTo>
                    <a:pt x="323" y="537"/>
                  </a:lnTo>
                  <a:lnTo>
                    <a:pt x="376" y="519"/>
                  </a:lnTo>
                  <a:lnTo>
                    <a:pt x="466" y="466"/>
                  </a:lnTo>
                  <a:lnTo>
                    <a:pt x="519" y="376"/>
                  </a:lnTo>
                  <a:lnTo>
                    <a:pt x="537" y="323"/>
                  </a:lnTo>
                  <a:lnTo>
                    <a:pt x="555" y="269"/>
                  </a:lnTo>
                  <a:lnTo>
                    <a:pt x="537" y="215"/>
                  </a:lnTo>
                  <a:lnTo>
                    <a:pt x="519" y="162"/>
                  </a:lnTo>
                  <a:lnTo>
                    <a:pt x="466" y="72"/>
                  </a:lnTo>
                  <a:lnTo>
                    <a:pt x="376" y="19"/>
                  </a:lnTo>
                  <a:lnTo>
                    <a:pt x="32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10"/>
            <p:cNvSpPr/>
            <p:nvPr/>
          </p:nvSpPr>
          <p:spPr>
            <a:xfrm>
              <a:off x="4216950" y="234262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33" y="1"/>
                  </a:moveTo>
                  <a:lnTo>
                    <a:pt x="179" y="19"/>
                  </a:lnTo>
                  <a:lnTo>
                    <a:pt x="90" y="72"/>
                  </a:lnTo>
                  <a:lnTo>
                    <a:pt x="36" y="162"/>
                  </a:lnTo>
                  <a:lnTo>
                    <a:pt x="19" y="215"/>
                  </a:lnTo>
                  <a:lnTo>
                    <a:pt x="1" y="269"/>
                  </a:lnTo>
                  <a:lnTo>
                    <a:pt x="19" y="323"/>
                  </a:lnTo>
                  <a:lnTo>
                    <a:pt x="36" y="376"/>
                  </a:lnTo>
                  <a:lnTo>
                    <a:pt x="90" y="466"/>
                  </a:lnTo>
                  <a:lnTo>
                    <a:pt x="179" y="519"/>
                  </a:lnTo>
                  <a:lnTo>
                    <a:pt x="233" y="537"/>
                  </a:lnTo>
                  <a:lnTo>
                    <a:pt x="287" y="555"/>
                  </a:lnTo>
                  <a:lnTo>
                    <a:pt x="340" y="537"/>
                  </a:lnTo>
                  <a:lnTo>
                    <a:pt x="394" y="519"/>
                  </a:lnTo>
                  <a:lnTo>
                    <a:pt x="483" y="466"/>
                  </a:lnTo>
                  <a:lnTo>
                    <a:pt x="537" y="376"/>
                  </a:lnTo>
                  <a:lnTo>
                    <a:pt x="555" y="323"/>
                  </a:lnTo>
                  <a:lnTo>
                    <a:pt x="555" y="269"/>
                  </a:lnTo>
                  <a:lnTo>
                    <a:pt x="555" y="215"/>
                  </a:lnTo>
                  <a:lnTo>
                    <a:pt x="537" y="162"/>
                  </a:lnTo>
                  <a:lnTo>
                    <a:pt x="483" y="72"/>
                  </a:lnTo>
                  <a:lnTo>
                    <a:pt x="394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0"/>
            <p:cNvSpPr/>
            <p:nvPr/>
          </p:nvSpPr>
          <p:spPr>
            <a:xfrm>
              <a:off x="4430500" y="2395800"/>
              <a:ext cx="13850" cy="13875"/>
            </a:xfrm>
            <a:custGeom>
              <a:avLst/>
              <a:gdLst/>
              <a:ahLst/>
              <a:cxnLst/>
              <a:rect l="l" t="t" r="r" b="b"/>
              <a:pathLst>
                <a:path w="554" h="555" extrusionOk="0">
                  <a:moveTo>
                    <a:pt x="214" y="0"/>
                  </a:moveTo>
                  <a:lnTo>
                    <a:pt x="161" y="18"/>
                  </a:lnTo>
                  <a:lnTo>
                    <a:pt x="71" y="72"/>
                  </a:lnTo>
                  <a:lnTo>
                    <a:pt x="18" y="161"/>
                  </a:lnTo>
                  <a:lnTo>
                    <a:pt x="0" y="215"/>
                  </a:lnTo>
                  <a:lnTo>
                    <a:pt x="0" y="268"/>
                  </a:lnTo>
                  <a:lnTo>
                    <a:pt x="0" y="340"/>
                  </a:lnTo>
                  <a:lnTo>
                    <a:pt x="18" y="376"/>
                  </a:lnTo>
                  <a:lnTo>
                    <a:pt x="71" y="465"/>
                  </a:lnTo>
                  <a:lnTo>
                    <a:pt x="161" y="536"/>
                  </a:lnTo>
                  <a:lnTo>
                    <a:pt x="214" y="554"/>
                  </a:lnTo>
                  <a:lnTo>
                    <a:pt x="322" y="554"/>
                  </a:lnTo>
                  <a:lnTo>
                    <a:pt x="375" y="536"/>
                  </a:lnTo>
                  <a:lnTo>
                    <a:pt x="465" y="465"/>
                  </a:lnTo>
                  <a:lnTo>
                    <a:pt x="518" y="376"/>
                  </a:lnTo>
                  <a:lnTo>
                    <a:pt x="536" y="340"/>
                  </a:lnTo>
                  <a:lnTo>
                    <a:pt x="554" y="268"/>
                  </a:lnTo>
                  <a:lnTo>
                    <a:pt x="536" y="215"/>
                  </a:lnTo>
                  <a:lnTo>
                    <a:pt x="518" y="161"/>
                  </a:lnTo>
                  <a:lnTo>
                    <a:pt x="465" y="72"/>
                  </a:lnTo>
                  <a:lnTo>
                    <a:pt x="375" y="18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10"/>
            <p:cNvSpPr/>
            <p:nvPr/>
          </p:nvSpPr>
          <p:spPr>
            <a:xfrm>
              <a:off x="4376875" y="2395800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33" y="0"/>
                  </a:moveTo>
                  <a:lnTo>
                    <a:pt x="179" y="18"/>
                  </a:lnTo>
                  <a:lnTo>
                    <a:pt x="90" y="72"/>
                  </a:lnTo>
                  <a:lnTo>
                    <a:pt x="19" y="161"/>
                  </a:lnTo>
                  <a:lnTo>
                    <a:pt x="19" y="215"/>
                  </a:lnTo>
                  <a:lnTo>
                    <a:pt x="1" y="268"/>
                  </a:lnTo>
                  <a:lnTo>
                    <a:pt x="19" y="340"/>
                  </a:lnTo>
                  <a:lnTo>
                    <a:pt x="19" y="376"/>
                  </a:lnTo>
                  <a:lnTo>
                    <a:pt x="90" y="465"/>
                  </a:lnTo>
                  <a:lnTo>
                    <a:pt x="179" y="536"/>
                  </a:lnTo>
                  <a:lnTo>
                    <a:pt x="233" y="554"/>
                  </a:lnTo>
                  <a:lnTo>
                    <a:pt x="340" y="554"/>
                  </a:lnTo>
                  <a:lnTo>
                    <a:pt x="394" y="536"/>
                  </a:lnTo>
                  <a:lnTo>
                    <a:pt x="483" y="465"/>
                  </a:lnTo>
                  <a:lnTo>
                    <a:pt x="537" y="376"/>
                  </a:lnTo>
                  <a:lnTo>
                    <a:pt x="555" y="340"/>
                  </a:lnTo>
                  <a:lnTo>
                    <a:pt x="555" y="268"/>
                  </a:lnTo>
                  <a:lnTo>
                    <a:pt x="555" y="215"/>
                  </a:lnTo>
                  <a:lnTo>
                    <a:pt x="537" y="161"/>
                  </a:lnTo>
                  <a:lnTo>
                    <a:pt x="483" y="72"/>
                  </a:lnTo>
                  <a:lnTo>
                    <a:pt x="394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10"/>
            <p:cNvSpPr/>
            <p:nvPr/>
          </p:nvSpPr>
          <p:spPr>
            <a:xfrm>
              <a:off x="4323725" y="2395800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15" y="0"/>
                  </a:moveTo>
                  <a:lnTo>
                    <a:pt x="161" y="18"/>
                  </a:lnTo>
                  <a:lnTo>
                    <a:pt x="72" y="72"/>
                  </a:lnTo>
                  <a:lnTo>
                    <a:pt x="18" y="161"/>
                  </a:lnTo>
                  <a:lnTo>
                    <a:pt x="0" y="215"/>
                  </a:lnTo>
                  <a:lnTo>
                    <a:pt x="0" y="268"/>
                  </a:lnTo>
                  <a:lnTo>
                    <a:pt x="0" y="340"/>
                  </a:lnTo>
                  <a:lnTo>
                    <a:pt x="18" y="376"/>
                  </a:lnTo>
                  <a:lnTo>
                    <a:pt x="72" y="465"/>
                  </a:lnTo>
                  <a:lnTo>
                    <a:pt x="161" y="536"/>
                  </a:lnTo>
                  <a:lnTo>
                    <a:pt x="215" y="554"/>
                  </a:lnTo>
                  <a:lnTo>
                    <a:pt x="340" y="554"/>
                  </a:lnTo>
                  <a:lnTo>
                    <a:pt x="376" y="536"/>
                  </a:lnTo>
                  <a:lnTo>
                    <a:pt x="465" y="465"/>
                  </a:lnTo>
                  <a:lnTo>
                    <a:pt x="536" y="376"/>
                  </a:lnTo>
                  <a:lnTo>
                    <a:pt x="554" y="340"/>
                  </a:lnTo>
                  <a:lnTo>
                    <a:pt x="554" y="268"/>
                  </a:lnTo>
                  <a:lnTo>
                    <a:pt x="554" y="215"/>
                  </a:lnTo>
                  <a:lnTo>
                    <a:pt x="536" y="161"/>
                  </a:lnTo>
                  <a:lnTo>
                    <a:pt x="465" y="72"/>
                  </a:lnTo>
                  <a:lnTo>
                    <a:pt x="376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10"/>
            <p:cNvSpPr/>
            <p:nvPr/>
          </p:nvSpPr>
          <p:spPr>
            <a:xfrm>
              <a:off x="4270550" y="2395800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15" y="0"/>
                  </a:moveTo>
                  <a:lnTo>
                    <a:pt x="162" y="18"/>
                  </a:lnTo>
                  <a:lnTo>
                    <a:pt x="72" y="72"/>
                  </a:lnTo>
                  <a:lnTo>
                    <a:pt x="19" y="161"/>
                  </a:lnTo>
                  <a:lnTo>
                    <a:pt x="1" y="215"/>
                  </a:lnTo>
                  <a:lnTo>
                    <a:pt x="1" y="268"/>
                  </a:lnTo>
                  <a:lnTo>
                    <a:pt x="1" y="340"/>
                  </a:lnTo>
                  <a:lnTo>
                    <a:pt x="19" y="376"/>
                  </a:lnTo>
                  <a:lnTo>
                    <a:pt x="72" y="465"/>
                  </a:lnTo>
                  <a:lnTo>
                    <a:pt x="162" y="536"/>
                  </a:lnTo>
                  <a:lnTo>
                    <a:pt x="215" y="554"/>
                  </a:lnTo>
                  <a:lnTo>
                    <a:pt x="323" y="554"/>
                  </a:lnTo>
                  <a:lnTo>
                    <a:pt x="376" y="536"/>
                  </a:lnTo>
                  <a:lnTo>
                    <a:pt x="466" y="465"/>
                  </a:lnTo>
                  <a:lnTo>
                    <a:pt x="519" y="376"/>
                  </a:lnTo>
                  <a:lnTo>
                    <a:pt x="537" y="340"/>
                  </a:lnTo>
                  <a:lnTo>
                    <a:pt x="555" y="268"/>
                  </a:lnTo>
                  <a:lnTo>
                    <a:pt x="537" y="215"/>
                  </a:lnTo>
                  <a:lnTo>
                    <a:pt x="519" y="161"/>
                  </a:lnTo>
                  <a:lnTo>
                    <a:pt x="466" y="72"/>
                  </a:lnTo>
                  <a:lnTo>
                    <a:pt x="376" y="18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10"/>
            <p:cNvSpPr/>
            <p:nvPr/>
          </p:nvSpPr>
          <p:spPr>
            <a:xfrm>
              <a:off x="4216950" y="2395800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33" y="0"/>
                  </a:moveTo>
                  <a:lnTo>
                    <a:pt x="179" y="18"/>
                  </a:lnTo>
                  <a:lnTo>
                    <a:pt x="90" y="72"/>
                  </a:lnTo>
                  <a:lnTo>
                    <a:pt x="36" y="161"/>
                  </a:lnTo>
                  <a:lnTo>
                    <a:pt x="19" y="215"/>
                  </a:lnTo>
                  <a:lnTo>
                    <a:pt x="1" y="268"/>
                  </a:lnTo>
                  <a:lnTo>
                    <a:pt x="19" y="340"/>
                  </a:lnTo>
                  <a:lnTo>
                    <a:pt x="36" y="376"/>
                  </a:lnTo>
                  <a:lnTo>
                    <a:pt x="90" y="465"/>
                  </a:lnTo>
                  <a:lnTo>
                    <a:pt x="179" y="536"/>
                  </a:lnTo>
                  <a:lnTo>
                    <a:pt x="233" y="554"/>
                  </a:lnTo>
                  <a:lnTo>
                    <a:pt x="340" y="554"/>
                  </a:lnTo>
                  <a:lnTo>
                    <a:pt x="394" y="536"/>
                  </a:lnTo>
                  <a:lnTo>
                    <a:pt x="483" y="465"/>
                  </a:lnTo>
                  <a:lnTo>
                    <a:pt x="537" y="376"/>
                  </a:lnTo>
                  <a:lnTo>
                    <a:pt x="555" y="340"/>
                  </a:lnTo>
                  <a:lnTo>
                    <a:pt x="555" y="268"/>
                  </a:lnTo>
                  <a:lnTo>
                    <a:pt x="555" y="215"/>
                  </a:lnTo>
                  <a:lnTo>
                    <a:pt x="537" y="161"/>
                  </a:lnTo>
                  <a:lnTo>
                    <a:pt x="483" y="72"/>
                  </a:lnTo>
                  <a:lnTo>
                    <a:pt x="394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10"/>
            <p:cNvSpPr/>
            <p:nvPr/>
          </p:nvSpPr>
          <p:spPr>
            <a:xfrm>
              <a:off x="4430500" y="2448950"/>
              <a:ext cx="13850" cy="13875"/>
            </a:xfrm>
            <a:custGeom>
              <a:avLst/>
              <a:gdLst/>
              <a:ahLst/>
              <a:cxnLst/>
              <a:rect l="l" t="t" r="r" b="b"/>
              <a:pathLst>
                <a:path w="554" h="555" extrusionOk="0">
                  <a:moveTo>
                    <a:pt x="214" y="1"/>
                  </a:moveTo>
                  <a:lnTo>
                    <a:pt x="161" y="19"/>
                  </a:lnTo>
                  <a:lnTo>
                    <a:pt x="71" y="90"/>
                  </a:lnTo>
                  <a:lnTo>
                    <a:pt x="18" y="179"/>
                  </a:lnTo>
                  <a:lnTo>
                    <a:pt x="0" y="233"/>
                  </a:lnTo>
                  <a:lnTo>
                    <a:pt x="0" y="287"/>
                  </a:lnTo>
                  <a:lnTo>
                    <a:pt x="0" y="340"/>
                  </a:lnTo>
                  <a:lnTo>
                    <a:pt x="18" y="394"/>
                  </a:lnTo>
                  <a:lnTo>
                    <a:pt x="71" y="483"/>
                  </a:lnTo>
                  <a:lnTo>
                    <a:pt x="161" y="537"/>
                  </a:lnTo>
                  <a:lnTo>
                    <a:pt x="214" y="555"/>
                  </a:lnTo>
                  <a:lnTo>
                    <a:pt x="322" y="555"/>
                  </a:lnTo>
                  <a:lnTo>
                    <a:pt x="375" y="537"/>
                  </a:lnTo>
                  <a:lnTo>
                    <a:pt x="465" y="483"/>
                  </a:lnTo>
                  <a:lnTo>
                    <a:pt x="518" y="394"/>
                  </a:lnTo>
                  <a:lnTo>
                    <a:pt x="536" y="340"/>
                  </a:lnTo>
                  <a:lnTo>
                    <a:pt x="554" y="287"/>
                  </a:lnTo>
                  <a:lnTo>
                    <a:pt x="536" y="233"/>
                  </a:lnTo>
                  <a:lnTo>
                    <a:pt x="518" y="179"/>
                  </a:lnTo>
                  <a:lnTo>
                    <a:pt x="465" y="90"/>
                  </a:lnTo>
                  <a:lnTo>
                    <a:pt x="375" y="19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0"/>
            <p:cNvSpPr/>
            <p:nvPr/>
          </p:nvSpPr>
          <p:spPr>
            <a:xfrm>
              <a:off x="4376875" y="2448950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33" y="1"/>
                  </a:moveTo>
                  <a:lnTo>
                    <a:pt x="179" y="19"/>
                  </a:lnTo>
                  <a:lnTo>
                    <a:pt x="90" y="90"/>
                  </a:lnTo>
                  <a:lnTo>
                    <a:pt x="19" y="179"/>
                  </a:lnTo>
                  <a:lnTo>
                    <a:pt x="19" y="233"/>
                  </a:lnTo>
                  <a:lnTo>
                    <a:pt x="1" y="287"/>
                  </a:lnTo>
                  <a:lnTo>
                    <a:pt x="19" y="340"/>
                  </a:lnTo>
                  <a:lnTo>
                    <a:pt x="19" y="394"/>
                  </a:lnTo>
                  <a:lnTo>
                    <a:pt x="90" y="483"/>
                  </a:lnTo>
                  <a:lnTo>
                    <a:pt x="179" y="537"/>
                  </a:lnTo>
                  <a:lnTo>
                    <a:pt x="233" y="555"/>
                  </a:lnTo>
                  <a:lnTo>
                    <a:pt x="340" y="555"/>
                  </a:lnTo>
                  <a:lnTo>
                    <a:pt x="394" y="537"/>
                  </a:lnTo>
                  <a:lnTo>
                    <a:pt x="483" y="483"/>
                  </a:lnTo>
                  <a:lnTo>
                    <a:pt x="537" y="394"/>
                  </a:lnTo>
                  <a:lnTo>
                    <a:pt x="555" y="340"/>
                  </a:lnTo>
                  <a:lnTo>
                    <a:pt x="555" y="287"/>
                  </a:lnTo>
                  <a:lnTo>
                    <a:pt x="555" y="233"/>
                  </a:lnTo>
                  <a:lnTo>
                    <a:pt x="537" y="179"/>
                  </a:lnTo>
                  <a:lnTo>
                    <a:pt x="483" y="90"/>
                  </a:lnTo>
                  <a:lnTo>
                    <a:pt x="394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10"/>
            <p:cNvSpPr/>
            <p:nvPr/>
          </p:nvSpPr>
          <p:spPr>
            <a:xfrm>
              <a:off x="4323725" y="2448950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15" y="1"/>
                  </a:moveTo>
                  <a:lnTo>
                    <a:pt x="161" y="19"/>
                  </a:lnTo>
                  <a:lnTo>
                    <a:pt x="72" y="90"/>
                  </a:lnTo>
                  <a:lnTo>
                    <a:pt x="18" y="179"/>
                  </a:lnTo>
                  <a:lnTo>
                    <a:pt x="0" y="233"/>
                  </a:lnTo>
                  <a:lnTo>
                    <a:pt x="0" y="287"/>
                  </a:lnTo>
                  <a:lnTo>
                    <a:pt x="0" y="340"/>
                  </a:lnTo>
                  <a:lnTo>
                    <a:pt x="18" y="394"/>
                  </a:lnTo>
                  <a:lnTo>
                    <a:pt x="72" y="483"/>
                  </a:lnTo>
                  <a:lnTo>
                    <a:pt x="161" y="537"/>
                  </a:lnTo>
                  <a:lnTo>
                    <a:pt x="215" y="555"/>
                  </a:lnTo>
                  <a:lnTo>
                    <a:pt x="340" y="555"/>
                  </a:lnTo>
                  <a:lnTo>
                    <a:pt x="376" y="537"/>
                  </a:lnTo>
                  <a:lnTo>
                    <a:pt x="465" y="483"/>
                  </a:lnTo>
                  <a:lnTo>
                    <a:pt x="536" y="394"/>
                  </a:lnTo>
                  <a:lnTo>
                    <a:pt x="554" y="340"/>
                  </a:lnTo>
                  <a:lnTo>
                    <a:pt x="554" y="287"/>
                  </a:lnTo>
                  <a:lnTo>
                    <a:pt x="554" y="233"/>
                  </a:lnTo>
                  <a:lnTo>
                    <a:pt x="536" y="179"/>
                  </a:lnTo>
                  <a:lnTo>
                    <a:pt x="465" y="90"/>
                  </a:lnTo>
                  <a:lnTo>
                    <a:pt x="376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10"/>
            <p:cNvSpPr/>
            <p:nvPr/>
          </p:nvSpPr>
          <p:spPr>
            <a:xfrm>
              <a:off x="4270550" y="2448950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15" y="1"/>
                  </a:moveTo>
                  <a:lnTo>
                    <a:pt x="162" y="19"/>
                  </a:lnTo>
                  <a:lnTo>
                    <a:pt x="72" y="90"/>
                  </a:lnTo>
                  <a:lnTo>
                    <a:pt x="19" y="179"/>
                  </a:lnTo>
                  <a:lnTo>
                    <a:pt x="1" y="233"/>
                  </a:lnTo>
                  <a:lnTo>
                    <a:pt x="1" y="287"/>
                  </a:lnTo>
                  <a:lnTo>
                    <a:pt x="1" y="340"/>
                  </a:lnTo>
                  <a:lnTo>
                    <a:pt x="19" y="394"/>
                  </a:lnTo>
                  <a:lnTo>
                    <a:pt x="72" y="483"/>
                  </a:lnTo>
                  <a:lnTo>
                    <a:pt x="162" y="537"/>
                  </a:lnTo>
                  <a:lnTo>
                    <a:pt x="215" y="555"/>
                  </a:lnTo>
                  <a:lnTo>
                    <a:pt x="323" y="555"/>
                  </a:lnTo>
                  <a:lnTo>
                    <a:pt x="376" y="537"/>
                  </a:lnTo>
                  <a:lnTo>
                    <a:pt x="466" y="483"/>
                  </a:lnTo>
                  <a:lnTo>
                    <a:pt x="519" y="394"/>
                  </a:lnTo>
                  <a:lnTo>
                    <a:pt x="537" y="340"/>
                  </a:lnTo>
                  <a:lnTo>
                    <a:pt x="555" y="287"/>
                  </a:lnTo>
                  <a:lnTo>
                    <a:pt x="537" y="233"/>
                  </a:lnTo>
                  <a:lnTo>
                    <a:pt x="519" y="179"/>
                  </a:lnTo>
                  <a:lnTo>
                    <a:pt x="466" y="90"/>
                  </a:lnTo>
                  <a:lnTo>
                    <a:pt x="376" y="19"/>
                  </a:lnTo>
                  <a:lnTo>
                    <a:pt x="32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10"/>
            <p:cNvSpPr/>
            <p:nvPr/>
          </p:nvSpPr>
          <p:spPr>
            <a:xfrm>
              <a:off x="4216950" y="2448950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33" y="1"/>
                  </a:moveTo>
                  <a:lnTo>
                    <a:pt x="179" y="19"/>
                  </a:lnTo>
                  <a:lnTo>
                    <a:pt x="90" y="90"/>
                  </a:lnTo>
                  <a:lnTo>
                    <a:pt x="36" y="179"/>
                  </a:lnTo>
                  <a:lnTo>
                    <a:pt x="19" y="233"/>
                  </a:lnTo>
                  <a:lnTo>
                    <a:pt x="1" y="287"/>
                  </a:lnTo>
                  <a:lnTo>
                    <a:pt x="19" y="340"/>
                  </a:lnTo>
                  <a:lnTo>
                    <a:pt x="36" y="394"/>
                  </a:lnTo>
                  <a:lnTo>
                    <a:pt x="90" y="483"/>
                  </a:lnTo>
                  <a:lnTo>
                    <a:pt x="179" y="537"/>
                  </a:lnTo>
                  <a:lnTo>
                    <a:pt x="233" y="555"/>
                  </a:lnTo>
                  <a:lnTo>
                    <a:pt x="340" y="555"/>
                  </a:lnTo>
                  <a:lnTo>
                    <a:pt x="394" y="537"/>
                  </a:lnTo>
                  <a:lnTo>
                    <a:pt x="483" y="483"/>
                  </a:lnTo>
                  <a:lnTo>
                    <a:pt x="537" y="394"/>
                  </a:lnTo>
                  <a:lnTo>
                    <a:pt x="555" y="340"/>
                  </a:lnTo>
                  <a:lnTo>
                    <a:pt x="555" y="287"/>
                  </a:lnTo>
                  <a:lnTo>
                    <a:pt x="555" y="233"/>
                  </a:lnTo>
                  <a:lnTo>
                    <a:pt x="537" y="179"/>
                  </a:lnTo>
                  <a:lnTo>
                    <a:pt x="483" y="90"/>
                  </a:lnTo>
                  <a:lnTo>
                    <a:pt x="394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10"/>
            <p:cNvSpPr/>
            <p:nvPr/>
          </p:nvSpPr>
          <p:spPr>
            <a:xfrm>
              <a:off x="4430500" y="2502125"/>
              <a:ext cx="13850" cy="13875"/>
            </a:xfrm>
            <a:custGeom>
              <a:avLst/>
              <a:gdLst/>
              <a:ahLst/>
              <a:cxnLst/>
              <a:rect l="l" t="t" r="r" b="b"/>
              <a:pathLst>
                <a:path w="554" h="555" extrusionOk="0">
                  <a:moveTo>
                    <a:pt x="268" y="0"/>
                  </a:moveTo>
                  <a:lnTo>
                    <a:pt x="214" y="18"/>
                  </a:lnTo>
                  <a:lnTo>
                    <a:pt x="161" y="36"/>
                  </a:lnTo>
                  <a:lnTo>
                    <a:pt x="71" y="90"/>
                  </a:lnTo>
                  <a:lnTo>
                    <a:pt x="18" y="179"/>
                  </a:lnTo>
                  <a:lnTo>
                    <a:pt x="0" y="232"/>
                  </a:lnTo>
                  <a:lnTo>
                    <a:pt x="0" y="286"/>
                  </a:lnTo>
                  <a:lnTo>
                    <a:pt x="0" y="340"/>
                  </a:lnTo>
                  <a:lnTo>
                    <a:pt x="18" y="393"/>
                  </a:lnTo>
                  <a:lnTo>
                    <a:pt x="71" y="483"/>
                  </a:lnTo>
                  <a:lnTo>
                    <a:pt x="161" y="536"/>
                  </a:lnTo>
                  <a:lnTo>
                    <a:pt x="214" y="554"/>
                  </a:lnTo>
                  <a:lnTo>
                    <a:pt x="322" y="554"/>
                  </a:lnTo>
                  <a:lnTo>
                    <a:pt x="375" y="536"/>
                  </a:lnTo>
                  <a:lnTo>
                    <a:pt x="465" y="483"/>
                  </a:lnTo>
                  <a:lnTo>
                    <a:pt x="518" y="393"/>
                  </a:lnTo>
                  <a:lnTo>
                    <a:pt x="536" y="340"/>
                  </a:lnTo>
                  <a:lnTo>
                    <a:pt x="554" y="286"/>
                  </a:lnTo>
                  <a:lnTo>
                    <a:pt x="536" y="232"/>
                  </a:lnTo>
                  <a:lnTo>
                    <a:pt x="518" y="179"/>
                  </a:lnTo>
                  <a:lnTo>
                    <a:pt x="465" y="90"/>
                  </a:lnTo>
                  <a:lnTo>
                    <a:pt x="375" y="36"/>
                  </a:lnTo>
                  <a:lnTo>
                    <a:pt x="322" y="18"/>
                  </a:lnTo>
                  <a:lnTo>
                    <a:pt x="26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10"/>
            <p:cNvSpPr/>
            <p:nvPr/>
          </p:nvSpPr>
          <p:spPr>
            <a:xfrm>
              <a:off x="4376875" y="250212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87" y="0"/>
                  </a:moveTo>
                  <a:lnTo>
                    <a:pt x="233" y="18"/>
                  </a:lnTo>
                  <a:lnTo>
                    <a:pt x="179" y="36"/>
                  </a:lnTo>
                  <a:lnTo>
                    <a:pt x="90" y="90"/>
                  </a:lnTo>
                  <a:lnTo>
                    <a:pt x="19" y="179"/>
                  </a:lnTo>
                  <a:lnTo>
                    <a:pt x="19" y="232"/>
                  </a:lnTo>
                  <a:lnTo>
                    <a:pt x="1" y="286"/>
                  </a:lnTo>
                  <a:lnTo>
                    <a:pt x="19" y="340"/>
                  </a:lnTo>
                  <a:lnTo>
                    <a:pt x="19" y="393"/>
                  </a:lnTo>
                  <a:lnTo>
                    <a:pt x="90" y="483"/>
                  </a:lnTo>
                  <a:lnTo>
                    <a:pt x="179" y="536"/>
                  </a:lnTo>
                  <a:lnTo>
                    <a:pt x="233" y="554"/>
                  </a:lnTo>
                  <a:lnTo>
                    <a:pt x="340" y="554"/>
                  </a:lnTo>
                  <a:lnTo>
                    <a:pt x="394" y="536"/>
                  </a:lnTo>
                  <a:lnTo>
                    <a:pt x="483" y="483"/>
                  </a:lnTo>
                  <a:lnTo>
                    <a:pt x="537" y="393"/>
                  </a:lnTo>
                  <a:lnTo>
                    <a:pt x="555" y="340"/>
                  </a:lnTo>
                  <a:lnTo>
                    <a:pt x="555" y="286"/>
                  </a:lnTo>
                  <a:lnTo>
                    <a:pt x="555" y="232"/>
                  </a:lnTo>
                  <a:lnTo>
                    <a:pt x="537" y="179"/>
                  </a:lnTo>
                  <a:lnTo>
                    <a:pt x="483" y="90"/>
                  </a:lnTo>
                  <a:lnTo>
                    <a:pt x="394" y="36"/>
                  </a:lnTo>
                  <a:lnTo>
                    <a:pt x="340" y="18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10"/>
            <p:cNvSpPr/>
            <p:nvPr/>
          </p:nvSpPr>
          <p:spPr>
            <a:xfrm>
              <a:off x="4323725" y="250212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68" y="0"/>
                  </a:moveTo>
                  <a:lnTo>
                    <a:pt x="215" y="18"/>
                  </a:lnTo>
                  <a:lnTo>
                    <a:pt x="161" y="36"/>
                  </a:lnTo>
                  <a:lnTo>
                    <a:pt x="72" y="90"/>
                  </a:lnTo>
                  <a:lnTo>
                    <a:pt x="18" y="179"/>
                  </a:lnTo>
                  <a:lnTo>
                    <a:pt x="0" y="232"/>
                  </a:lnTo>
                  <a:lnTo>
                    <a:pt x="0" y="286"/>
                  </a:lnTo>
                  <a:lnTo>
                    <a:pt x="0" y="340"/>
                  </a:lnTo>
                  <a:lnTo>
                    <a:pt x="18" y="393"/>
                  </a:lnTo>
                  <a:lnTo>
                    <a:pt x="72" y="483"/>
                  </a:lnTo>
                  <a:lnTo>
                    <a:pt x="161" y="536"/>
                  </a:lnTo>
                  <a:lnTo>
                    <a:pt x="215" y="554"/>
                  </a:lnTo>
                  <a:lnTo>
                    <a:pt x="340" y="554"/>
                  </a:lnTo>
                  <a:lnTo>
                    <a:pt x="376" y="536"/>
                  </a:lnTo>
                  <a:lnTo>
                    <a:pt x="465" y="483"/>
                  </a:lnTo>
                  <a:lnTo>
                    <a:pt x="536" y="393"/>
                  </a:lnTo>
                  <a:lnTo>
                    <a:pt x="554" y="340"/>
                  </a:lnTo>
                  <a:lnTo>
                    <a:pt x="554" y="286"/>
                  </a:lnTo>
                  <a:lnTo>
                    <a:pt x="554" y="232"/>
                  </a:lnTo>
                  <a:lnTo>
                    <a:pt x="536" y="179"/>
                  </a:lnTo>
                  <a:lnTo>
                    <a:pt x="465" y="90"/>
                  </a:lnTo>
                  <a:lnTo>
                    <a:pt x="376" y="36"/>
                  </a:lnTo>
                  <a:lnTo>
                    <a:pt x="340" y="18"/>
                  </a:lnTo>
                  <a:lnTo>
                    <a:pt x="26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10"/>
            <p:cNvSpPr/>
            <p:nvPr/>
          </p:nvSpPr>
          <p:spPr>
            <a:xfrm>
              <a:off x="4270550" y="250212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69" y="0"/>
                  </a:moveTo>
                  <a:lnTo>
                    <a:pt x="215" y="18"/>
                  </a:lnTo>
                  <a:lnTo>
                    <a:pt x="162" y="36"/>
                  </a:lnTo>
                  <a:lnTo>
                    <a:pt x="72" y="90"/>
                  </a:lnTo>
                  <a:lnTo>
                    <a:pt x="19" y="179"/>
                  </a:lnTo>
                  <a:lnTo>
                    <a:pt x="1" y="232"/>
                  </a:lnTo>
                  <a:lnTo>
                    <a:pt x="1" y="286"/>
                  </a:lnTo>
                  <a:lnTo>
                    <a:pt x="1" y="340"/>
                  </a:lnTo>
                  <a:lnTo>
                    <a:pt x="19" y="393"/>
                  </a:lnTo>
                  <a:lnTo>
                    <a:pt x="72" y="483"/>
                  </a:lnTo>
                  <a:lnTo>
                    <a:pt x="162" y="536"/>
                  </a:lnTo>
                  <a:lnTo>
                    <a:pt x="215" y="554"/>
                  </a:lnTo>
                  <a:lnTo>
                    <a:pt x="323" y="554"/>
                  </a:lnTo>
                  <a:lnTo>
                    <a:pt x="376" y="536"/>
                  </a:lnTo>
                  <a:lnTo>
                    <a:pt x="466" y="483"/>
                  </a:lnTo>
                  <a:lnTo>
                    <a:pt x="519" y="393"/>
                  </a:lnTo>
                  <a:lnTo>
                    <a:pt x="537" y="340"/>
                  </a:lnTo>
                  <a:lnTo>
                    <a:pt x="555" y="286"/>
                  </a:lnTo>
                  <a:lnTo>
                    <a:pt x="537" y="232"/>
                  </a:lnTo>
                  <a:lnTo>
                    <a:pt x="519" y="179"/>
                  </a:lnTo>
                  <a:lnTo>
                    <a:pt x="466" y="90"/>
                  </a:lnTo>
                  <a:lnTo>
                    <a:pt x="376" y="36"/>
                  </a:lnTo>
                  <a:lnTo>
                    <a:pt x="323" y="18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10"/>
            <p:cNvSpPr/>
            <p:nvPr/>
          </p:nvSpPr>
          <p:spPr>
            <a:xfrm>
              <a:off x="4216950" y="250212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87" y="0"/>
                  </a:moveTo>
                  <a:lnTo>
                    <a:pt x="233" y="18"/>
                  </a:lnTo>
                  <a:lnTo>
                    <a:pt x="179" y="36"/>
                  </a:lnTo>
                  <a:lnTo>
                    <a:pt x="90" y="90"/>
                  </a:lnTo>
                  <a:lnTo>
                    <a:pt x="36" y="179"/>
                  </a:lnTo>
                  <a:lnTo>
                    <a:pt x="19" y="232"/>
                  </a:lnTo>
                  <a:lnTo>
                    <a:pt x="1" y="286"/>
                  </a:lnTo>
                  <a:lnTo>
                    <a:pt x="19" y="340"/>
                  </a:lnTo>
                  <a:lnTo>
                    <a:pt x="36" y="393"/>
                  </a:lnTo>
                  <a:lnTo>
                    <a:pt x="90" y="483"/>
                  </a:lnTo>
                  <a:lnTo>
                    <a:pt x="179" y="536"/>
                  </a:lnTo>
                  <a:lnTo>
                    <a:pt x="233" y="554"/>
                  </a:lnTo>
                  <a:lnTo>
                    <a:pt x="340" y="554"/>
                  </a:lnTo>
                  <a:lnTo>
                    <a:pt x="394" y="536"/>
                  </a:lnTo>
                  <a:lnTo>
                    <a:pt x="483" y="483"/>
                  </a:lnTo>
                  <a:lnTo>
                    <a:pt x="537" y="393"/>
                  </a:lnTo>
                  <a:lnTo>
                    <a:pt x="555" y="340"/>
                  </a:lnTo>
                  <a:lnTo>
                    <a:pt x="555" y="286"/>
                  </a:lnTo>
                  <a:lnTo>
                    <a:pt x="555" y="232"/>
                  </a:lnTo>
                  <a:lnTo>
                    <a:pt x="537" y="179"/>
                  </a:lnTo>
                  <a:lnTo>
                    <a:pt x="483" y="90"/>
                  </a:lnTo>
                  <a:lnTo>
                    <a:pt x="394" y="36"/>
                  </a:lnTo>
                  <a:lnTo>
                    <a:pt x="340" y="18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10"/>
            <p:cNvSpPr/>
            <p:nvPr/>
          </p:nvSpPr>
          <p:spPr>
            <a:xfrm>
              <a:off x="4430500" y="2555725"/>
              <a:ext cx="13850" cy="13875"/>
            </a:xfrm>
            <a:custGeom>
              <a:avLst/>
              <a:gdLst/>
              <a:ahLst/>
              <a:cxnLst/>
              <a:rect l="l" t="t" r="r" b="b"/>
              <a:pathLst>
                <a:path w="554" h="555" extrusionOk="0">
                  <a:moveTo>
                    <a:pt x="214" y="0"/>
                  </a:moveTo>
                  <a:lnTo>
                    <a:pt x="161" y="18"/>
                  </a:lnTo>
                  <a:lnTo>
                    <a:pt x="71" y="72"/>
                  </a:lnTo>
                  <a:lnTo>
                    <a:pt x="18" y="161"/>
                  </a:lnTo>
                  <a:lnTo>
                    <a:pt x="0" y="215"/>
                  </a:lnTo>
                  <a:lnTo>
                    <a:pt x="0" y="269"/>
                  </a:lnTo>
                  <a:lnTo>
                    <a:pt x="0" y="322"/>
                  </a:lnTo>
                  <a:lnTo>
                    <a:pt x="18" y="376"/>
                  </a:lnTo>
                  <a:lnTo>
                    <a:pt x="71" y="465"/>
                  </a:lnTo>
                  <a:lnTo>
                    <a:pt x="161" y="537"/>
                  </a:lnTo>
                  <a:lnTo>
                    <a:pt x="214" y="537"/>
                  </a:lnTo>
                  <a:lnTo>
                    <a:pt x="268" y="554"/>
                  </a:lnTo>
                  <a:lnTo>
                    <a:pt x="322" y="537"/>
                  </a:lnTo>
                  <a:lnTo>
                    <a:pt x="375" y="537"/>
                  </a:lnTo>
                  <a:lnTo>
                    <a:pt x="465" y="465"/>
                  </a:lnTo>
                  <a:lnTo>
                    <a:pt x="518" y="376"/>
                  </a:lnTo>
                  <a:lnTo>
                    <a:pt x="536" y="322"/>
                  </a:lnTo>
                  <a:lnTo>
                    <a:pt x="554" y="269"/>
                  </a:lnTo>
                  <a:lnTo>
                    <a:pt x="536" y="215"/>
                  </a:lnTo>
                  <a:lnTo>
                    <a:pt x="518" y="161"/>
                  </a:lnTo>
                  <a:lnTo>
                    <a:pt x="465" y="72"/>
                  </a:lnTo>
                  <a:lnTo>
                    <a:pt x="375" y="18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10"/>
            <p:cNvSpPr/>
            <p:nvPr/>
          </p:nvSpPr>
          <p:spPr>
            <a:xfrm>
              <a:off x="4376875" y="255572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33" y="0"/>
                  </a:moveTo>
                  <a:lnTo>
                    <a:pt x="179" y="18"/>
                  </a:lnTo>
                  <a:lnTo>
                    <a:pt x="90" y="72"/>
                  </a:lnTo>
                  <a:lnTo>
                    <a:pt x="19" y="161"/>
                  </a:lnTo>
                  <a:lnTo>
                    <a:pt x="19" y="215"/>
                  </a:lnTo>
                  <a:lnTo>
                    <a:pt x="1" y="269"/>
                  </a:lnTo>
                  <a:lnTo>
                    <a:pt x="19" y="322"/>
                  </a:lnTo>
                  <a:lnTo>
                    <a:pt x="19" y="376"/>
                  </a:lnTo>
                  <a:lnTo>
                    <a:pt x="90" y="465"/>
                  </a:lnTo>
                  <a:lnTo>
                    <a:pt x="179" y="537"/>
                  </a:lnTo>
                  <a:lnTo>
                    <a:pt x="233" y="537"/>
                  </a:lnTo>
                  <a:lnTo>
                    <a:pt x="287" y="554"/>
                  </a:lnTo>
                  <a:lnTo>
                    <a:pt x="340" y="537"/>
                  </a:lnTo>
                  <a:lnTo>
                    <a:pt x="394" y="537"/>
                  </a:lnTo>
                  <a:lnTo>
                    <a:pt x="483" y="465"/>
                  </a:lnTo>
                  <a:lnTo>
                    <a:pt x="537" y="376"/>
                  </a:lnTo>
                  <a:lnTo>
                    <a:pt x="555" y="322"/>
                  </a:lnTo>
                  <a:lnTo>
                    <a:pt x="555" y="269"/>
                  </a:lnTo>
                  <a:lnTo>
                    <a:pt x="555" y="215"/>
                  </a:lnTo>
                  <a:lnTo>
                    <a:pt x="537" y="161"/>
                  </a:lnTo>
                  <a:lnTo>
                    <a:pt x="483" y="72"/>
                  </a:lnTo>
                  <a:lnTo>
                    <a:pt x="394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10"/>
            <p:cNvSpPr/>
            <p:nvPr/>
          </p:nvSpPr>
          <p:spPr>
            <a:xfrm>
              <a:off x="4323725" y="255572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15" y="0"/>
                  </a:moveTo>
                  <a:lnTo>
                    <a:pt x="161" y="18"/>
                  </a:lnTo>
                  <a:lnTo>
                    <a:pt x="72" y="72"/>
                  </a:lnTo>
                  <a:lnTo>
                    <a:pt x="18" y="161"/>
                  </a:lnTo>
                  <a:lnTo>
                    <a:pt x="0" y="215"/>
                  </a:lnTo>
                  <a:lnTo>
                    <a:pt x="0" y="269"/>
                  </a:lnTo>
                  <a:lnTo>
                    <a:pt x="0" y="322"/>
                  </a:lnTo>
                  <a:lnTo>
                    <a:pt x="18" y="376"/>
                  </a:lnTo>
                  <a:lnTo>
                    <a:pt x="72" y="465"/>
                  </a:lnTo>
                  <a:lnTo>
                    <a:pt x="161" y="537"/>
                  </a:lnTo>
                  <a:lnTo>
                    <a:pt x="215" y="537"/>
                  </a:lnTo>
                  <a:lnTo>
                    <a:pt x="268" y="554"/>
                  </a:lnTo>
                  <a:lnTo>
                    <a:pt x="340" y="537"/>
                  </a:lnTo>
                  <a:lnTo>
                    <a:pt x="376" y="537"/>
                  </a:lnTo>
                  <a:lnTo>
                    <a:pt x="465" y="465"/>
                  </a:lnTo>
                  <a:lnTo>
                    <a:pt x="536" y="376"/>
                  </a:lnTo>
                  <a:lnTo>
                    <a:pt x="554" y="322"/>
                  </a:lnTo>
                  <a:lnTo>
                    <a:pt x="554" y="269"/>
                  </a:lnTo>
                  <a:lnTo>
                    <a:pt x="554" y="215"/>
                  </a:lnTo>
                  <a:lnTo>
                    <a:pt x="536" y="161"/>
                  </a:lnTo>
                  <a:lnTo>
                    <a:pt x="465" y="72"/>
                  </a:lnTo>
                  <a:lnTo>
                    <a:pt x="376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10"/>
            <p:cNvSpPr/>
            <p:nvPr/>
          </p:nvSpPr>
          <p:spPr>
            <a:xfrm>
              <a:off x="4270550" y="255572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15" y="0"/>
                  </a:moveTo>
                  <a:lnTo>
                    <a:pt x="162" y="18"/>
                  </a:lnTo>
                  <a:lnTo>
                    <a:pt x="72" y="72"/>
                  </a:lnTo>
                  <a:lnTo>
                    <a:pt x="19" y="161"/>
                  </a:lnTo>
                  <a:lnTo>
                    <a:pt x="1" y="215"/>
                  </a:lnTo>
                  <a:lnTo>
                    <a:pt x="1" y="269"/>
                  </a:lnTo>
                  <a:lnTo>
                    <a:pt x="1" y="322"/>
                  </a:lnTo>
                  <a:lnTo>
                    <a:pt x="19" y="376"/>
                  </a:lnTo>
                  <a:lnTo>
                    <a:pt x="72" y="465"/>
                  </a:lnTo>
                  <a:lnTo>
                    <a:pt x="162" y="537"/>
                  </a:lnTo>
                  <a:lnTo>
                    <a:pt x="215" y="537"/>
                  </a:lnTo>
                  <a:lnTo>
                    <a:pt x="269" y="554"/>
                  </a:lnTo>
                  <a:lnTo>
                    <a:pt x="323" y="537"/>
                  </a:lnTo>
                  <a:lnTo>
                    <a:pt x="376" y="537"/>
                  </a:lnTo>
                  <a:lnTo>
                    <a:pt x="466" y="465"/>
                  </a:lnTo>
                  <a:lnTo>
                    <a:pt x="519" y="376"/>
                  </a:lnTo>
                  <a:lnTo>
                    <a:pt x="537" y="322"/>
                  </a:lnTo>
                  <a:lnTo>
                    <a:pt x="555" y="269"/>
                  </a:lnTo>
                  <a:lnTo>
                    <a:pt x="537" y="215"/>
                  </a:lnTo>
                  <a:lnTo>
                    <a:pt x="519" y="161"/>
                  </a:lnTo>
                  <a:lnTo>
                    <a:pt x="466" y="72"/>
                  </a:lnTo>
                  <a:lnTo>
                    <a:pt x="376" y="18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10"/>
            <p:cNvSpPr/>
            <p:nvPr/>
          </p:nvSpPr>
          <p:spPr>
            <a:xfrm>
              <a:off x="4216950" y="255572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33" y="0"/>
                  </a:moveTo>
                  <a:lnTo>
                    <a:pt x="179" y="18"/>
                  </a:lnTo>
                  <a:lnTo>
                    <a:pt x="90" y="72"/>
                  </a:lnTo>
                  <a:lnTo>
                    <a:pt x="36" y="161"/>
                  </a:lnTo>
                  <a:lnTo>
                    <a:pt x="19" y="215"/>
                  </a:lnTo>
                  <a:lnTo>
                    <a:pt x="1" y="269"/>
                  </a:lnTo>
                  <a:lnTo>
                    <a:pt x="19" y="322"/>
                  </a:lnTo>
                  <a:lnTo>
                    <a:pt x="36" y="376"/>
                  </a:lnTo>
                  <a:lnTo>
                    <a:pt x="90" y="465"/>
                  </a:lnTo>
                  <a:lnTo>
                    <a:pt x="179" y="537"/>
                  </a:lnTo>
                  <a:lnTo>
                    <a:pt x="233" y="537"/>
                  </a:lnTo>
                  <a:lnTo>
                    <a:pt x="287" y="554"/>
                  </a:lnTo>
                  <a:lnTo>
                    <a:pt x="340" y="537"/>
                  </a:lnTo>
                  <a:lnTo>
                    <a:pt x="394" y="537"/>
                  </a:lnTo>
                  <a:lnTo>
                    <a:pt x="483" y="465"/>
                  </a:lnTo>
                  <a:lnTo>
                    <a:pt x="537" y="376"/>
                  </a:lnTo>
                  <a:lnTo>
                    <a:pt x="555" y="322"/>
                  </a:lnTo>
                  <a:lnTo>
                    <a:pt x="555" y="269"/>
                  </a:lnTo>
                  <a:lnTo>
                    <a:pt x="555" y="215"/>
                  </a:lnTo>
                  <a:lnTo>
                    <a:pt x="537" y="161"/>
                  </a:lnTo>
                  <a:lnTo>
                    <a:pt x="483" y="72"/>
                  </a:lnTo>
                  <a:lnTo>
                    <a:pt x="394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10"/>
            <p:cNvSpPr/>
            <p:nvPr/>
          </p:nvSpPr>
          <p:spPr>
            <a:xfrm>
              <a:off x="4430500" y="2608875"/>
              <a:ext cx="13850" cy="13875"/>
            </a:xfrm>
            <a:custGeom>
              <a:avLst/>
              <a:gdLst/>
              <a:ahLst/>
              <a:cxnLst/>
              <a:rect l="l" t="t" r="r" b="b"/>
              <a:pathLst>
                <a:path w="554" h="555" extrusionOk="0">
                  <a:moveTo>
                    <a:pt x="214" y="1"/>
                  </a:moveTo>
                  <a:lnTo>
                    <a:pt x="161" y="19"/>
                  </a:lnTo>
                  <a:lnTo>
                    <a:pt x="71" y="90"/>
                  </a:lnTo>
                  <a:lnTo>
                    <a:pt x="18" y="180"/>
                  </a:lnTo>
                  <a:lnTo>
                    <a:pt x="0" y="215"/>
                  </a:lnTo>
                  <a:lnTo>
                    <a:pt x="0" y="287"/>
                  </a:lnTo>
                  <a:lnTo>
                    <a:pt x="0" y="340"/>
                  </a:lnTo>
                  <a:lnTo>
                    <a:pt x="18" y="394"/>
                  </a:lnTo>
                  <a:lnTo>
                    <a:pt x="71" y="483"/>
                  </a:lnTo>
                  <a:lnTo>
                    <a:pt x="161" y="537"/>
                  </a:lnTo>
                  <a:lnTo>
                    <a:pt x="214" y="555"/>
                  </a:lnTo>
                  <a:lnTo>
                    <a:pt x="322" y="555"/>
                  </a:lnTo>
                  <a:lnTo>
                    <a:pt x="375" y="537"/>
                  </a:lnTo>
                  <a:lnTo>
                    <a:pt x="465" y="483"/>
                  </a:lnTo>
                  <a:lnTo>
                    <a:pt x="518" y="394"/>
                  </a:lnTo>
                  <a:lnTo>
                    <a:pt x="536" y="340"/>
                  </a:lnTo>
                  <a:lnTo>
                    <a:pt x="554" y="287"/>
                  </a:lnTo>
                  <a:lnTo>
                    <a:pt x="536" y="215"/>
                  </a:lnTo>
                  <a:lnTo>
                    <a:pt x="518" y="180"/>
                  </a:lnTo>
                  <a:lnTo>
                    <a:pt x="465" y="90"/>
                  </a:lnTo>
                  <a:lnTo>
                    <a:pt x="375" y="19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10"/>
            <p:cNvSpPr/>
            <p:nvPr/>
          </p:nvSpPr>
          <p:spPr>
            <a:xfrm>
              <a:off x="4376875" y="260887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33" y="1"/>
                  </a:moveTo>
                  <a:lnTo>
                    <a:pt x="179" y="19"/>
                  </a:lnTo>
                  <a:lnTo>
                    <a:pt x="90" y="90"/>
                  </a:lnTo>
                  <a:lnTo>
                    <a:pt x="19" y="180"/>
                  </a:lnTo>
                  <a:lnTo>
                    <a:pt x="19" y="215"/>
                  </a:lnTo>
                  <a:lnTo>
                    <a:pt x="1" y="287"/>
                  </a:lnTo>
                  <a:lnTo>
                    <a:pt x="19" y="340"/>
                  </a:lnTo>
                  <a:lnTo>
                    <a:pt x="19" y="394"/>
                  </a:lnTo>
                  <a:lnTo>
                    <a:pt x="90" y="483"/>
                  </a:lnTo>
                  <a:lnTo>
                    <a:pt x="179" y="537"/>
                  </a:lnTo>
                  <a:lnTo>
                    <a:pt x="233" y="555"/>
                  </a:lnTo>
                  <a:lnTo>
                    <a:pt x="340" y="555"/>
                  </a:lnTo>
                  <a:lnTo>
                    <a:pt x="394" y="537"/>
                  </a:lnTo>
                  <a:lnTo>
                    <a:pt x="483" y="483"/>
                  </a:lnTo>
                  <a:lnTo>
                    <a:pt x="537" y="394"/>
                  </a:lnTo>
                  <a:lnTo>
                    <a:pt x="555" y="340"/>
                  </a:lnTo>
                  <a:lnTo>
                    <a:pt x="555" y="287"/>
                  </a:lnTo>
                  <a:lnTo>
                    <a:pt x="555" y="215"/>
                  </a:lnTo>
                  <a:lnTo>
                    <a:pt x="537" y="180"/>
                  </a:lnTo>
                  <a:lnTo>
                    <a:pt x="483" y="90"/>
                  </a:lnTo>
                  <a:lnTo>
                    <a:pt x="394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10"/>
            <p:cNvSpPr/>
            <p:nvPr/>
          </p:nvSpPr>
          <p:spPr>
            <a:xfrm>
              <a:off x="4323725" y="260887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15" y="1"/>
                  </a:moveTo>
                  <a:lnTo>
                    <a:pt x="161" y="19"/>
                  </a:lnTo>
                  <a:lnTo>
                    <a:pt x="72" y="90"/>
                  </a:lnTo>
                  <a:lnTo>
                    <a:pt x="18" y="180"/>
                  </a:lnTo>
                  <a:lnTo>
                    <a:pt x="0" y="215"/>
                  </a:lnTo>
                  <a:lnTo>
                    <a:pt x="0" y="287"/>
                  </a:lnTo>
                  <a:lnTo>
                    <a:pt x="0" y="340"/>
                  </a:lnTo>
                  <a:lnTo>
                    <a:pt x="18" y="394"/>
                  </a:lnTo>
                  <a:lnTo>
                    <a:pt x="72" y="483"/>
                  </a:lnTo>
                  <a:lnTo>
                    <a:pt x="161" y="537"/>
                  </a:lnTo>
                  <a:lnTo>
                    <a:pt x="215" y="555"/>
                  </a:lnTo>
                  <a:lnTo>
                    <a:pt x="340" y="555"/>
                  </a:lnTo>
                  <a:lnTo>
                    <a:pt x="376" y="537"/>
                  </a:lnTo>
                  <a:lnTo>
                    <a:pt x="465" y="483"/>
                  </a:lnTo>
                  <a:lnTo>
                    <a:pt x="536" y="394"/>
                  </a:lnTo>
                  <a:lnTo>
                    <a:pt x="554" y="340"/>
                  </a:lnTo>
                  <a:lnTo>
                    <a:pt x="554" y="287"/>
                  </a:lnTo>
                  <a:lnTo>
                    <a:pt x="554" y="215"/>
                  </a:lnTo>
                  <a:lnTo>
                    <a:pt x="536" y="180"/>
                  </a:lnTo>
                  <a:lnTo>
                    <a:pt x="465" y="90"/>
                  </a:lnTo>
                  <a:lnTo>
                    <a:pt x="376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10"/>
            <p:cNvSpPr/>
            <p:nvPr/>
          </p:nvSpPr>
          <p:spPr>
            <a:xfrm>
              <a:off x="4270550" y="260887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15" y="1"/>
                  </a:moveTo>
                  <a:lnTo>
                    <a:pt x="162" y="19"/>
                  </a:lnTo>
                  <a:lnTo>
                    <a:pt x="72" y="90"/>
                  </a:lnTo>
                  <a:lnTo>
                    <a:pt x="19" y="180"/>
                  </a:lnTo>
                  <a:lnTo>
                    <a:pt x="1" y="215"/>
                  </a:lnTo>
                  <a:lnTo>
                    <a:pt x="1" y="287"/>
                  </a:lnTo>
                  <a:lnTo>
                    <a:pt x="1" y="340"/>
                  </a:lnTo>
                  <a:lnTo>
                    <a:pt x="19" y="394"/>
                  </a:lnTo>
                  <a:lnTo>
                    <a:pt x="72" y="483"/>
                  </a:lnTo>
                  <a:lnTo>
                    <a:pt x="162" y="537"/>
                  </a:lnTo>
                  <a:lnTo>
                    <a:pt x="215" y="555"/>
                  </a:lnTo>
                  <a:lnTo>
                    <a:pt x="323" y="555"/>
                  </a:lnTo>
                  <a:lnTo>
                    <a:pt x="376" y="537"/>
                  </a:lnTo>
                  <a:lnTo>
                    <a:pt x="466" y="483"/>
                  </a:lnTo>
                  <a:lnTo>
                    <a:pt x="519" y="394"/>
                  </a:lnTo>
                  <a:lnTo>
                    <a:pt x="537" y="340"/>
                  </a:lnTo>
                  <a:lnTo>
                    <a:pt x="555" y="287"/>
                  </a:lnTo>
                  <a:lnTo>
                    <a:pt x="537" y="215"/>
                  </a:lnTo>
                  <a:lnTo>
                    <a:pt x="519" y="180"/>
                  </a:lnTo>
                  <a:lnTo>
                    <a:pt x="466" y="90"/>
                  </a:lnTo>
                  <a:lnTo>
                    <a:pt x="376" y="19"/>
                  </a:lnTo>
                  <a:lnTo>
                    <a:pt x="32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10"/>
            <p:cNvSpPr/>
            <p:nvPr/>
          </p:nvSpPr>
          <p:spPr>
            <a:xfrm>
              <a:off x="4216950" y="260887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33" y="1"/>
                  </a:moveTo>
                  <a:lnTo>
                    <a:pt x="179" y="19"/>
                  </a:lnTo>
                  <a:lnTo>
                    <a:pt x="90" y="90"/>
                  </a:lnTo>
                  <a:lnTo>
                    <a:pt x="36" y="180"/>
                  </a:lnTo>
                  <a:lnTo>
                    <a:pt x="19" y="215"/>
                  </a:lnTo>
                  <a:lnTo>
                    <a:pt x="1" y="287"/>
                  </a:lnTo>
                  <a:lnTo>
                    <a:pt x="19" y="340"/>
                  </a:lnTo>
                  <a:lnTo>
                    <a:pt x="36" y="394"/>
                  </a:lnTo>
                  <a:lnTo>
                    <a:pt x="90" y="483"/>
                  </a:lnTo>
                  <a:lnTo>
                    <a:pt x="179" y="537"/>
                  </a:lnTo>
                  <a:lnTo>
                    <a:pt x="233" y="555"/>
                  </a:lnTo>
                  <a:lnTo>
                    <a:pt x="340" y="555"/>
                  </a:lnTo>
                  <a:lnTo>
                    <a:pt x="394" y="537"/>
                  </a:lnTo>
                  <a:lnTo>
                    <a:pt x="483" y="483"/>
                  </a:lnTo>
                  <a:lnTo>
                    <a:pt x="537" y="394"/>
                  </a:lnTo>
                  <a:lnTo>
                    <a:pt x="555" y="340"/>
                  </a:lnTo>
                  <a:lnTo>
                    <a:pt x="555" y="287"/>
                  </a:lnTo>
                  <a:lnTo>
                    <a:pt x="555" y="215"/>
                  </a:lnTo>
                  <a:lnTo>
                    <a:pt x="537" y="180"/>
                  </a:lnTo>
                  <a:lnTo>
                    <a:pt x="483" y="90"/>
                  </a:lnTo>
                  <a:lnTo>
                    <a:pt x="394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8" name="Google Shape;488;p13"/>
          <p:cNvPicPr preferRelativeResize="0"/>
          <p:nvPr/>
        </p:nvPicPr>
        <p:blipFill rotWithShape="1">
          <a:blip r:embed="rId2">
            <a:alphaModFix/>
          </a:blip>
          <a:srcRect l="8242" t="6522" r="72482" b="953"/>
          <a:stretch/>
        </p:blipFill>
        <p:spPr>
          <a:xfrm>
            <a:off x="8430725" y="1167625"/>
            <a:ext cx="713275" cy="3975874"/>
          </a:xfrm>
          <a:prstGeom prst="rect">
            <a:avLst/>
          </a:prstGeom>
          <a:noFill/>
          <a:ln>
            <a:noFill/>
          </a:ln>
        </p:spPr>
      </p:pic>
      <p:sp>
        <p:nvSpPr>
          <p:cNvPr id="489" name="Google Shape;489;p13"/>
          <p:cNvSpPr txBox="1">
            <a:spLocks noGrp="1"/>
          </p:cNvSpPr>
          <p:nvPr>
            <p:ph type="subTitle" idx="1"/>
          </p:nvPr>
        </p:nvSpPr>
        <p:spPr>
          <a:xfrm>
            <a:off x="1970462" y="1387075"/>
            <a:ext cx="1647300" cy="49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490" name="Google Shape;490;p13"/>
          <p:cNvSpPr txBox="1">
            <a:spLocks noGrp="1"/>
          </p:cNvSpPr>
          <p:nvPr>
            <p:ph type="subTitle" idx="2"/>
          </p:nvPr>
        </p:nvSpPr>
        <p:spPr>
          <a:xfrm>
            <a:off x="1970472" y="2025078"/>
            <a:ext cx="2255700" cy="39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491" name="Google Shape;491;p13"/>
          <p:cNvSpPr txBox="1">
            <a:spLocks noGrp="1"/>
          </p:cNvSpPr>
          <p:nvPr>
            <p:ph type="subTitle" idx="3"/>
          </p:nvPr>
        </p:nvSpPr>
        <p:spPr>
          <a:xfrm>
            <a:off x="5654437" y="1387075"/>
            <a:ext cx="1744500" cy="49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492" name="Google Shape;492;p13"/>
          <p:cNvSpPr txBox="1">
            <a:spLocks noGrp="1"/>
          </p:cNvSpPr>
          <p:nvPr>
            <p:ph type="subTitle" idx="4"/>
          </p:nvPr>
        </p:nvSpPr>
        <p:spPr>
          <a:xfrm>
            <a:off x="5654443" y="2025078"/>
            <a:ext cx="2258700" cy="39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493" name="Google Shape;493;p13"/>
          <p:cNvSpPr txBox="1">
            <a:spLocks noGrp="1"/>
          </p:cNvSpPr>
          <p:nvPr>
            <p:ph type="subTitle" idx="5"/>
          </p:nvPr>
        </p:nvSpPr>
        <p:spPr>
          <a:xfrm>
            <a:off x="1970462" y="2836250"/>
            <a:ext cx="1647300" cy="49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494" name="Google Shape;494;p13"/>
          <p:cNvSpPr txBox="1">
            <a:spLocks noGrp="1"/>
          </p:cNvSpPr>
          <p:nvPr>
            <p:ph type="subTitle" idx="6"/>
          </p:nvPr>
        </p:nvSpPr>
        <p:spPr>
          <a:xfrm>
            <a:off x="1970472" y="3470634"/>
            <a:ext cx="2255700" cy="4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495" name="Google Shape;495;p13"/>
          <p:cNvSpPr txBox="1">
            <a:spLocks noGrp="1"/>
          </p:cNvSpPr>
          <p:nvPr>
            <p:ph type="subTitle" idx="7"/>
          </p:nvPr>
        </p:nvSpPr>
        <p:spPr>
          <a:xfrm>
            <a:off x="5654437" y="2836250"/>
            <a:ext cx="1744500" cy="49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496" name="Google Shape;496;p13"/>
          <p:cNvSpPr txBox="1">
            <a:spLocks noGrp="1"/>
          </p:cNvSpPr>
          <p:nvPr>
            <p:ph type="subTitle" idx="8"/>
          </p:nvPr>
        </p:nvSpPr>
        <p:spPr>
          <a:xfrm>
            <a:off x="5654443" y="3470634"/>
            <a:ext cx="2258700" cy="4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497" name="Google Shape;497;p13"/>
          <p:cNvSpPr txBox="1">
            <a:spLocks noGrp="1"/>
          </p:cNvSpPr>
          <p:nvPr>
            <p:ph type="title" hasCustomPrompt="1"/>
          </p:nvPr>
        </p:nvSpPr>
        <p:spPr>
          <a:xfrm>
            <a:off x="1279503" y="1711925"/>
            <a:ext cx="588600" cy="39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2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t>xx%</a:t>
            </a:r>
          </a:p>
        </p:txBody>
      </p:sp>
      <p:sp>
        <p:nvSpPr>
          <p:cNvPr id="498" name="Google Shape;498;p13"/>
          <p:cNvSpPr txBox="1">
            <a:spLocks noGrp="1"/>
          </p:cNvSpPr>
          <p:nvPr>
            <p:ph type="title" idx="9" hasCustomPrompt="1"/>
          </p:nvPr>
        </p:nvSpPr>
        <p:spPr>
          <a:xfrm>
            <a:off x="4968002" y="1709825"/>
            <a:ext cx="588600" cy="4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2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t>xx%</a:t>
            </a:r>
          </a:p>
        </p:txBody>
      </p:sp>
      <p:sp>
        <p:nvSpPr>
          <p:cNvPr id="499" name="Google Shape;499;p13"/>
          <p:cNvSpPr txBox="1">
            <a:spLocks noGrp="1"/>
          </p:cNvSpPr>
          <p:nvPr>
            <p:ph type="title" idx="13" hasCustomPrompt="1"/>
          </p:nvPr>
        </p:nvSpPr>
        <p:spPr>
          <a:xfrm>
            <a:off x="1279503" y="3147350"/>
            <a:ext cx="588600" cy="4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2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t>xx%</a:t>
            </a:r>
          </a:p>
        </p:txBody>
      </p:sp>
      <p:sp>
        <p:nvSpPr>
          <p:cNvPr id="500" name="Google Shape;500;p13"/>
          <p:cNvSpPr txBox="1">
            <a:spLocks noGrp="1"/>
          </p:cNvSpPr>
          <p:nvPr>
            <p:ph type="title" idx="14" hasCustomPrompt="1"/>
          </p:nvPr>
        </p:nvSpPr>
        <p:spPr>
          <a:xfrm>
            <a:off x="4968002" y="3147350"/>
            <a:ext cx="588600" cy="4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2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t>xx%</a:t>
            </a:r>
          </a:p>
        </p:txBody>
      </p:sp>
      <p:sp>
        <p:nvSpPr>
          <p:cNvPr id="501" name="Google Shape;501;p13"/>
          <p:cNvSpPr txBox="1">
            <a:spLocks noGrp="1"/>
          </p:cNvSpPr>
          <p:nvPr>
            <p:ph type="title" idx="15"/>
          </p:nvPr>
        </p:nvSpPr>
        <p:spPr>
          <a:xfrm>
            <a:off x="713225" y="539500"/>
            <a:ext cx="7717500" cy="2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sis"/>
              <a:buNone/>
              <a:defRPr b="1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02" name="Google Shape;502;p13"/>
          <p:cNvSpPr/>
          <p:nvPr/>
        </p:nvSpPr>
        <p:spPr>
          <a:xfrm rot="-5400000">
            <a:off x="974911" y="3280105"/>
            <a:ext cx="893636" cy="2828870"/>
          </a:xfrm>
          <a:custGeom>
            <a:avLst/>
            <a:gdLst/>
            <a:ahLst/>
            <a:cxnLst/>
            <a:rect l="l" t="t" r="r" b="b"/>
            <a:pathLst>
              <a:path w="20728" h="65616" extrusionOk="0">
                <a:moveTo>
                  <a:pt x="0" y="1"/>
                </a:moveTo>
                <a:lnTo>
                  <a:pt x="0" y="63311"/>
                </a:lnTo>
                <a:lnTo>
                  <a:pt x="661" y="63650"/>
                </a:lnTo>
                <a:lnTo>
                  <a:pt x="1322" y="63954"/>
                </a:lnTo>
                <a:lnTo>
                  <a:pt x="2001" y="64258"/>
                </a:lnTo>
                <a:lnTo>
                  <a:pt x="2680" y="64526"/>
                </a:lnTo>
                <a:lnTo>
                  <a:pt x="3109" y="64669"/>
                </a:lnTo>
                <a:lnTo>
                  <a:pt x="3538" y="64812"/>
                </a:lnTo>
                <a:lnTo>
                  <a:pt x="3967" y="64955"/>
                </a:lnTo>
                <a:lnTo>
                  <a:pt x="4414" y="65062"/>
                </a:lnTo>
                <a:lnTo>
                  <a:pt x="4842" y="65169"/>
                </a:lnTo>
                <a:lnTo>
                  <a:pt x="5289" y="65276"/>
                </a:lnTo>
                <a:lnTo>
                  <a:pt x="5736" y="65365"/>
                </a:lnTo>
                <a:lnTo>
                  <a:pt x="6183" y="65437"/>
                </a:lnTo>
                <a:lnTo>
                  <a:pt x="6629" y="65491"/>
                </a:lnTo>
                <a:lnTo>
                  <a:pt x="7094" y="65544"/>
                </a:lnTo>
                <a:lnTo>
                  <a:pt x="7541" y="65580"/>
                </a:lnTo>
                <a:lnTo>
                  <a:pt x="7987" y="65616"/>
                </a:lnTo>
                <a:lnTo>
                  <a:pt x="9345" y="65616"/>
                </a:lnTo>
                <a:lnTo>
                  <a:pt x="9792" y="65580"/>
                </a:lnTo>
                <a:lnTo>
                  <a:pt x="10239" y="65544"/>
                </a:lnTo>
                <a:lnTo>
                  <a:pt x="10686" y="65491"/>
                </a:lnTo>
                <a:lnTo>
                  <a:pt x="11115" y="65419"/>
                </a:lnTo>
                <a:lnTo>
                  <a:pt x="11561" y="65330"/>
                </a:lnTo>
                <a:lnTo>
                  <a:pt x="11990" y="65240"/>
                </a:lnTo>
                <a:lnTo>
                  <a:pt x="12419" y="65115"/>
                </a:lnTo>
                <a:lnTo>
                  <a:pt x="12830" y="64990"/>
                </a:lnTo>
                <a:lnTo>
                  <a:pt x="13259" y="64847"/>
                </a:lnTo>
                <a:lnTo>
                  <a:pt x="13670" y="64686"/>
                </a:lnTo>
                <a:lnTo>
                  <a:pt x="14063" y="64526"/>
                </a:lnTo>
                <a:lnTo>
                  <a:pt x="14456" y="64329"/>
                </a:lnTo>
                <a:lnTo>
                  <a:pt x="14849" y="64115"/>
                </a:lnTo>
                <a:lnTo>
                  <a:pt x="15242" y="63900"/>
                </a:lnTo>
                <a:lnTo>
                  <a:pt x="15600" y="63668"/>
                </a:lnTo>
                <a:lnTo>
                  <a:pt x="15975" y="63400"/>
                </a:lnTo>
                <a:lnTo>
                  <a:pt x="16314" y="63132"/>
                </a:lnTo>
                <a:lnTo>
                  <a:pt x="16743" y="62774"/>
                </a:lnTo>
                <a:lnTo>
                  <a:pt x="17154" y="62381"/>
                </a:lnTo>
                <a:lnTo>
                  <a:pt x="17529" y="61988"/>
                </a:lnTo>
                <a:lnTo>
                  <a:pt x="17887" y="61559"/>
                </a:lnTo>
                <a:lnTo>
                  <a:pt x="18226" y="61131"/>
                </a:lnTo>
                <a:lnTo>
                  <a:pt x="18530" y="60684"/>
                </a:lnTo>
                <a:lnTo>
                  <a:pt x="18816" y="60219"/>
                </a:lnTo>
                <a:lnTo>
                  <a:pt x="19084" y="59737"/>
                </a:lnTo>
                <a:lnTo>
                  <a:pt x="19334" y="59254"/>
                </a:lnTo>
                <a:lnTo>
                  <a:pt x="19549" y="58754"/>
                </a:lnTo>
                <a:lnTo>
                  <a:pt x="19745" y="58236"/>
                </a:lnTo>
                <a:lnTo>
                  <a:pt x="19924" y="57718"/>
                </a:lnTo>
                <a:lnTo>
                  <a:pt x="20103" y="57181"/>
                </a:lnTo>
                <a:lnTo>
                  <a:pt x="20246" y="56645"/>
                </a:lnTo>
                <a:lnTo>
                  <a:pt x="20353" y="56091"/>
                </a:lnTo>
                <a:lnTo>
                  <a:pt x="20460" y="55538"/>
                </a:lnTo>
                <a:lnTo>
                  <a:pt x="20549" y="54984"/>
                </a:lnTo>
                <a:lnTo>
                  <a:pt x="20621" y="54412"/>
                </a:lnTo>
                <a:lnTo>
                  <a:pt x="20674" y="53840"/>
                </a:lnTo>
                <a:lnTo>
                  <a:pt x="20710" y="53268"/>
                </a:lnTo>
                <a:lnTo>
                  <a:pt x="20728" y="52696"/>
                </a:lnTo>
                <a:lnTo>
                  <a:pt x="20728" y="52125"/>
                </a:lnTo>
                <a:lnTo>
                  <a:pt x="20710" y="51535"/>
                </a:lnTo>
                <a:lnTo>
                  <a:pt x="20692" y="50963"/>
                </a:lnTo>
                <a:lnTo>
                  <a:pt x="20639" y="50391"/>
                </a:lnTo>
                <a:lnTo>
                  <a:pt x="20585" y="49802"/>
                </a:lnTo>
                <a:lnTo>
                  <a:pt x="20514" y="49230"/>
                </a:lnTo>
                <a:lnTo>
                  <a:pt x="20424" y="48658"/>
                </a:lnTo>
                <a:lnTo>
                  <a:pt x="20317" y="48086"/>
                </a:lnTo>
                <a:lnTo>
                  <a:pt x="20210" y="47532"/>
                </a:lnTo>
                <a:lnTo>
                  <a:pt x="20085" y="46978"/>
                </a:lnTo>
                <a:lnTo>
                  <a:pt x="19942" y="46424"/>
                </a:lnTo>
                <a:lnTo>
                  <a:pt x="19781" y="45835"/>
                </a:lnTo>
                <a:lnTo>
                  <a:pt x="19602" y="45245"/>
                </a:lnTo>
                <a:lnTo>
                  <a:pt x="19227" y="44048"/>
                </a:lnTo>
                <a:lnTo>
                  <a:pt x="18798" y="42868"/>
                </a:lnTo>
                <a:lnTo>
                  <a:pt x="18351" y="41707"/>
                </a:lnTo>
                <a:lnTo>
                  <a:pt x="17887" y="40528"/>
                </a:lnTo>
                <a:lnTo>
                  <a:pt x="17404" y="39348"/>
                </a:lnTo>
                <a:lnTo>
                  <a:pt x="16439" y="37007"/>
                </a:lnTo>
                <a:lnTo>
                  <a:pt x="15993" y="35828"/>
                </a:lnTo>
                <a:lnTo>
                  <a:pt x="15546" y="34649"/>
                </a:lnTo>
                <a:lnTo>
                  <a:pt x="15135" y="33451"/>
                </a:lnTo>
                <a:lnTo>
                  <a:pt x="14956" y="32862"/>
                </a:lnTo>
                <a:lnTo>
                  <a:pt x="14778" y="32254"/>
                </a:lnTo>
                <a:lnTo>
                  <a:pt x="14599" y="31647"/>
                </a:lnTo>
                <a:lnTo>
                  <a:pt x="14456" y="31057"/>
                </a:lnTo>
                <a:lnTo>
                  <a:pt x="14313" y="30449"/>
                </a:lnTo>
                <a:lnTo>
                  <a:pt x="14188" y="29842"/>
                </a:lnTo>
                <a:lnTo>
                  <a:pt x="14081" y="29216"/>
                </a:lnTo>
                <a:lnTo>
                  <a:pt x="13991" y="28609"/>
                </a:lnTo>
                <a:lnTo>
                  <a:pt x="13920" y="27984"/>
                </a:lnTo>
                <a:lnTo>
                  <a:pt x="13884" y="27358"/>
                </a:lnTo>
                <a:lnTo>
                  <a:pt x="13848" y="26893"/>
                </a:lnTo>
                <a:lnTo>
                  <a:pt x="13848" y="26411"/>
                </a:lnTo>
                <a:lnTo>
                  <a:pt x="13848" y="25946"/>
                </a:lnTo>
                <a:lnTo>
                  <a:pt x="13866" y="25482"/>
                </a:lnTo>
                <a:lnTo>
                  <a:pt x="13902" y="25017"/>
                </a:lnTo>
                <a:lnTo>
                  <a:pt x="13956" y="24553"/>
                </a:lnTo>
                <a:lnTo>
                  <a:pt x="14009" y="24088"/>
                </a:lnTo>
                <a:lnTo>
                  <a:pt x="14063" y="23641"/>
                </a:lnTo>
                <a:lnTo>
                  <a:pt x="14224" y="22730"/>
                </a:lnTo>
                <a:lnTo>
                  <a:pt x="14420" y="21837"/>
                </a:lnTo>
                <a:lnTo>
                  <a:pt x="14635" y="20943"/>
                </a:lnTo>
                <a:lnTo>
                  <a:pt x="14867" y="20068"/>
                </a:lnTo>
                <a:lnTo>
                  <a:pt x="15367" y="18298"/>
                </a:lnTo>
                <a:lnTo>
                  <a:pt x="15868" y="16529"/>
                </a:lnTo>
                <a:lnTo>
                  <a:pt x="16100" y="15654"/>
                </a:lnTo>
                <a:lnTo>
                  <a:pt x="16314" y="14743"/>
                </a:lnTo>
                <a:lnTo>
                  <a:pt x="16511" y="13849"/>
                </a:lnTo>
                <a:lnTo>
                  <a:pt x="16672" y="12938"/>
                </a:lnTo>
                <a:lnTo>
                  <a:pt x="16779" y="12116"/>
                </a:lnTo>
                <a:lnTo>
                  <a:pt x="16833" y="11294"/>
                </a:lnTo>
                <a:lnTo>
                  <a:pt x="16868" y="10472"/>
                </a:lnTo>
                <a:lnTo>
                  <a:pt x="16850" y="9632"/>
                </a:lnTo>
                <a:lnTo>
                  <a:pt x="16815" y="8792"/>
                </a:lnTo>
                <a:lnTo>
                  <a:pt x="16725" y="7970"/>
                </a:lnTo>
                <a:lnTo>
                  <a:pt x="16618" y="7130"/>
                </a:lnTo>
                <a:lnTo>
                  <a:pt x="16457" y="6308"/>
                </a:lnTo>
                <a:lnTo>
                  <a:pt x="16279" y="5469"/>
                </a:lnTo>
                <a:lnTo>
                  <a:pt x="16064" y="4664"/>
                </a:lnTo>
                <a:lnTo>
                  <a:pt x="15814" y="3842"/>
                </a:lnTo>
                <a:lnTo>
                  <a:pt x="15546" y="3056"/>
                </a:lnTo>
                <a:lnTo>
                  <a:pt x="15242" y="2252"/>
                </a:lnTo>
                <a:lnTo>
                  <a:pt x="14903" y="1484"/>
                </a:lnTo>
                <a:lnTo>
                  <a:pt x="14545" y="733"/>
                </a:lnTo>
                <a:lnTo>
                  <a:pt x="1415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dist="104775" dir="12540000" algn="bl" rotWithShape="0">
              <a:srgbClr val="000000">
                <a:alpha val="8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3" name="Google Shape;503;p13"/>
          <p:cNvGrpSpPr/>
          <p:nvPr/>
        </p:nvGrpSpPr>
        <p:grpSpPr>
          <a:xfrm>
            <a:off x="3716888" y="4685125"/>
            <a:ext cx="1557750" cy="350700"/>
            <a:chOff x="4739775" y="4183625"/>
            <a:chExt cx="1557750" cy="350700"/>
          </a:xfrm>
        </p:grpSpPr>
        <p:sp>
          <p:nvSpPr>
            <p:cNvPr id="504" name="Google Shape;504;p13"/>
            <p:cNvSpPr/>
            <p:nvPr/>
          </p:nvSpPr>
          <p:spPr>
            <a:xfrm>
              <a:off x="4739775" y="4183625"/>
              <a:ext cx="1147675" cy="146100"/>
            </a:xfrm>
            <a:custGeom>
              <a:avLst/>
              <a:gdLst/>
              <a:ahLst/>
              <a:cxnLst/>
              <a:rect l="l" t="t" r="r" b="b"/>
              <a:pathLst>
                <a:path w="45907" h="5844" extrusionOk="0">
                  <a:moveTo>
                    <a:pt x="7559" y="0"/>
                  </a:moveTo>
                  <a:lnTo>
                    <a:pt x="7148" y="18"/>
                  </a:lnTo>
                  <a:lnTo>
                    <a:pt x="6773" y="72"/>
                  </a:lnTo>
                  <a:lnTo>
                    <a:pt x="6416" y="143"/>
                  </a:lnTo>
                  <a:lnTo>
                    <a:pt x="6094" y="232"/>
                  </a:lnTo>
                  <a:lnTo>
                    <a:pt x="5773" y="357"/>
                  </a:lnTo>
                  <a:lnTo>
                    <a:pt x="5487" y="500"/>
                  </a:lnTo>
                  <a:lnTo>
                    <a:pt x="5219" y="661"/>
                  </a:lnTo>
                  <a:lnTo>
                    <a:pt x="4951" y="822"/>
                  </a:lnTo>
                  <a:lnTo>
                    <a:pt x="4700" y="1019"/>
                  </a:lnTo>
                  <a:lnTo>
                    <a:pt x="4468" y="1215"/>
                  </a:lnTo>
                  <a:lnTo>
                    <a:pt x="4254" y="1430"/>
                  </a:lnTo>
                  <a:lnTo>
                    <a:pt x="4039" y="1644"/>
                  </a:lnTo>
                  <a:lnTo>
                    <a:pt x="3646" y="2091"/>
                  </a:lnTo>
                  <a:lnTo>
                    <a:pt x="3271" y="2555"/>
                  </a:lnTo>
                  <a:lnTo>
                    <a:pt x="2931" y="2966"/>
                  </a:lnTo>
                  <a:lnTo>
                    <a:pt x="2592" y="3342"/>
                  </a:lnTo>
                  <a:lnTo>
                    <a:pt x="2234" y="3699"/>
                  </a:lnTo>
                  <a:lnTo>
                    <a:pt x="2056" y="3860"/>
                  </a:lnTo>
                  <a:lnTo>
                    <a:pt x="1877" y="4003"/>
                  </a:lnTo>
                  <a:lnTo>
                    <a:pt x="1681" y="4146"/>
                  </a:lnTo>
                  <a:lnTo>
                    <a:pt x="1466" y="4271"/>
                  </a:lnTo>
                  <a:lnTo>
                    <a:pt x="1252" y="4378"/>
                  </a:lnTo>
                  <a:lnTo>
                    <a:pt x="1037" y="4467"/>
                  </a:lnTo>
                  <a:lnTo>
                    <a:pt x="805" y="4539"/>
                  </a:lnTo>
                  <a:lnTo>
                    <a:pt x="537" y="4610"/>
                  </a:lnTo>
                  <a:lnTo>
                    <a:pt x="269" y="4646"/>
                  </a:lnTo>
                  <a:lnTo>
                    <a:pt x="1" y="4664"/>
                  </a:lnTo>
                  <a:lnTo>
                    <a:pt x="1" y="5825"/>
                  </a:lnTo>
                  <a:lnTo>
                    <a:pt x="376" y="5807"/>
                  </a:lnTo>
                  <a:lnTo>
                    <a:pt x="733" y="5754"/>
                  </a:lnTo>
                  <a:lnTo>
                    <a:pt x="1073" y="5682"/>
                  </a:lnTo>
                  <a:lnTo>
                    <a:pt x="1395" y="5575"/>
                  </a:lnTo>
                  <a:lnTo>
                    <a:pt x="1698" y="5450"/>
                  </a:lnTo>
                  <a:lnTo>
                    <a:pt x="1984" y="5307"/>
                  </a:lnTo>
                  <a:lnTo>
                    <a:pt x="2252" y="5164"/>
                  </a:lnTo>
                  <a:lnTo>
                    <a:pt x="2520" y="4985"/>
                  </a:lnTo>
                  <a:lnTo>
                    <a:pt x="2753" y="4789"/>
                  </a:lnTo>
                  <a:lnTo>
                    <a:pt x="2985" y="4592"/>
                  </a:lnTo>
                  <a:lnTo>
                    <a:pt x="3199" y="4396"/>
                  </a:lnTo>
                  <a:lnTo>
                    <a:pt x="3414" y="4181"/>
                  </a:lnTo>
                  <a:lnTo>
                    <a:pt x="3807" y="3735"/>
                  </a:lnTo>
                  <a:lnTo>
                    <a:pt x="4164" y="3288"/>
                  </a:lnTo>
                  <a:lnTo>
                    <a:pt x="4522" y="2877"/>
                  </a:lnTo>
                  <a:lnTo>
                    <a:pt x="4861" y="2484"/>
                  </a:lnTo>
                  <a:lnTo>
                    <a:pt x="5219" y="2126"/>
                  </a:lnTo>
                  <a:lnTo>
                    <a:pt x="5397" y="1948"/>
                  </a:lnTo>
                  <a:lnTo>
                    <a:pt x="5594" y="1805"/>
                  </a:lnTo>
                  <a:lnTo>
                    <a:pt x="5790" y="1662"/>
                  </a:lnTo>
                  <a:lnTo>
                    <a:pt x="6005" y="1537"/>
                  </a:lnTo>
                  <a:lnTo>
                    <a:pt x="6219" y="1430"/>
                  </a:lnTo>
                  <a:lnTo>
                    <a:pt x="6452" y="1340"/>
                  </a:lnTo>
                  <a:lnTo>
                    <a:pt x="6702" y="1269"/>
                  </a:lnTo>
                  <a:lnTo>
                    <a:pt x="6970" y="1215"/>
                  </a:lnTo>
                  <a:lnTo>
                    <a:pt x="7256" y="1179"/>
                  </a:lnTo>
                  <a:lnTo>
                    <a:pt x="7845" y="1179"/>
                  </a:lnTo>
                  <a:lnTo>
                    <a:pt x="8131" y="1215"/>
                  </a:lnTo>
                  <a:lnTo>
                    <a:pt x="8381" y="1269"/>
                  </a:lnTo>
                  <a:lnTo>
                    <a:pt x="8632" y="1340"/>
                  </a:lnTo>
                  <a:lnTo>
                    <a:pt x="8864" y="1430"/>
                  </a:lnTo>
                  <a:lnTo>
                    <a:pt x="9096" y="1537"/>
                  </a:lnTo>
                  <a:lnTo>
                    <a:pt x="9311" y="1662"/>
                  </a:lnTo>
                  <a:lnTo>
                    <a:pt x="9507" y="1805"/>
                  </a:lnTo>
                  <a:lnTo>
                    <a:pt x="9704" y="1966"/>
                  </a:lnTo>
                  <a:lnTo>
                    <a:pt x="9882" y="2126"/>
                  </a:lnTo>
                  <a:lnTo>
                    <a:pt x="10240" y="2484"/>
                  </a:lnTo>
                  <a:lnTo>
                    <a:pt x="10579" y="2877"/>
                  </a:lnTo>
                  <a:lnTo>
                    <a:pt x="10937" y="3288"/>
                  </a:lnTo>
                  <a:lnTo>
                    <a:pt x="11312" y="3753"/>
                  </a:lnTo>
                  <a:lnTo>
                    <a:pt x="11705" y="4199"/>
                  </a:lnTo>
                  <a:lnTo>
                    <a:pt x="11919" y="4414"/>
                  </a:lnTo>
                  <a:lnTo>
                    <a:pt x="12134" y="4628"/>
                  </a:lnTo>
                  <a:lnTo>
                    <a:pt x="12366" y="4825"/>
                  </a:lnTo>
                  <a:lnTo>
                    <a:pt x="12616" y="5021"/>
                  </a:lnTo>
                  <a:lnTo>
                    <a:pt x="12884" y="5182"/>
                  </a:lnTo>
                  <a:lnTo>
                    <a:pt x="13152" y="5343"/>
                  </a:lnTo>
                  <a:lnTo>
                    <a:pt x="13456" y="5486"/>
                  </a:lnTo>
                  <a:lnTo>
                    <a:pt x="13760" y="5611"/>
                  </a:lnTo>
                  <a:lnTo>
                    <a:pt x="14099" y="5700"/>
                  </a:lnTo>
                  <a:lnTo>
                    <a:pt x="14439" y="5790"/>
                  </a:lnTo>
                  <a:lnTo>
                    <a:pt x="14814" y="5825"/>
                  </a:lnTo>
                  <a:lnTo>
                    <a:pt x="15225" y="5843"/>
                  </a:lnTo>
                  <a:lnTo>
                    <a:pt x="15618" y="5825"/>
                  </a:lnTo>
                  <a:lnTo>
                    <a:pt x="15994" y="5790"/>
                  </a:lnTo>
                  <a:lnTo>
                    <a:pt x="16351" y="5700"/>
                  </a:lnTo>
                  <a:lnTo>
                    <a:pt x="16673" y="5611"/>
                  </a:lnTo>
                  <a:lnTo>
                    <a:pt x="16994" y="5486"/>
                  </a:lnTo>
                  <a:lnTo>
                    <a:pt x="17280" y="5343"/>
                  </a:lnTo>
                  <a:lnTo>
                    <a:pt x="17548" y="5182"/>
                  </a:lnTo>
                  <a:lnTo>
                    <a:pt x="17816" y="5021"/>
                  </a:lnTo>
                  <a:lnTo>
                    <a:pt x="18066" y="4825"/>
                  </a:lnTo>
                  <a:lnTo>
                    <a:pt x="18299" y="4628"/>
                  </a:lnTo>
                  <a:lnTo>
                    <a:pt x="18513" y="4414"/>
                  </a:lnTo>
                  <a:lnTo>
                    <a:pt x="18728" y="4199"/>
                  </a:lnTo>
                  <a:lnTo>
                    <a:pt x="19121" y="3753"/>
                  </a:lnTo>
                  <a:lnTo>
                    <a:pt x="19496" y="3288"/>
                  </a:lnTo>
                  <a:lnTo>
                    <a:pt x="19853" y="2877"/>
                  </a:lnTo>
                  <a:lnTo>
                    <a:pt x="20193" y="2484"/>
                  </a:lnTo>
                  <a:lnTo>
                    <a:pt x="20550" y="2126"/>
                  </a:lnTo>
                  <a:lnTo>
                    <a:pt x="20747" y="1966"/>
                  </a:lnTo>
                  <a:lnTo>
                    <a:pt x="20925" y="1805"/>
                  </a:lnTo>
                  <a:lnTo>
                    <a:pt x="21140" y="1662"/>
                  </a:lnTo>
                  <a:lnTo>
                    <a:pt x="21336" y="1537"/>
                  </a:lnTo>
                  <a:lnTo>
                    <a:pt x="21569" y="1430"/>
                  </a:lnTo>
                  <a:lnTo>
                    <a:pt x="21801" y="1340"/>
                  </a:lnTo>
                  <a:lnTo>
                    <a:pt x="22051" y="1269"/>
                  </a:lnTo>
                  <a:lnTo>
                    <a:pt x="22319" y="1215"/>
                  </a:lnTo>
                  <a:lnTo>
                    <a:pt x="22587" y="1179"/>
                  </a:lnTo>
                  <a:lnTo>
                    <a:pt x="22891" y="1162"/>
                  </a:lnTo>
                  <a:lnTo>
                    <a:pt x="23195" y="1179"/>
                  </a:lnTo>
                  <a:lnTo>
                    <a:pt x="23463" y="1215"/>
                  </a:lnTo>
                  <a:lnTo>
                    <a:pt x="23731" y="1269"/>
                  </a:lnTo>
                  <a:lnTo>
                    <a:pt x="23981" y="1340"/>
                  </a:lnTo>
                  <a:lnTo>
                    <a:pt x="24213" y="1430"/>
                  </a:lnTo>
                  <a:lnTo>
                    <a:pt x="24428" y="1537"/>
                  </a:lnTo>
                  <a:lnTo>
                    <a:pt x="24642" y="1662"/>
                  </a:lnTo>
                  <a:lnTo>
                    <a:pt x="24857" y="1805"/>
                  </a:lnTo>
                  <a:lnTo>
                    <a:pt x="25035" y="1966"/>
                  </a:lnTo>
                  <a:lnTo>
                    <a:pt x="25232" y="2126"/>
                  </a:lnTo>
                  <a:lnTo>
                    <a:pt x="25589" y="2484"/>
                  </a:lnTo>
                  <a:lnTo>
                    <a:pt x="25929" y="2877"/>
                  </a:lnTo>
                  <a:lnTo>
                    <a:pt x="26268" y="3288"/>
                  </a:lnTo>
                  <a:lnTo>
                    <a:pt x="26643" y="3753"/>
                  </a:lnTo>
                  <a:lnTo>
                    <a:pt x="27054" y="4199"/>
                  </a:lnTo>
                  <a:lnTo>
                    <a:pt x="27269" y="4414"/>
                  </a:lnTo>
                  <a:lnTo>
                    <a:pt x="27483" y="4628"/>
                  </a:lnTo>
                  <a:lnTo>
                    <a:pt x="27716" y="4825"/>
                  </a:lnTo>
                  <a:lnTo>
                    <a:pt x="27966" y="5021"/>
                  </a:lnTo>
                  <a:lnTo>
                    <a:pt x="28216" y="5182"/>
                  </a:lnTo>
                  <a:lnTo>
                    <a:pt x="28502" y="5343"/>
                  </a:lnTo>
                  <a:lnTo>
                    <a:pt x="28788" y="5486"/>
                  </a:lnTo>
                  <a:lnTo>
                    <a:pt x="29109" y="5611"/>
                  </a:lnTo>
                  <a:lnTo>
                    <a:pt x="29431" y="5700"/>
                  </a:lnTo>
                  <a:lnTo>
                    <a:pt x="29788" y="5772"/>
                  </a:lnTo>
                  <a:lnTo>
                    <a:pt x="30164" y="5825"/>
                  </a:lnTo>
                  <a:lnTo>
                    <a:pt x="30557" y="5843"/>
                  </a:lnTo>
                  <a:lnTo>
                    <a:pt x="30968" y="5825"/>
                  </a:lnTo>
                  <a:lnTo>
                    <a:pt x="31343" y="5772"/>
                  </a:lnTo>
                  <a:lnTo>
                    <a:pt x="31683" y="5700"/>
                  </a:lnTo>
                  <a:lnTo>
                    <a:pt x="32022" y="5611"/>
                  </a:lnTo>
                  <a:lnTo>
                    <a:pt x="32326" y="5486"/>
                  </a:lnTo>
                  <a:lnTo>
                    <a:pt x="32630" y="5343"/>
                  </a:lnTo>
                  <a:lnTo>
                    <a:pt x="32898" y="5182"/>
                  </a:lnTo>
                  <a:lnTo>
                    <a:pt x="33166" y="5021"/>
                  </a:lnTo>
                  <a:lnTo>
                    <a:pt x="33398" y="4825"/>
                  </a:lnTo>
                  <a:lnTo>
                    <a:pt x="33648" y="4628"/>
                  </a:lnTo>
                  <a:lnTo>
                    <a:pt x="33863" y="4414"/>
                  </a:lnTo>
                  <a:lnTo>
                    <a:pt x="34077" y="4199"/>
                  </a:lnTo>
                  <a:lnTo>
                    <a:pt x="34470" y="3753"/>
                  </a:lnTo>
                  <a:lnTo>
                    <a:pt x="34845" y="3288"/>
                  </a:lnTo>
                  <a:lnTo>
                    <a:pt x="35203" y="2877"/>
                  </a:lnTo>
                  <a:lnTo>
                    <a:pt x="35542" y="2484"/>
                  </a:lnTo>
                  <a:lnTo>
                    <a:pt x="35900" y="2126"/>
                  </a:lnTo>
                  <a:lnTo>
                    <a:pt x="36078" y="1966"/>
                  </a:lnTo>
                  <a:lnTo>
                    <a:pt x="36275" y="1805"/>
                  </a:lnTo>
                  <a:lnTo>
                    <a:pt x="36471" y="1662"/>
                  </a:lnTo>
                  <a:lnTo>
                    <a:pt x="36686" y="1537"/>
                  </a:lnTo>
                  <a:lnTo>
                    <a:pt x="36918" y="1430"/>
                  </a:lnTo>
                  <a:lnTo>
                    <a:pt x="37150" y="1340"/>
                  </a:lnTo>
                  <a:lnTo>
                    <a:pt x="37401" y="1269"/>
                  </a:lnTo>
                  <a:lnTo>
                    <a:pt x="37651" y="1215"/>
                  </a:lnTo>
                  <a:lnTo>
                    <a:pt x="37937" y="1179"/>
                  </a:lnTo>
                  <a:lnTo>
                    <a:pt x="38526" y="1179"/>
                  </a:lnTo>
                  <a:lnTo>
                    <a:pt x="38812" y="1215"/>
                  </a:lnTo>
                  <a:lnTo>
                    <a:pt x="39080" y="1269"/>
                  </a:lnTo>
                  <a:lnTo>
                    <a:pt x="39330" y="1340"/>
                  </a:lnTo>
                  <a:lnTo>
                    <a:pt x="39563" y="1430"/>
                  </a:lnTo>
                  <a:lnTo>
                    <a:pt x="39777" y="1537"/>
                  </a:lnTo>
                  <a:lnTo>
                    <a:pt x="39992" y="1662"/>
                  </a:lnTo>
                  <a:lnTo>
                    <a:pt x="40188" y="1805"/>
                  </a:lnTo>
                  <a:lnTo>
                    <a:pt x="40385" y="1966"/>
                  </a:lnTo>
                  <a:lnTo>
                    <a:pt x="40563" y="2126"/>
                  </a:lnTo>
                  <a:lnTo>
                    <a:pt x="40921" y="2484"/>
                  </a:lnTo>
                  <a:lnTo>
                    <a:pt x="41278" y="2877"/>
                  </a:lnTo>
                  <a:lnTo>
                    <a:pt x="41618" y="3288"/>
                  </a:lnTo>
                  <a:lnTo>
                    <a:pt x="41993" y="3753"/>
                  </a:lnTo>
                  <a:lnTo>
                    <a:pt x="42404" y="4199"/>
                  </a:lnTo>
                  <a:lnTo>
                    <a:pt x="42600" y="4414"/>
                  </a:lnTo>
                  <a:lnTo>
                    <a:pt x="42833" y="4628"/>
                  </a:lnTo>
                  <a:lnTo>
                    <a:pt x="43065" y="4825"/>
                  </a:lnTo>
                  <a:lnTo>
                    <a:pt x="43315" y="5021"/>
                  </a:lnTo>
                  <a:lnTo>
                    <a:pt x="43565" y="5182"/>
                  </a:lnTo>
                  <a:lnTo>
                    <a:pt x="43851" y="5343"/>
                  </a:lnTo>
                  <a:lnTo>
                    <a:pt x="44137" y="5486"/>
                  </a:lnTo>
                  <a:lnTo>
                    <a:pt x="44459" y="5611"/>
                  </a:lnTo>
                  <a:lnTo>
                    <a:pt x="44780" y="5700"/>
                  </a:lnTo>
                  <a:lnTo>
                    <a:pt x="45138" y="5772"/>
                  </a:lnTo>
                  <a:lnTo>
                    <a:pt x="45513" y="5825"/>
                  </a:lnTo>
                  <a:lnTo>
                    <a:pt x="45906" y="5843"/>
                  </a:lnTo>
                  <a:lnTo>
                    <a:pt x="45906" y="4682"/>
                  </a:lnTo>
                  <a:lnTo>
                    <a:pt x="45620" y="4664"/>
                  </a:lnTo>
                  <a:lnTo>
                    <a:pt x="45334" y="4628"/>
                  </a:lnTo>
                  <a:lnTo>
                    <a:pt x="45066" y="4575"/>
                  </a:lnTo>
                  <a:lnTo>
                    <a:pt x="44816" y="4503"/>
                  </a:lnTo>
                  <a:lnTo>
                    <a:pt x="44584" y="4414"/>
                  </a:lnTo>
                  <a:lnTo>
                    <a:pt x="44370" y="4306"/>
                  </a:lnTo>
                  <a:lnTo>
                    <a:pt x="44155" y="4181"/>
                  </a:lnTo>
                  <a:lnTo>
                    <a:pt x="43959" y="4038"/>
                  </a:lnTo>
                  <a:lnTo>
                    <a:pt x="43762" y="3895"/>
                  </a:lnTo>
                  <a:lnTo>
                    <a:pt x="43565" y="3717"/>
                  </a:lnTo>
                  <a:lnTo>
                    <a:pt x="43208" y="3359"/>
                  </a:lnTo>
                  <a:lnTo>
                    <a:pt x="42869" y="2966"/>
                  </a:lnTo>
                  <a:lnTo>
                    <a:pt x="42529" y="2555"/>
                  </a:lnTo>
                  <a:lnTo>
                    <a:pt x="42154" y="2091"/>
                  </a:lnTo>
                  <a:lnTo>
                    <a:pt x="41743" y="1644"/>
                  </a:lnTo>
                  <a:lnTo>
                    <a:pt x="41528" y="1430"/>
                  </a:lnTo>
                  <a:lnTo>
                    <a:pt x="41314" y="1215"/>
                  </a:lnTo>
                  <a:lnTo>
                    <a:pt x="41082" y="1019"/>
                  </a:lnTo>
                  <a:lnTo>
                    <a:pt x="40831" y="822"/>
                  </a:lnTo>
                  <a:lnTo>
                    <a:pt x="40581" y="661"/>
                  </a:lnTo>
                  <a:lnTo>
                    <a:pt x="40295" y="500"/>
                  </a:lnTo>
                  <a:lnTo>
                    <a:pt x="40009" y="357"/>
                  </a:lnTo>
                  <a:lnTo>
                    <a:pt x="39688" y="232"/>
                  </a:lnTo>
                  <a:lnTo>
                    <a:pt x="39366" y="143"/>
                  </a:lnTo>
                  <a:lnTo>
                    <a:pt x="39009" y="72"/>
                  </a:lnTo>
                  <a:lnTo>
                    <a:pt x="38634" y="18"/>
                  </a:lnTo>
                  <a:lnTo>
                    <a:pt x="38240" y="0"/>
                  </a:lnTo>
                  <a:lnTo>
                    <a:pt x="37829" y="18"/>
                  </a:lnTo>
                  <a:lnTo>
                    <a:pt x="37454" y="72"/>
                  </a:lnTo>
                  <a:lnTo>
                    <a:pt x="37115" y="143"/>
                  </a:lnTo>
                  <a:lnTo>
                    <a:pt x="36775" y="232"/>
                  </a:lnTo>
                  <a:lnTo>
                    <a:pt x="36471" y="357"/>
                  </a:lnTo>
                  <a:lnTo>
                    <a:pt x="36168" y="500"/>
                  </a:lnTo>
                  <a:lnTo>
                    <a:pt x="35900" y="661"/>
                  </a:lnTo>
                  <a:lnTo>
                    <a:pt x="35632" y="822"/>
                  </a:lnTo>
                  <a:lnTo>
                    <a:pt x="35381" y="1019"/>
                  </a:lnTo>
                  <a:lnTo>
                    <a:pt x="35149" y="1215"/>
                  </a:lnTo>
                  <a:lnTo>
                    <a:pt x="34935" y="1430"/>
                  </a:lnTo>
                  <a:lnTo>
                    <a:pt x="34720" y="1644"/>
                  </a:lnTo>
                  <a:lnTo>
                    <a:pt x="34327" y="2091"/>
                  </a:lnTo>
                  <a:lnTo>
                    <a:pt x="33952" y="2555"/>
                  </a:lnTo>
                  <a:lnTo>
                    <a:pt x="33595" y="2966"/>
                  </a:lnTo>
                  <a:lnTo>
                    <a:pt x="33255" y="3359"/>
                  </a:lnTo>
                  <a:lnTo>
                    <a:pt x="32898" y="3717"/>
                  </a:lnTo>
                  <a:lnTo>
                    <a:pt x="32719" y="3895"/>
                  </a:lnTo>
                  <a:lnTo>
                    <a:pt x="32522" y="4038"/>
                  </a:lnTo>
                  <a:lnTo>
                    <a:pt x="32308" y="4181"/>
                  </a:lnTo>
                  <a:lnTo>
                    <a:pt x="32111" y="4306"/>
                  </a:lnTo>
                  <a:lnTo>
                    <a:pt x="31879" y="4414"/>
                  </a:lnTo>
                  <a:lnTo>
                    <a:pt x="31647" y="4503"/>
                  </a:lnTo>
                  <a:lnTo>
                    <a:pt x="31397" y="4575"/>
                  </a:lnTo>
                  <a:lnTo>
                    <a:pt x="31129" y="4628"/>
                  </a:lnTo>
                  <a:lnTo>
                    <a:pt x="30861" y="4664"/>
                  </a:lnTo>
                  <a:lnTo>
                    <a:pt x="30557" y="4682"/>
                  </a:lnTo>
                  <a:lnTo>
                    <a:pt x="30253" y="4664"/>
                  </a:lnTo>
                  <a:lnTo>
                    <a:pt x="29985" y="4628"/>
                  </a:lnTo>
                  <a:lnTo>
                    <a:pt x="29717" y="4575"/>
                  </a:lnTo>
                  <a:lnTo>
                    <a:pt x="29467" y="4503"/>
                  </a:lnTo>
                  <a:lnTo>
                    <a:pt x="29234" y="4414"/>
                  </a:lnTo>
                  <a:lnTo>
                    <a:pt x="29020" y="4306"/>
                  </a:lnTo>
                  <a:lnTo>
                    <a:pt x="28806" y="4181"/>
                  </a:lnTo>
                  <a:lnTo>
                    <a:pt x="28609" y="4038"/>
                  </a:lnTo>
                  <a:lnTo>
                    <a:pt x="28413" y="3895"/>
                  </a:lnTo>
                  <a:lnTo>
                    <a:pt x="28216" y="3717"/>
                  </a:lnTo>
                  <a:lnTo>
                    <a:pt x="27876" y="3359"/>
                  </a:lnTo>
                  <a:lnTo>
                    <a:pt x="27519" y="2966"/>
                  </a:lnTo>
                  <a:lnTo>
                    <a:pt x="27180" y="2555"/>
                  </a:lnTo>
                  <a:lnTo>
                    <a:pt x="26804" y="2091"/>
                  </a:lnTo>
                  <a:lnTo>
                    <a:pt x="26393" y="1644"/>
                  </a:lnTo>
                  <a:lnTo>
                    <a:pt x="26197" y="1430"/>
                  </a:lnTo>
                  <a:lnTo>
                    <a:pt x="25964" y="1215"/>
                  </a:lnTo>
                  <a:lnTo>
                    <a:pt x="25732" y="1019"/>
                  </a:lnTo>
                  <a:lnTo>
                    <a:pt x="25482" y="822"/>
                  </a:lnTo>
                  <a:lnTo>
                    <a:pt x="25232" y="661"/>
                  </a:lnTo>
                  <a:lnTo>
                    <a:pt x="24946" y="500"/>
                  </a:lnTo>
                  <a:lnTo>
                    <a:pt x="24660" y="357"/>
                  </a:lnTo>
                  <a:lnTo>
                    <a:pt x="24356" y="232"/>
                  </a:lnTo>
                  <a:lnTo>
                    <a:pt x="24017" y="143"/>
                  </a:lnTo>
                  <a:lnTo>
                    <a:pt x="23659" y="72"/>
                  </a:lnTo>
                  <a:lnTo>
                    <a:pt x="23284" y="18"/>
                  </a:lnTo>
                  <a:lnTo>
                    <a:pt x="22891" y="0"/>
                  </a:lnTo>
                  <a:lnTo>
                    <a:pt x="22498" y="18"/>
                  </a:lnTo>
                  <a:lnTo>
                    <a:pt x="22123" y="72"/>
                  </a:lnTo>
                  <a:lnTo>
                    <a:pt x="21765" y="143"/>
                  </a:lnTo>
                  <a:lnTo>
                    <a:pt x="21426" y="232"/>
                  </a:lnTo>
                  <a:lnTo>
                    <a:pt x="21122" y="357"/>
                  </a:lnTo>
                  <a:lnTo>
                    <a:pt x="20836" y="500"/>
                  </a:lnTo>
                  <a:lnTo>
                    <a:pt x="20550" y="661"/>
                  </a:lnTo>
                  <a:lnTo>
                    <a:pt x="20300" y="822"/>
                  </a:lnTo>
                  <a:lnTo>
                    <a:pt x="20050" y="1019"/>
                  </a:lnTo>
                  <a:lnTo>
                    <a:pt x="19818" y="1215"/>
                  </a:lnTo>
                  <a:lnTo>
                    <a:pt x="19585" y="1430"/>
                  </a:lnTo>
                  <a:lnTo>
                    <a:pt x="19371" y="1644"/>
                  </a:lnTo>
                  <a:lnTo>
                    <a:pt x="18978" y="2091"/>
                  </a:lnTo>
                  <a:lnTo>
                    <a:pt x="18602" y="2555"/>
                  </a:lnTo>
                  <a:lnTo>
                    <a:pt x="18263" y="2966"/>
                  </a:lnTo>
                  <a:lnTo>
                    <a:pt x="17906" y="3359"/>
                  </a:lnTo>
                  <a:lnTo>
                    <a:pt x="17548" y="3717"/>
                  </a:lnTo>
                  <a:lnTo>
                    <a:pt x="17369" y="3895"/>
                  </a:lnTo>
                  <a:lnTo>
                    <a:pt x="17173" y="4038"/>
                  </a:lnTo>
                  <a:lnTo>
                    <a:pt x="16976" y="4181"/>
                  </a:lnTo>
                  <a:lnTo>
                    <a:pt x="16762" y="4306"/>
                  </a:lnTo>
                  <a:lnTo>
                    <a:pt x="16548" y="4414"/>
                  </a:lnTo>
                  <a:lnTo>
                    <a:pt x="16315" y="4503"/>
                  </a:lnTo>
                  <a:lnTo>
                    <a:pt x="16065" y="4575"/>
                  </a:lnTo>
                  <a:lnTo>
                    <a:pt x="15797" y="4628"/>
                  </a:lnTo>
                  <a:lnTo>
                    <a:pt x="15511" y="4664"/>
                  </a:lnTo>
                  <a:lnTo>
                    <a:pt x="15225" y="4682"/>
                  </a:lnTo>
                  <a:lnTo>
                    <a:pt x="14921" y="4664"/>
                  </a:lnTo>
                  <a:lnTo>
                    <a:pt x="14636" y="4628"/>
                  </a:lnTo>
                  <a:lnTo>
                    <a:pt x="14368" y="4575"/>
                  </a:lnTo>
                  <a:lnTo>
                    <a:pt x="14135" y="4503"/>
                  </a:lnTo>
                  <a:lnTo>
                    <a:pt x="13903" y="4414"/>
                  </a:lnTo>
                  <a:lnTo>
                    <a:pt x="13671" y="4306"/>
                  </a:lnTo>
                  <a:lnTo>
                    <a:pt x="13456" y="4181"/>
                  </a:lnTo>
                  <a:lnTo>
                    <a:pt x="13260" y="4038"/>
                  </a:lnTo>
                  <a:lnTo>
                    <a:pt x="13063" y="3895"/>
                  </a:lnTo>
                  <a:lnTo>
                    <a:pt x="12884" y="3717"/>
                  </a:lnTo>
                  <a:lnTo>
                    <a:pt x="12527" y="3359"/>
                  </a:lnTo>
                  <a:lnTo>
                    <a:pt x="12187" y="2966"/>
                  </a:lnTo>
                  <a:lnTo>
                    <a:pt x="11830" y="2555"/>
                  </a:lnTo>
                  <a:lnTo>
                    <a:pt x="11455" y="2091"/>
                  </a:lnTo>
                  <a:lnTo>
                    <a:pt x="11062" y="1644"/>
                  </a:lnTo>
                  <a:lnTo>
                    <a:pt x="10847" y="1430"/>
                  </a:lnTo>
                  <a:lnTo>
                    <a:pt x="10633" y="1215"/>
                  </a:lnTo>
                  <a:lnTo>
                    <a:pt x="10401" y="1019"/>
                  </a:lnTo>
                  <a:lnTo>
                    <a:pt x="10150" y="822"/>
                  </a:lnTo>
                  <a:lnTo>
                    <a:pt x="9882" y="661"/>
                  </a:lnTo>
                  <a:lnTo>
                    <a:pt x="9614" y="500"/>
                  </a:lnTo>
                  <a:lnTo>
                    <a:pt x="9311" y="357"/>
                  </a:lnTo>
                  <a:lnTo>
                    <a:pt x="9007" y="232"/>
                  </a:lnTo>
                  <a:lnTo>
                    <a:pt x="8667" y="143"/>
                  </a:lnTo>
                  <a:lnTo>
                    <a:pt x="8328" y="72"/>
                  </a:lnTo>
                  <a:lnTo>
                    <a:pt x="7953" y="18"/>
                  </a:lnTo>
                  <a:lnTo>
                    <a:pt x="755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13"/>
            <p:cNvSpPr/>
            <p:nvPr/>
          </p:nvSpPr>
          <p:spPr>
            <a:xfrm>
              <a:off x="5149425" y="4388650"/>
              <a:ext cx="1148100" cy="145675"/>
            </a:xfrm>
            <a:custGeom>
              <a:avLst/>
              <a:gdLst/>
              <a:ahLst/>
              <a:cxnLst/>
              <a:rect l="l" t="t" r="r" b="b"/>
              <a:pathLst>
                <a:path w="45924" h="5827" extrusionOk="0">
                  <a:moveTo>
                    <a:pt x="7559" y="1"/>
                  </a:moveTo>
                  <a:lnTo>
                    <a:pt x="7166" y="19"/>
                  </a:lnTo>
                  <a:lnTo>
                    <a:pt x="6791" y="55"/>
                  </a:lnTo>
                  <a:lnTo>
                    <a:pt x="6434" y="126"/>
                  </a:lnTo>
                  <a:lnTo>
                    <a:pt x="6094" y="233"/>
                  </a:lnTo>
                  <a:lnTo>
                    <a:pt x="5790" y="340"/>
                  </a:lnTo>
                  <a:lnTo>
                    <a:pt x="5486" y="483"/>
                  </a:lnTo>
                  <a:lnTo>
                    <a:pt x="5218" y="644"/>
                  </a:lnTo>
                  <a:lnTo>
                    <a:pt x="4950" y="823"/>
                  </a:lnTo>
                  <a:lnTo>
                    <a:pt x="4718" y="1002"/>
                  </a:lnTo>
                  <a:lnTo>
                    <a:pt x="4486" y="1216"/>
                  </a:lnTo>
                  <a:lnTo>
                    <a:pt x="4254" y="1430"/>
                  </a:lnTo>
                  <a:lnTo>
                    <a:pt x="4039" y="1645"/>
                  </a:lnTo>
                  <a:lnTo>
                    <a:pt x="3646" y="2092"/>
                  </a:lnTo>
                  <a:lnTo>
                    <a:pt x="3271" y="2538"/>
                  </a:lnTo>
                  <a:lnTo>
                    <a:pt x="2931" y="2949"/>
                  </a:lnTo>
                  <a:lnTo>
                    <a:pt x="2592" y="3342"/>
                  </a:lnTo>
                  <a:lnTo>
                    <a:pt x="2252" y="3682"/>
                  </a:lnTo>
                  <a:lnTo>
                    <a:pt x="2074" y="3843"/>
                  </a:lnTo>
                  <a:lnTo>
                    <a:pt x="1877" y="4004"/>
                  </a:lnTo>
                  <a:lnTo>
                    <a:pt x="1680" y="4129"/>
                  </a:lnTo>
                  <a:lnTo>
                    <a:pt x="1484" y="4254"/>
                  </a:lnTo>
                  <a:lnTo>
                    <a:pt x="1269" y="4361"/>
                  </a:lnTo>
                  <a:lnTo>
                    <a:pt x="1037" y="4468"/>
                  </a:lnTo>
                  <a:lnTo>
                    <a:pt x="805" y="4540"/>
                  </a:lnTo>
                  <a:lnTo>
                    <a:pt x="555" y="4593"/>
                  </a:lnTo>
                  <a:lnTo>
                    <a:pt x="287" y="4629"/>
                  </a:lnTo>
                  <a:lnTo>
                    <a:pt x="1" y="4647"/>
                  </a:lnTo>
                  <a:lnTo>
                    <a:pt x="1" y="5826"/>
                  </a:lnTo>
                  <a:lnTo>
                    <a:pt x="376" y="5790"/>
                  </a:lnTo>
                  <a:lnTo>
                    <a:pt x="751" y="5737"/>
                  </a:lnTo>
                  <a:lnTo>
                    <a:pt x="1091" y="5665"/>
                  </a:lnTo>
                  <a:lnTo>
                    <a:pt x="1412" y="5576"/>
                  </a:lnTo>
                  <a:lnTo>
                    <a:pt x="1716" y="5451"/>
                  </a:lnTo>
                  <a:lnTo>
                    <a:pt x="2002" y="5308"/>
                  </a:lnTo>
                  <a:lnTo>
                    <a:pt x="2270" y="5147"/>
                  </a:lnTo>
                  <a:lnTo>
                    <a:pt x="2520" y="4969"/>
                  </a:lnTo>
                  <a:lnTo>
                    <a:pt x="2753" y="4790"/>
                  </a:lnTo>
                  <a:lnTo>
                    <a:pt x="2985" y="4593"/>
                  </a:lnTo>
                  <a:lnTo>
                    <a:pt x="3199" y="4379"/>
                  </a:lnTo>
                  <a:lnTo>
                    <a:pt x="3414" y="4164"/>
                  </a:lnTo>
                  <a:lnTo>
                    <a:pt x="3807" y="3718"/>
                  </a:lnTo>
                  <a:lnTo>
                    <a:pt x="4182" y="3271"/>
                  </a:lnTo>
                  <a:lnTo>
                    <a:pt x="4522" y="2860"/>
                  </a:lnTo>
                  <a:lnTo>
                    <a:pt x="4861" y="2467"/>
                  </a:lnTo>
                  <a:lnTo>
                    <a:pt x="5218" y="2109"/>
                  </a:lnTo>
                  <a:lnTo>
                    <a:pt x="5415" y="1949"/>
                  </a:lnTo>
                  <a:lnTo>
                    <a:pt x="5594" y="1788"/>
                  </a:lnTo>
                  <a:lnTo>
                    <a:pt x="5808" y="1663"/>
                  </a:lnTo>
                  <a:lnTo>
                    <a:pt x="6005" y="1538"/>
                  </a:lnTo>
                  <a:lnTo>
                    <a:pt x="6237" y="1430"/>
                  </a:lnTo>
                  <a:lnTo>
                    <a:pt x="6469" y="1323"/>
                  </a:lnTo>
                  <a:lnTo>
                    <a:pt x="6719" y="1252"/>
                  </a:lnTo>
                  <a:lnTo>
                    <a:pt x="6970" y="1198"/>
                  </a:lnTo>
                  <a:lnTo>
                    <a:pt x="7256" y="1180"/>
                  </a:lnTo>
                  <a:lnTo>
                    <a:pt x="7559" y="1162"/>
                  </a:lnTo>
                  <a:lnTo>
                    <a:pt x="7845" y="1180"/>
                  </a:lnTo>
                  <a:lnTo>
                    <a:pt x="8131" y="1198"/>
                  </a:lnTo>
                  <a:lnTo>
                    <a:pt x="8399" y="1252"/>
                  </a:lnTo>
                  <a:lnTo>
                    <a:pt x="8649" y="1341"/>
                  </a:lnTo>
                  <a:lnTo>
                    <a:pt x="8882" y="1430"/>
                  </a:lnTo>
                  <a:lnTo>
                    <a:pt x="9096" y="1538"/>
                  </a:lnTo>
                  <a:lnTo>
                    <a:pt x="9310" y="1663"/>
                  </a:lnTo>
                  <a:lnTo>
                    <a:pt x="9507" y="1788"/>
                  </a:lnTo>
                  <a:lnTo>
                    <a:pt x="9704" y="1949"/>
                  </a:lnTo>
                  <a:lnTo>
                    <a:pt x="9882" y="2109"/>
                  </a:lnTo>
                  <a:lnTo>
                    <a:pt x="10240" y="2467"/>
                  </a:lnTo>
                  <a:lnTo>
                    <a:pt x="10597" y="2860"/>
                  </a:lnTo>
                  <a:lnTo>
                    <a:pt x="10937" y="3289"/>
                  </a:lnTo>
                  <a:lnTo>
                    <a:pt x="11312" y="3736"/>
                  </a:lnTo>
                  <a:lnTo>
                    <a:pt x="11705" y="4182"/>
                  </a:lnTo>
                  <a:lnTo>
                    <a:pt x="11919" y="4397"/>
                  </a:lnTo>
                  <a:lnTo>
                    <a:pt x="12152" y="4611"/>
                  </a:lnTo>
                  <a:lnTo>
                    <a:pt x="12384" y="4808"/>
                  </a:lnTo>
                  <a:lnTo>
                    <a:pt x="12634" y="5004"/>
                  </a:lnTo>
                  <a:lnTo>
                    <a:pt x="12884" y="5183"/>
                  </a:lnTo>
                  <a:lnTo>
                    <a:pt x="13170" y="5344"/>
                  </a:lnTo>
                  <a:lnTo>
                    <a:pt x="13456" y="5487"/>
                  </a:lnTo>
                  <a:lnTo>
                    <a:pt x="13760" y="5594"/>
                  </a:lnTo>
                  <a:lnTo>
                    <a:pt x="14099" y="5701"/>
                  </a:lnTo>
                  <a:lnTo>
                    <a:pt x="14457" y="5773"/>
                  </a:lnTo>
                  <a:lnTo>
                    <a:pt x="14832" y="5808"/>
                  </a:lnTo>
                  <a:lnTo>
                    <a:pt x="15225" y="5826"/>
                  </a:lnTo>
                  <a:lnTo>
                    <a:pt x="15618" y="5808"/>
                  </a:lnTo>
                  <a:lnTo>
                    <a:pt x="15993" y="5773"/>
                  </a:lnTo>
                  <a:lnTo>
                    <a:pt x="16351" y="5701"/>
                  </a:lnTo>
                  <a:lnTo>
                    <a:pt x="16690" y="5594"/>
                  </a:lnTo>
                  <a:lnTo>
                    <a:pt x="16994" y="5487"/>
                  </a:lnTo>
                  <a:lnTo>
                    <a:pt x="17280" y="5344"/>
                  </a:lnTo>
                  <a:lnTo>
                    <a:pt x="17566" y="5183"/>
                  </a:lnTo>
                  <a:lnTo>
                    <a:pt x="17816" y="5004"/>
                  </a:lnTo>
                  <a:lnTo>
                    <a:pt x="18066" y="4808"/>
                  </a:lnTo>
                  <a:lnTo>
                    <a:pt x="18299" y="4611"/>
                  </a:lnTo>
                  <a:lnTo>
                    <a:pt x="18531" y="4397"/>
                  </a:lnTo>
                  <a:lnTo>
                    <a:pt x="18727" y="4182"/>
                  </a:lnTo>
                  <a:lnTo>
                    <a:pt x="19138" y="3736"/>
                  </a:lnTo>
                  <a:lnTo>
                    <a:pt x="19514" y="3289"/>
                  </a:lnTo>
                  <a:lnTo>
                    <a:pt x="19853" y="2860"/>
                  </a:lnTo>
                  <a:lnTo>
                    <a:pt x="20211" y="2467"/>
                  </a:lnTo>
                  <a:lnTo>
                    <a:pt x="20568" y="2109"/>
                  </a:lnTo>
                  <a:lnTo>
                    <a:pt x="20747" y="1949"/>
                  </a:lnTo>
                  <a:lnTo>
                    <a:pt x="20943" y="1788"/>
                  </a:lnTo>
                  <a:lnTo>
                    <a:pt x="21140" y="1663"/>
                  </a:lnTo>
                  <a:lnTo>
                    <a:pt x="21354" y="1538"/>
                  </a:lnTo>
                  <a:lnTo>
                    <a:pt x="21569" y="1430"/>
                  </a:lnTo>
                  <a:lnTo>
                    <a:pt x="21801" y="1341"/>
                  </a:lnTo>
                  <a:lnTo>
                    <a:pt x="22051" y="1252"/>
                  </a:lnTo>
                  <a:lnTo>
                    <a:pt x="22319" y="1198"/>
                  </a:lnTo>
                  <a:lnTo>
                    <a:pt x="22605" y="1180"/>
                  </a:lnTo>
                  <a:lnTo>
                    <a:pt x="22891" y="1162"/>
                  </a:lnTo>
                  <a:lnTo>
                    <a:pt x="23195" y="1180"/>
                  </a:lnTo>
                  <a:lnTo>
                    <a:pt x="23481" y="1198"/>
                  </a:lnTo>
                  <a:lnTo>
                    <a:pt x="23731" y="1252"/>
                  </a:lnTo>
                  <a:lnTo>
                    <a:pt x="23981" y="1323"/>
                  </a:lnTo>
                  <a:lnTo>
                    <a:pt x="24213" y="1430"/>
                  </a:lnTo>
                  <a:lnTo>
                    <a:pt x="24445" y="1538"/>
                  </a:lnTo>
                  <a:lnTo>
                    <a:pt x="24660" y="1663"/>
                  </a:lnTo>
                  <a:lnTo>
                    <a:pt x="24856" y="1788"/>
                  </a:lnTo>
                  <a:lnTo>
                    <a:pt x="25053" y="1949"/>
                  </a:lnTo>
                  <a:lnTo>
                    <a:pt x="25232" y="2109"/>
                  </a:lnTo>
                  <a:lnTo>
                    <a:pt x="25589" y="2467"/>
                  </a:lnTo>
                  <a:lnTo>
                    <a:pt x="25929" y="2860"/>
                  </a:lnTo>
                  <a:lnTo>
                    <a:pt x="26286" y="3289"/>
                  </a:lnTo>
                  <a:lnTo>
                    <a:pt x="26661" y="3736"/>
                  </a:lnTo>
                  <a:lnTo>
                    <a:pt x="27054" y="4182"/>
                  </a:lnTo>
                  <a:lnTo>
                    <a:pt x="27269" y="4397"/>
                  </a:lnTo>
                  <a:lnTo>
                    <a:pt x="27483" y="4611"/>
                  </a:lnTo>
                  <a:lnTo>
                    <a:pt x="27715" y="4808"/>
                  </a:lnTo>
                  <a:lnTo>
                    <a:pt x="27966" y="5004"/>
                  </a:lnTo>
                  <a:lnTo>
                    <a:pt x="28234" y="5183"/>
                  </a:lnTo>
                  <a:lnTo>
                    <a:pt x="28502" y="5344"/>
                  </a:lnTo>
                  <a:lnTo>
                    <a:pt x="28805" y="5487"/>
                  </a:lnTo>
                  <a:lnTo>
                    <a:pt x="29109" y="5594"/>
                  </a:lnTo>
                  <a:lnTo>
                    <a:pt x="29449" y="5701"/>
                  </a:lnTo>
                  <a:lnTo>
                    <a:pt x="29788" y="5773"/>
                  </a:lnTo>
                  <a:lnTo>
                    <a:pt x="30164" y="5808"/>
                  </a:lnTo>
                  <a:lnTo>
                    <a:pt x="30575" y="5826"/>
                  </a:lnTo>
                  <a:lnTo>
                    <a:pt x="30968" y="5808"/>
                  </a:lnTo>
                  <a:lnTo>
                    <a:pt x="31343" y="5773"/>
                  </a:lnTo>
                  <a:lnTo>
                    <a:pt x="31700" y="5701"/>
                  </a:lnTo>
                  <a:lnTo>
                    <a:pt x="32022" y="5594"/>
                  </a:lnTo>
                  <a:lnTo>
                    <a:pt x="32344" y="5487"/>
                  </a:lnTo>
                  <a:lnTo>
                    <a:pt x="32629" y="5344"/>
                  </a:lnTo>
                  <a:lnTo>
                    <a:pt x="32897" y="5183"/>
                  </a:lnTo>
                  <a:lnTo>
                    <a:pt x="33166" y="5004"/>
                  </a:lnTo>
                  <a:lnTo>
                    <a:pt x="33416" y="4808"/>
                  </a:lnTo>
                  <a:lnTo>
                    <a:pt x="33648" y="4611"/>
                  </a:lnTo>
                  <a:lnTo>
                    <a:pt x="33862" y="4397"/>
                  </a:lnTo>
                  <a:lnTo>
                    <a:pt x="34077" y="4182"/>
                  </a:lnTo>
                  <a:lnTo>
                    <a:pt x="34470" y="3736"/>
                  </a:lnTo>
                  <a:lnTo>
                    <a:pt x="34863" y="3289"/>
                  </a:lnTo>
                  <a:lnTo>
                    <a:pt x="35203" y="2860"/>
                  </a:lnTo>
                  <a:lnTo>
                    <a:pt x="35542" y="2467"/>
                  </a:lnTo>
                  <a:lnTo>
                    <a:pt x="35899" y="2109"/>
                  </a:lnTo>
                  <a:lnTo>
                    <a:pt x="36096" y="1949"/>
                  </a:lnTo>
                  <a:lnTo>
                    <a:pt x="36275" y="1788"/>
                  </a:lnTo>
                  <a:lnTo>
                    <a:pt x="36489" y="1663"/>
                  </a:lnTo>
                  <a:lnTo>
                    <a:pt x="36686" y="1538"/>
                  </a:lnTo>
                  <a:lnTo>
                    <a:pt x="36918" y="1430"/>
                  </a:lnTo>
                  <a:lnTo>
                    <a:pt x="37150" y="1341"/>
                  </a:lnTo>
                  <a:lnTo>
                    <a:pt x="37400" y="1252"/>
                  </a:lnTo>
                  <a:lnTo>
                    <a:pt x="37668" y="1198"/>
                  </a:lnTo>
                  <a:lnTo>
                    <a:pt x="37937" y="1180"/>
                  </a:lnTo>
                  <a:lnTo>
                    <a:pt x="38240" y="1162"/>
                  </a:lnTo>
                  <a:lnTo>
                    <a:pt x="38544" y="1180"/>
                  </a:lnTo>
                  <a:lnTo>
                    <a:pt x="38812" y="1198"/>
                  </a:lnTo>
                  <a:lnTo>
                    <a:pt x="39080" y="1252"/>
                  </a:lnTo>
                  <a:lnTo>
                    <a:pt x="39330" y="1341"/>
                  </a:lnTo>
                  <a:lnTo>
                    <a:pt x="39563" y="1430"/>
                  </a:lnTo>
                  <a:lnTo>
                    <a:pt x="39795" y="1538"/>
                  </a:lnTo>
                  <a:lnTo>
                    <a:pt x="39991" y="1663"/>
                  </a:lnTo>
                  <a:lnTo>
                    <a:pt x="40206" y="1788"/>
                  </a:lnTo>
                  <a:lnTo>
                    <a:pt x="40385" y="1949"/>
                  </a:lnTo>
                  <a:lnTo>
                    <a:pt x="40581" y="2109"/>
                  </a:lnTo>
                  <a:lnTo>
                    <a:pt x="40939" y="2467"/>
                  </a:lnTo>
                  <a:lnTo>
                    <a:pt x="41278" y="2860"/>
                  </a:lnTo>
                  <a:lnTo>
                    <a:pt x="41635" y="3289"/>
                  </a:lnTo>
                  <a:lnTo>
                    <a:pt x="42011" y="3736"/>
                  </a:lnTo>
                  <a:lnTo>
                    <a:pt x="42404" y="4182"/>
                  </a:lnTo>
                  <a:lnTo>
                    <a:pt x="42618" y="4397"/>
                  </a:lnTo>
                  <a:lnTo>
                    <a:pt x="42833" y="4611"/>
                  </a:lnTo>
                  <a:lnTo>
                    <a:pt x="43065" y="4808"/>
                  </a:lnTo>
                  <a:lnTo>
                    <a:pt x="43315" y="5004"/>
                  </a:lnTo>
                  <a:lnTo>
                    <a:pt x="43583" y="5183"/>
                  </a:lnTo>
                  <a:lnTo>
                    <a:pt x="43851" y="5344"/>
                  </a:lnTo>
                  <a:lnTo>
                    <a:pt x="44155" y="5487"/>
                  </a:lnTo>
                  <a:lnTo>
                    <a:pt x="44459" y="5594"/>
                  </a:lnTo>
                  <a:lnTo>
                    <a:pt x="44780" y="5701"/>
                  </a:lnTo>
                  <a:lnTo>
                    <a:pt x="45138" y="5773"/>
                  </a:lnTo>
                  <a:lnTo>
                    <a:pt x="45513" y="5808"/>
                  </a:lnTo>
                  <a:lnTo>
                    <a:pt x="45924" y="5826"/>
                  </a:lnTo>
                  <a:lnTo>
                    <a:pt x="45924" y="4665"/>
                  </a:lnTo>
                  <a:lnTo>
                    <a:pt x="45620" y="4647"/>
                  </a:lnTo>
                  <a:lnTo>
                    <a:pt x="45334" y="4629"/>
                  </a:lnTo>
                  <a:lnTo>
                    <a:pt x="45066" y="4558"/>
                  </a:lnTo>
                  <a:lnTo>
                    <a:pt x="44834" y="4486"/>
                  </a:lnTo>
                  <a:lnTo>
                    <a:pt x="44584" y="4397"/>
                  </a:lnTo>
                  <a:lnTo>
                    <a:pt x="44369" y="4289"/>
                  </a:lnTo>
                  <a:lnTo>
                    <a:pt x="44155" y="4164"/>
                  </a:lnTo>
                  <a:lnTo>
                    <a:pt x="43958" y="4021"/>
                  </a:lnTo>
                  <a:lnTo>
                    <a:pt x="43762" y="3878"/>
                  </a:lnTo>
                  <a:lnTo>
                    <a:pt x="43583" y="3718"/>
                  </a:lnTo>
                  <a:lnTo>
                    <a:pt x="43226" y="3360"/>
                  </a:lnTo>
                  <a:lnTo>
                    <a:pt x="42868" y="2967"/>
                  </a:lnTo>
                  <a:lnTo>
                    <a:pt x="42529" y="2538"/>
                  </a:lnTo>
                  <a:lnTo>
                    <a:pt x="42154" y="2092"/>
                  </a:lnTo>
                  <a:lnTo>
                    <a:pt x="41760" y="1645"/>
                  </a:lnTo>
                  <a:lnTo>
                    <a:pt x="41546" y="1413"/>
                  </a:lnTo>
                  <a:lnTo>
                    <a:pt x="41314" y="1216"/>
                  </a:lnTo>
                  <a:lnTo>
                    <a:pt x="41081" y="1002"/>
                  </a:lnTo>
                  <a:lnTo>
                    <a:pt x="40831" y="823"/>
                  </a:lnTo>
                  <a:lnTo>
                    <a:pt x="40581" y="644"/>
                  </a:lnTo>
                  <a:lnTo>
                    <a:pt x="40295" y="483"/>
                  </a:lnTo>
                  <a:lnTo>
                    <a:pt x="40009" y="340"/>
                  </a:lnTo>
                  <a:lnTo>
                    <a:pt x="39706" y="215"/>
                  </a:lnTo>
                  <a:lnTo>
                    <a:pt x="39366" y="126"/>
                  </a:lnTo>
                  <a:lnTo>
                    <a:pt x="39009" y="55"/>
                  </a:lnTo>
                  <a:lnTo>
                    <a:pt x="38633" y="1"/>
                  </a:lnTo>
                  <a:lnTo>
                    <a:pt x="37847" y="1"/>
                  </a:lnTo>
                  <a:lnTo>
                    <a:pt x="37472" y="55"/>
                  </a:lnTo>
                  <a:lnTo>
                    <a:pt x="37115" y="126"/>
                  </a:lnTo>
                  <a:lnTo>
                    <a:pt x="36775" y="215"/>
                  </a:lnTo>
                  <a:lnTo>
                    <a:pt x="36471" y="340"/>
                  </a:lnTo>
                  <a:lnTo>
                    <a:pt x="36185" y="483"/>
                  </a:lnTo>
                  <a:lnTo>
                    <a:pt x="35899" y="644"/>
                  </a:lnTo>
                  <a:lnTo>
                    <a:pt x="35649" y="823"/>
                  </a:lnTo>
                  <a:lnTo>
                    <a:pt x="35399" y="1002"/>
                  </a:lnTo>
                  <a:lnTo>
                    <a:pt x="35167" y="1216"/>
                  </a:lnTo>
                  <a:lnTo>
                    <a:pt x="34935" y="1413"/>
                  </a:lnTo>
                  <a:lnTo>
                    <a:pt x="34720" y="1645"/>
                  </a:lnTo>
                  <a:lnTo>
                    <a:pt x="34327" y="2092"/>
                  </a:lnTo>
                  <a:lnTo>
                    <a:pt x="33952" y="2538"/>
                  </a:lnTo>
                  <a:lnTo>
                    <a:pt x="33612" y="2967"/>
                  </a:lnTo>
                  <a:lnTo>
                    <a:pt x="33255" y="3360"/>
                  </a:lnTo>
                  <a:lnTo>
                    <a:pt x="32897" y="3718"/>
                  </a:lnTo>
                  <a:lnTo>
                    <a:pt x="32719" y="3878"/>
                  </a:lnTo>
                  <a:lnTo>
                    <a:pt x="32522" y="4021"/>
                  </a:lnTo>
                  <a:lnTo>
                    <a:pt x="32326" y="4164"/>
                  </a:lnTo>
                  <a:lnTo>
                    <a:pt x="32111" y="4289"/>
                  </a:lnTo>
                  <a:lnTo>
                    <a:pt x="31897" y="4397"/>
                  </a:lnTo>
                  <a:lnTo>
                    <a:pt x="31647" y="4486"/>
                  </a:lnTo>
                  <a:lnTo>
                    <a:pt x="31414" y="4558"/>
                  </a:lnTo>
                  <a:lnTo>
                    <a:pt x="31146" y="4611"/>
                  </a:lnTo>
                  <a:lnTo>
                    <a:pt x="30860" y="4647"/>
                  </a:lnTo>
                  <a:lnTo>
                    <a:pt x="30557" y="4665"/>
                  </a:lnTo>
                  <a:lnTo>
                    <a:pt x="30271" y="4647"/>
                  </a:lnTo>
                  <a:lnTo>
                    <a:pt x="29985" y="4611"/>
                  </a:lnTo>
                  <a:lnTo>
                    <a:pt x="29717" y="4558"/>
                  </a:lnTo>
                  <a:lnTo>
                    <a:pt x="29484" y="4486"/>
                  </a:lnTo>
                  <a:lnTo>
                    <a:pt x="29234" y="4397"/>
                  </a:lnTo>
                  <a:lnTo>
                    <a:pt x="29020" y="4289"/>
                  </a:lnTo>
                  <a:lnTo>
                    <a:pt x="28805" y="4164"/>
                  </a:lnTo>
                  <a:lnTo>
                    <a:pt x="28609" y="4021"/>
                  </a:lnTo>
                  <a:lnTo>
                    <a:pt x="28412" y="3878"/>
                  </a:lnTo>
                  <a:lnTo>
                    <a:pt x="28234" y="3718"/>
                  </a:lnTo>
                  <a:lnTo>
                    <a:pt x="27876" y="3360"/>
                  </a:lnTo>
                  <a:lnTo>
                    <a:pt x="27537" y="2967"/>
                  </a:lnTo>
                  <a:lnTo>
                    <a:pt x="27179" y="2538"/>
                  </a:lnTo>
                  <a:lnTo>
                    <a:pt x="26804" y="2092"/>
                  </a:lnTo>
                  <a:lnTo>
                    <a:pt x="26411" y="1645"/>
                  </a:lnTo>
                  <a:lnTo>
                    <a:pt x="26197" y="1430"/>
                  </a:lnTo>
                  <a:lnTo>
                    <a:pt x="25982" y="1216"/>
                  </a:lnTo>
                  <a:lnTo>
                    <a:pt x="25732" y="1002"/>
                  </a:lnTo>
                  <a:lnTo>
                    <a:pt x="25500" y="823"/>
                  </a:lnTo>
                  <a:lnTo>
                    <a:pt x="25232" y="644"/>
                  </a:lnTo>
                  <a:lnTo>
                    <a:pt x="24964" y="483"/>
                  </a:lnTo>
                  <a:lnTo>
                    <a:pt x="24660" y="340"/>
                  </a:lnTo>
                  <a:lnTo>
                    <a:pt x="24356" y="233"/>
                  </a:lnTo>
                  <a:lnTo>
                    <a:pt x="24017" y="126"/>
                  </a:lnTo>
                  <a:lnTo>
                    <a:pt x="23677" y="55"/>
                  </a:lnTo>
                  <a:lnTo>
                    <a:pt x="23302" y="19"/>
                  </a:lnTo>
                  <a:lnTo>
                    <a:pt x="22891" y="1"/>
                  </a:lnTo>
                  <a:lnTo>
                    <a:pt x="22498" y="19"/>
                  </a:lnTo>
                  <a:lnTo>
                    <a:pt x="22122" y="55"/>
                  </a:lnTo>
                  <a:lnTo>
                    <a:pt x="21765" y="126"/>
                  </a:lnTo>
                  <a:lnTo>
                    <a:pt x="21443" y="233"/>
                  </a:lnTo>
                  <a:lnTo>
                    <a:pt x="21122" y="340"/>
                  </a:lnTo>
                  <a:lnTo>
                    <a:pt x="20836" y="483"/>
                  </a:lnTo>
                  <a:lnTo>
                    <a:pt x="20550" y="644"/>
                  </a:lnTo>
                  <a:lnTo>
                    <a:pt x="20300" y="823"/>
                  </a:lnTo>
                  <a:lnTo>
                    <a:pt x="20050" y="1002"/>
                  </a:lnTo>
                  <a:lnTo>
                    <a:pt x="19817" y="1216"/>
                  </a:lnTo>
                  <a:lnTo>
                    <a:pt x="19603" y="1430"/>
                  </a:lnTo>
                  <a:lnTo>
                    <a:pt x="19389" y="1645"/>
                  </a:lnTo>
                  <a:lnTo>
                    <a:pt x="18978" y="2092"/>
                  </a:lnTo>
                  <a:lnTo>
                    <a:pt x="18602" y="2538"/>
                  </a:lnTo>
                  <a:lnTo>
                    <a:pt x="18263" y="2967"/>
                  </a:lnTo>
                  <a:lnTo>
                    <a:pt x="17923" y="3360"/>
                  </a:lnTo>
                  <a:lnTo>
                    <a:pt x="17566" y="3718"/>
                  </a:lnTo>
                  <a:lnTo>
                    <a:pt x="17369" y="3878"/>
                  </a:lnTo>
                  <a:lnTo>
                    <a:pt x="17191" y="4021"/>
                  </a:lnTo>
                  <a:lnTo>
                    <a:pt x="16976" y="4164"/>
                  </a:lnTo>
                  <a:lnTo>
                    <a:pt x="16780" y="4289"/>
                  </a:lnTo>
                  <a:lnTo>
                    <a:pt x="16547" y="4397"/>
                  </a:lnTo>
                  <a:lnTo>
                    <a:pt x="16315" y="4486"/>
                  </a:lnTo>
                  <a:lnTo>
                    <a:pt x="16065" y="4558"/>
                  </a:lnTo>
                  <a:lnTo>
                    <a:pt x="15797" y="4611"/>
                  </a:lnTo>
                  <a:lnTo>
                    <a:pt x="15529" y="4647"/>
                  </a:lnTo>
                  <a:lnTo>
                    <a:pt x="15225" y="4665"/>
                  </a:lnTo>
                  <a:lnTo>
                    <a:pt x="14921" y="4647"/>
                  </a:lnTo>
                  <a:lnTo>
                    <a:pt x="14653" y="4611"/>
                  </a:lnTo>
                  <a:lnTo>
                    <a:pt x="14385" y="4558"/>
                  </a:lnTo>
                  <a:lnTo>
                    <a:pt x="14135" y="4486"/>
                  </a:lnTo>
                  <a:lnTo>
                    <a:pt x="13903" y="4397"/>
                  </a:lnTo>
                  <a:lnTo>
                    <a:pt x="13670" y="4289"/>
                  </a:lnTo>
                  <a:lnTo>
                    <a:pt x="13474" y="4164"/>
                  </a:lnTo>
                  <a:lnTo>
                    <a:pt x="13259" y="4021"/>
                  </a:lnTo>
                  <a:lnTo>
                    <a:pt x="13081" y="3878"/>
                  </a:lnTo>
                  <a:lnTo>
                    <a:pt x="12884" y="3718"/>
                  </a:lnTo>
                  <a:lnTo>
                    <a:pt x="12527" y="3360"/>
                  </a:lnTo>
                  <a:lnTo>
                    <a:pt x="12187" y="2967"/>
                  </a:lnTo>
                  <a:lnTo>
                    <a:pt x="11848" y="2538"/>
                  </a:lnTo>
                  <a:lnTo>
                    <a:pt x="11473" y="2092"/>
                  </a:lnTo>
                  <a:lnTo>
                    <a:pt x="11062" y="1645"/>
                  </a:lnTo>
                  <a:lnTo>
                    <a:pt x="10847" y="1430"/>
                  </a:lnTo>
                  <a:lnTo>
                    <a:pt x="10633" y="1216"/>
                  </a:lnTo>
                  <a:lnTo>
                    <a:pt x="10400" y="1002"/>
                  </a:lnTo>
                  <a:lnTo>
                    <a:pt x="10150" y="823"/>
                  </a:lnTo>
                  <a:lnTo>
                    <a:pt x="9900" y="644"/>
                  </a:lnTo>
                  <a:lnTo>
                    <a:pt x="9614" y="483"/>
                  </a:lnTo>
                  <a:lnTo>
                    <a:pt x="9328" y="340"/>
                  </a:lnTo>
                  <a:lnTo>
                    <a:pt x="9007" y="233"/>
                  </a:lnTo>
                  <a:lnTo>
                    <a:pt x="8685" y="126"/>
                  </a:lnTo>
                  <a:lnTo>
                    <a:pt x="8328" y="55"/>
                  </a:lnTo>
                  <a:lnTo>
                    <a:pt x="7952" y="19"/>
                  </a:lnTo>
                  <a:lnTo>
                    <a:pt x="755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6" name="Google Shape;506;p13"/>
          <p:cNvSpPr/>
          <p:nvPr/>
        </p:nvSpPr>
        <p:spPr>
          <a:xfrm>
            <a:off x="35875" y="-62970"/>
            <a:ext cx="9153525" cy="494425"/>
          </a:xfrm>
          <a:custGeom>
            <a:avLst/>
            <a:gdLst/>
            <a:ahLst/>
            <a:cxnLst/>
            <a:rect l="l" t="t" r="r" b="b"/>
            <a:pathLst>
              <a:path w="366141" h="19777" extrusionOk="0">
                <a:moveTo>
                  <a:pt x="0" y="2451"/>
                </a:moveTo>
                <a:cubicBezTo>
                  <a:pt x="27462" y="18928"/>
                  <a:pt x="63420" y="18561"/>
                  <a:pt x="95250" y="15024"/>
                </a:cubicBezTo>
                <a:cubicBezTo>
                  <a:pt x="112952" y="13057"/>
                  <a:pt x="129011" y="2755"/>
                  <a:pt x="146685" y="546"/>
                </a:cubicBezTo>
                <a:cubicBezTo>
                  <a:pt x="170324" y="-2409"/>
                  <a:pt x="193858" y="7449"/>
                  <a:pt x="217170" y="12357"/>
                </a:cubicBezTo>
                <a:cubicBezTo>
                  <a:pt x="230512" y="15166"/>
                  <a:pt x="244081" y="16761"/>
                  <a:pt x="257556" y="18834"/>
                </a:cubicBezTo>
                <a:cubicBezTo>
                  <a:pt x="268887" y="20577"/>
                  <a:pt x="280970" y="19792"/>
                  <a:pt x="291846" y="16167"/>
                </a:cubicBezTo>
                <a:cubicBezTo>
                  <a:pt x="299020" y="13776"/>
                  <a:pt x="304143" y="5953"/>
                  <a:pt x="311658" y="5118"/>
                </a:cubicBezTo>
                <a:cubicBezTo>
                  <a:pt x="329771" y="3105"/>
                  <a:pt x="347916" y="9690"/>
                  <a:pt x="366141" y="9690"/>
                </a:cubicBezTo>
              </a:path>
            </a:pathLst>
          </a:custGeom>
          <a:noFill/>
          <a:ln w="19050" cap="flat" cmpd="sng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</p:sp>
      <p:grpSp>
        <p:nvGrpSpPr>
          <p:cNvPr id="507" name="Google Shape;507;p13"/>
          <p:cNvGrpSpPr/>
          <p:nvPr/>
        </p:nvGrpSpPr>
        <p:grpSpPr>
          <a:xfrm>
            <a:off x="247407" y="67942"/>
            <a:ext cx="323450" cy="774200"/>
            <a:chOff x="3293575" y="2432875"/>
            <a:chExt cx="323450" cy="774200"/>
          </a:xfrm>
        </p:grpSpPr>
        <p:sp>
          <p:nvSpPr>
            <p:cNvPr id="508" name="Google Shape;508;p13"/>
            <p:cNvSpPr/>
            <p:nvPr/>
          </p:nvSpPr>
          <p:spPr>
            <a:xfrm>
              <a:off x="3293575" y="2432875"/>
              <a:ext cx="323450" cy="774200"/>
            </a:xfrm>
            <a:custGeom>
              <a:avLst/>
              <a:gdLst/>
              <a:ahLst/>
              <a:cxnLst/>
              <a:rect l="l" t="t" r="r" b="b"/>
              <a:pathLst>
                <a:path w="12938" h="30968" extrusionOk="0">
                  <a:moveTo>
                    <a:pt x="9578" y="1680"/>
                  </a:moveTo>
                  <a:lnTo>
                    <a:pt x="9793" y="1698"/>
                  </a:lnTo>
                  <a:lnTo>
                    <a:pt x="9989" y="1734"/>
                  </a:lnTo>
                  <a:lnTo>
                    <a:pt x="10168" y="1805"/>
                  </a:lnTo>
                  <a:lnTo>
                    <a:pt x="10364" y="1895"/>
                  </a:lnTo>
                  <a:lnTo>
                    <a:pt x="10525" y="2020"/>
                  </a:lnTo>
                  <a:lnTo>
                    <a:pt x="10686" y="2181"/>
                  </a:lnTo>
                  <a:lnTo>
                    <a:pt x="10847" y="2377"/>
                  </a:lnTo>
                  <a:lnTo>
                    <a:pt x="10936" y="2520"/>
                  </a:lnTo>
                  <a:lnTo>
                    <a:pt x="10990" y="2663"/>
                  </a:lnTo>
                  <a:lnTo>
                    <a:pt x="11044" y="2806"/>
                  </a:lnTo>
                  <a:lnTo>
                    <a:pt x="11097" y="2949"/>
                  </a:lnTo>
                  <a:lnTo>
                    <a:pt x="11115" y="3074"/>
                  </a:lnTo>
                  <a:lnTo>
                    <a:pt x="11115" y="3217"/>
                  </a:lnTo>
                  <a:lnTo>
                    <a:pt x="11115" y="3342"/>
                  </a:lnTo>
                  <a:lnTo>
                    <a:pt x="11097" y="3467"/>
                  </a:lnTo>
                  <a:lnTo>
                    <a:pt x="11079" y="3592"/>
                  </a:lnTo>
                  <a:lnTo>
                    <a:pt x="11026" y="3717"/>
                  </a:lnTo>
                  <a:lnTo>
                    <a:pt x="10972" y="3842"/>
                  </a:lnTo>
                  <a:lnTo>
                    <a:pt x="10918" y="3950"/>
                  </a:lnTo>
                  <a:lnTo>
                    <a:pt x="10758" y="4164"/>
                  </a:lnTo>
                  <a:lnTo>
                    <a:pt x="10579" y="4361"/>
                  </a:lnTo>
                  <a:lnTo>
                    <a:pt x="10364" y="4521"/>
                  </a:lnTo>
                  <a:lnTo>
                    <a:pt x="10132" y="4646"/>
                  </a:lnTo>
                  <a:lnTo>
                    <a:pt x="9882" y="4736"/>
                  </a:lnTo>
                  <a:lnTo>
                    <a:pt x="9614" y="4807"/>
                  </a:lnTo>
                  <a:lnTo>
                    <a:pt x="9471" y="4807"/>
                  </a:lnTo>
                  <a:lnTo>
                    <a:pt x="9346" y="4825"/>
                  </a:lnTo>
                  <a:lnTo>
                    <a:pt x="9203" y="4807"/>
                  </a:lnTo>
                  <a:lnTo>
                    <a:pt x="9060" y="4789"/>
                  </a:lnTo>
                  <a:lnTo>
                    <a:pt x="8935" y="4754"/>
                  </a:lnTo>
                  <a:lnTo>
                    <a:pt x="8792" y="4718"/>
                  </a:lnTo>
                  <a:lnTo>
                    <a:pt x="8649" y="4664"/>
                  </a:lnTo>
                  <a:lnTo>
                    <a:pt x="8524" y="4593"/>
                  </a:lnTo>
                  <a:lnTo>
                    <a:pt x="8381" y="4503"/>
                  </a:lnTo>
                  <a:lnTo>
                    <a:pt x="8256" y="4414"/>
                  </a:lnTo>
                  <a:lnTo>
                    <a:pt x="8149" y="4307"/>
                  </a:lnTo>
                  <a:lnTo>
                    <a:pt x="8042" y="4182"/>
                  </a:lnTo>
                  <a:lnTo>
                    <a:pt x="7952" y="4057"/>
                  </a:lnTo>
                  <a:lnTo>
                    <a:pt x="7881" y="3932"/>
                  </a:lnTo>
                  <a:lnTo>
                    <a:pt x="7809" y="3807"/>
                  </a:lnTo>
                  <a:lnTo>
                    <a:pt x="7756" y="3664"/>
                  </a:lnTo>
                  <a:lnTo>
                    <a:pt x="7720" y="3521"/>
                  </a:lnTo>
                  <a:lnTo>
                    <a:pt x="7702" y="3378"/>
                  </a:lnTo>
                  <a:lnTo>
                    <a:pt x="7702" y="3235"/>
                  </a:lnTo>
                  <a:lnTo>
                    <a:pt x="7702" y="3092"/>
                  </a:lnTo>
                  <a:lnTo>
                    <a:pt x="7720" y="2931"/>
                  </a:lnTo>
                  <a:lnTo>
                    <a:pt x="7756" y="2788"/>
                  </a:lnTo>
                  <a:lnTo>
                    <a:pt x="7809" y="2627"/>
                  </a:lnTo>
                  <a:lnTo>
                    <a:pt x="7881" y="2484"/>
                  </a:lnTo>
                  <a:lnTo>
                    <a:pt x="7881" y="2466"/>
                  </a:lnTo>
                  <a:lnTo>
                    <a:pt x="8042" y="2323"/>
                  </a:lnTo>
                  <a:lnTo>
                    <a:pt x="8202" y="2198"/>
                  </a:lnTo>
                  <a:lnTo>
                    <a:pt x="8381" y="2073"/>
                  </a:lnTo>
                  <a:lnTo>
                    <a:pt x="8578" y="1966"/>
                  </a:lnTo>
                  <a:lnTo>
                    <a:pt x="8774" y="1859"/>
                  </a:lnTo>
                  <a:lnTo>
                    <a:pt x="8971" y="1787"/>
                  </a:lnTo>
                  <a:lnTo>
                    <a:pt x="9167" y="1734"/>
                  </a:lnTo>
                  <a:lnTo>
                    <a:pt x="9382" y="1698"/>
                  </a:lnTo>
                  <a:lnTo>
                    <a:pt x="9578" y="1680"/>
                  </a:lnTo>
                  <a:close/>
                  <a:moveTo>
                    <a:pt x="9811" y="376"/>
                  </a:moveTo>
                  <a:lnTo>
                    <a:pt x="10096" y="394"/>
                  </a:lnTo>
                  <a:lnTo>
                    <a:pt x="10364" y="447"/>
                  </a:lnTo>
                  <a:lnTo>
                    <a:pt x="10633" y="519"/>
                  </a:lnTo>
                  <a:lnTo>
                    <a:pt x="10901" y="626"/>
                  </a:lnTo>
                  <a:lnTo>
                    <a:pt x="11061" y="697"/>
                  </a:lnTo>
                  <a:lnTo>
                    <a:pt x="11222" y="769"/>
                  </a:lnTo>
                  <a:lnTo>
                    <a:pt x="11365" y="876"/>
                  </a:lnTo>
                  <a:lnTo>
                    <a:pt x="11508" y="965"/>
                  </a:lnTo>
                  <a:lnTo>
                    <a:pt x="11633" y="1073"/>
                  </a:lnTo>
                  <a:lnTo>
                    <a:pt x="11758" y="1180"/>
                  </a:lnTo>
                  <a:lnTo>
                    <a:pt x="11865" y="1305"/>
                  </a:lnTo>
                  <a:lnTo>
                    <a:pt x="11973" y="1430"/>
                  </a:lnTo>
                  <a:lnTo>
                    <a:pt x="12151" y="1698"/>
                  </a:lnTo>
                  <a:lnTo>
                    <a:pt x="12294" y="1984"/>
                  </a:lnTo>
                  <a:lnTo>
                    <a:pt x="12402" y="2288"/>
                  </a:lnTo>
                  <a:lnTo>
                    <a:pt x="12473" y="2609"/>
                  </a:lnTo>
                  <a:lnTo>
                    <a:pt x="12509" y="2913"/>
                  </a:lnTo>
                  <a:lnTo>
                    <a:pt x="12491" y="3235"/>
                  </a:lnTo>
                  <a:lnTo>
                    <a:pt x="12455" y="3556"/>
                  </a:lnTo>
                  <a:lnTo>
                    <a:pt x="12366" y="3878"/>
                  </a:lnTo>
                  <a:lnTo>
                    <a:pt x="12241" y="4182"/>
                  </a:lnTo>
                  <a:lnTo>
                    <a:pt x="12080" y="4468"/>
                  </a:lnTo>
                  <a:lnTo>
                    <a:pt x="11991" y="4611"/>
                  </a:lnTo>
                  <a:lnTo>
                    <a:pt x="11883" y="4736"/>
                  </a:lnTo>
                  <a:lnTo>
                    <a:pt x="11776" y="4861"/>
                  </a:lnTo>
                  <a:lnTo>
                    <a:pt x="11651" y="4986"/>
                  </a:lnTo>
                  <a:lnTo>
                    <a:pt x="11508" y="5111"/>
                  </a:lnTo>
                  <a:lnTo>
                    <a:pt x="11347" y="5236"/>
                  </a:lnTo>
                  <a:lnTo>
                    <a:pt x="11186" y="5343"/>
                  </a:lnTo>
                  <a:lnTo>
                    <a:pt x="11026" y="5433"/>
                  </a:lnTo>
                  <a:lnTo>
                    <a:pt x="10865" y="5522"/>
                  </a:lnTo>
                  <a:lnTo>
                    <a:pt x="10686" y="5611"/>
                  </a:lnTo>
                  <a:lnTo>
                    <a:pt x="10507" y="5683"/>
                  </a:lnTo>
                  <a:lnTo>
                    <a:pt x="10329" y="5736"/>
                  </a:lnTo>
                  <a:lnTo>
                    <a:pt x="10150" y="5790"/>
                  </a:lnTo>
                  <a:lnTo>
                    <a:pt x="9953" y="5826"/>
                  </a:lnTo>
                  <a:lnTo>
                    <a:pt x="9775" y="5862"/>
                  </a:lnTo>
                  <a:lnTo>
                    <a:pt x="9578" y="5879"/>
                  </a:lnTo>
                  <a:lnTo>
                    <a:pt x="9382" y="5879"/>
                  </a:lnTo>
                  <a:lnTo>
                    <a:pt x="9185" y="5862"/>
                  </a:lnTo>
                  <a:lnTo>
                    <a:pt x="9006" y="5844"/>
                  </a:lnTo>
                  <a:lnTo>
                    <a:pt x="8810" y="5826"/>
                  </a:lnTo>
                  <a:lnTo>
                    <a:pt x="8524" y="5736"/>
                  </a:lnTo>
                  <a:lnTo>
                    <a:pt x="8202" y="5629"/>
                  </a:lnTo>
                  <a:lnTo>
                    <a:pt x="7899" y="5468"/>
                  </a:lnTo>
                  <a:lnTo>
                    <a:pt x="7613" y="5272"/>
                  </a:lnTo>
                  <a:lnTo>
                    <a:pt x="7470" y="5165"/>
                  </a:lnTo>
                  <a:lnTo>
                    <a:pt x="7345" y="5057"/>
                  </a:lnTo>
                  <a:lnTo>
                    <a:pt x="7220" y="4932"/>
                  </a:lnTo>
                  <a:lnTo>
                    <a:pt x="7112" y="4789"/>
                  </a:lnTo>
                  <a:lnTo>
                    <a:pt x="7023" y="4664"/>
                  </a:lnTo>
                  <a:lnTo>
                    <a:pt x="6952" y="4521"/>
                  </a:lnTo>
                  <a:lnTo>
                    <a:pt x="6880" y="4378"/>
                  </a:lnTo>
                  <a:lnTo>
                    <a:pt x="6844" y="4218"/>
                  </a:lnTo>
                  <a:lnTo>
                    <a:pt x="7059" y="3735"/>
                  </a:lnTo>
                  <a:lnTo>
                    <a:pt x="7166" y="3503"/>
                  </a:lnTo>
                  <a:lnTo>
                    <a:pt x="7291" y="3271"/>
                  </a:lnTo>
                  <a:lnTo>
                    <a:pt x="7309" y="3467"/>
                  </a:lnTo>
                  <a:lnTo>
                    <a:pt x="7345" y="3646"/>
                  </a:lnTo>
                  <a:lnTo>
                    <a:pt x="7398" y="3824"/>
                  </a:lnTo>
                  <a:lnTo>
                    <a:pt x="7470" y="3985"/>
                  </a:lnTo>
                  <a:lnTo>
                    <a:pt x="7541" y="4146"/>
                  </a:lnTo>
                  <a:lnTo>
                    <a:pt x="7648" y="4289"/>
                  </a:lnTo>
                  <a:lnTo>
                    <a:pt x="7756" y="4432"/>
                  </a:lnTo>
                  <a:lnTo>
                    <a:pt x="7899" y="4557"/>
                  </a:lnTo>
                  <a:lnTo>
                    <a:pt x="8024" y="4682"/>
                  </a:lnTo>
                  <a:lnTo>
                    <a:pt x="8184" y="4789"/>
                  </a:lnTo>
                  <a:lnTo>
                    <a:pt x="8327" y="4879"/>
                  </a:lnTo>
                  <a:lnTo>
                    <a:pt x="8506" y="4968"/>
                  </a:lnTo>
                  <a:lnTo>
                    <a:pt x="8667" y="5040"/>
                  </a:lnTo>
                  <a:lnTo>
                    <a:pt x="8846" y="5093"/>
                  </a:lnTo>
                  <a:lnTo>
                    <a:pt x="9024" y="5129"/>
                  </a:lnTo>
                  <a:lnTo>
                    <a:pt x="9203" y="5165"/>
                  </a:lnTo>
                  <a:lnTo>
                    <a:pt x="9400" y="5183"/>
                  </a:lnTo>
                  <a:lnTo>
                    <a:pt x="9578" y="5200"/>
                  </a:lnTo>
                  <a:lnTo>
                    <a:pt x="9757" y="5183"/>
                  </a:lnTo>
                  <a:lnTo>
                    <a:pt x="9936" y="5165"/>
                  </a:lnTo>
                  <a:lnTo>
                    <a:pt x="10114" y="5111"/>
                  </a:lnTo>
                  <a:lnTo>
                    <a:pt x="10275" y="5057"/>
                  </a:lnTo>
                  <a:lnTo>
                    <a:pt x="10454" y="4986"/>
                  </a:lnTo>
                  <a:lnTo>
                    <a:pt x="10597" y="4897"/>
                  </a:lnTo>
                  <a:lnTo>
                    <a:pt x="10758" y="4807"/>
                  </a:lnTo>
                  <a:lnTo>
                    <a:pt x="10883" y="4682"/>
                  </a:lnTo>
                  <a:lnTo>
                    <a:pt x="11026" y="4539"/>
                  </a:lnTo>
                  <a:lnTo>
                    <a:pt x="11133" y="4378"/>
                  </a:lnTo>
                  <a:lnTo>
                    <a:pt x="11240" y="4200"/>
                  </a:lnTo>
                  <a:lnTo>
                    <a:pt x="11312" y="4003"/>
                  </a:lnTo>
                  <a:lnTo>
                    <a:pt x="11383" y="3789"/>
                  </a:lnTo>
                  <a:lnTo>
                    <a:pt x="11437" y="3556"/>
                  </a:lnTo>
                  <a:lnTo>
                    <a:pt x="11472" y="3324"/>
                  </a:lnTo>
                  <a:lnTo>
                    <a:pt x="11472" y="3074"/>
                  </a:lnTo>
                  <a:lnTo>
                    <a:pt x="11437" y="2842"/>
                  </a:lnTo>
                  <a:lnTo>
                    <a:pt x="11365" y="2627"/>
                  </a:lnTo>
                  <a:lnTo>
                    <a:pt x="11294" y="2413"/>
                  </a:lnTo>
                  <a:lnTo>
                    <a:pt x="11186" y="2216"/>
                  </a:lnTo>
                  <a:lnTo>
                    <a:pt x="11044" y="2038"/>
                  </a:lnTo>
                  <a:lnTo>
                    <a:pt x="10901" y="1877"/>
                  </a:lnTo>
                  <a:lnTo>
                    <a:pt x="10740" y="1734"/>
                  </a:lnTo>
                  <a:lnTo>
                    <a:pt x="10543" y="1591"/>
                  </a:lnTo>
                  <a:lnTo>
                    <a:pt x="10347" y="1484"/>
                  </a:lnTo>
                  <a:lnTo>
                    <a:pt x="10132" y="1394"/>
                  </a:lnTo>
                  <a:lnTo>
                    <a:pt x="9918" y="1341"/>
                  </a:lnTo>
                  <a:lnTo>
                    <a:pt x="9685" y="1305"/>
                  </a:lnTo>
                  <a:lnTo>
                    <a:pt x="9453" y="1287"/>
                  </a:lnTo>
                  <a:lnTo>
                    <a:pt x="9203" y="1287"/>
                  </a:lnTo>
                  <a:lnTo>
                    <a:pt x="8899" y="1341"/>
                  </a:lnTo>
                  <a:lnTo>
                    <a:pt x="8613" y="1430"/>
                  </a:lnTo>
                  <a:lnTo>
                    <a:pt x="8345" y="1555"/>
                  </a:lnTo>
                  <a:lnTo>
                    <a:pt x="8113" y="1716"/>
                  </a:lnTo>
                  <a:lnTo>
                    <a:pt x="7881" y="1895"/>
                  </a:lnTo>
                  <a:lnTo>
                    <a:pt x="7666" y="2109"/>
                  </a:lnTo>
                  <a:lnTo>
                    <a:pt x="7470" y="2323"/>
                  </a:lnTo>
                  <a:lnTo>
                    <a:pt x="7291" y="2574"/>
                  </a:lnTo>
                  <a:lnTo>
                    <a:pt x="7112" y="2824"/>
                  </a:lnTo>
                  <a:lnTo>
                    <a:pt x="6969" y="3092"/>
                  </a:lnTo>
                  <a:lnTo>
                    <a:pt x="6809" y="3360"/>
                  </a:lnTo>
                  <a:lnTo>
                    <a:pt x="6683" y="3646"/>
                  </a:lnTo>
                  <a:lnTo>
                    <a:pt x="6433" y="4200"/>
                  </a:lnTo>
                  <a:lnTo>
                    <a:pt x="6219" y="4718"/>
                  </a:lnTo>
                  <a:lnTo>
                    <a:pt x="6004" y="5308"/>
                  </a:lnTo>
                  <a:lnTo>
                    <a:pt x="5826" y="5897"/>
                  </a:lnTo>
                  <a:lnTo>
                    <a:pt x="5683" y="6487"/>
                  </a:lnTo>
                  <a:lnTo>
                    <a:pt x="5558" y="7112"/>
                  </a:lnTo>
                  <a:lnTo>
                    <a:pt x="5325" y="8327"/>
                  </a:lnTo>
                  <a:lnTo>
                    <a:pt x="5111" y="9543"/>
                  </a:lnTo>
                  <a:lnTo>
                    <a:pt x="3628" y="17119"/>
                  </a:lnTo>
                  <a:lnTo>
                    <a:pt x="2663" y="22069"/>
                  </a:lnTo>
                  <a:lnTo>
                    <a:pt x="2323" y="21926"/>
                  </a:lnTo>
                  <a:lnTo>
                    <a:pt x="1984" y="21801"/>
                  </a:lnTo>
                  <a:lnTo>
                    <a:pt x="2020" y="21747"/>
                  </a:lnTo>
                  <a:lnTo>
                    <a:pt x="2038" y="21693"/>
                  </a:lnTo>
                  <a:lnTo>
                    <a:pt x="2413" y="19424"/>
                  </a:lnTo>
                  <a:lnTo>
                    <a:pt x="2824" y="17155"/>
                  </a:lnTo>
                  <a:lnTo>
                    <a:pt x="3253" y="14903"/>
                  </a:lnTo>
                  <a:lnTo>
                    <a:pt x="3699" y="12634"/>
                  </a:lnTo>
                  <a:lnTo>
                    <a:pt x="4075" y="10829"/>
                  </a:lnTo>
                  <a:lnTo>
                    <a:pt x="4468" y="9024"/>
                  </a:lnTo>
                  <a:lnTo>
                    <a:pt x="4897" y="7220"/>
                  </a:lnTo>
                  <a:lnTo>
                    <a:pt x="5325" y="5433"/>
                  </a:lnTo>
                  <a:lnTo>
                    <a:pt x="5468" y="4914"/>
                  </a:lnTo>
                  <a:lnTo>
                    <a:pt x="5611" y="4414"/>
                  </a:lnTo>
                  <a:lnTo>
                    <a:pt x="5772" y="3932"/>
                  </a:lnTo>
                  <a:lnTo>
                    <a:pt x="5951" y="3449"/>
                  </a:lnTo>
                  <a:lnTo>
                    <a:pt x="6147" y="2985"/>
                  </a:lnTo>
                  <a:lnTo>
                    <a:pt x="6380" y="2538"/>
                  </a:lnTo>
                  <a:lnTo>
                    <a:pt x="6523" y="2323"/>
                  </a:lnTo>
                  <a:lnTo>
                    <a:pt x="6666" y="2091"/>
                  </a:lnTo>
                  <a:lnTo>
                    <a:pt x="6809" y="1877"/>
                  </a:lnTo>
                  <a:lnTo>
                    <a:pt x="6987" y="1662"/>
                  </a:lnTo>
                  <a:lnTo>
                    <a:pt x="7166" y="1466"/>
                  </a:lnTo>
                  <a:lnTo>
                    <a:pt x="7362" y="1269"/>
                  </a:lnTo>
                  <a:lnTo>
                    <a:pt x="7577" y="1091"/>
                  </a:lnTo>
                  <a:lnTo>
                    <a:pt x="7791" y="930"/>
                  </a:lnTo>
                  <a:lnTo>
                    <a:pt x="8024" y="805"/>
                  </a:lnTo>
                  <a:lnTo>
                    <a:pt x="8256" y="680"/>
                  </a:lnTo>
                  <a:lnTo>
                    <a:pt x="8506" y="572"/>
                  </a:lnTo>
                  <a:lnTo>
                    <a:pt x="8756" y="501"/>
                  </a:lnTo>
                  <a:lnTo>
                    <a:pt x="9024" y="429"/>
                  </a:lnTo>
                  <a:lnTo>
                    <a:pt x="9274" y="394"/>
                  </a:lnTo>
                  <a:lnTo>
                    <a:pt x="9543" y="376"/>
                  </a:lnTo>
                  <a:close/>
                  <a:moveTo>
                    <a:pt x="12384" y="4754"/>
                  </a:moveTo>
                  <a:lnTo>
                    <a:pt x="12223" y="5915"/>
                  </a:lnTo>
                  <a:lnTo>
                    <a:pt x="12044" y="7095"/>
                  </a:lnTo>
                  <a:lnTo>
                    <a:pt x="11848" y="8256"/>
                  </a:lnTo>
                  <a:lnTo>
                    <a:pt x="11633" y="9435"/>
                  </a:lnTo>
                  <a:lnTo>
                    <a:pt x="11419" y="10597"/>
                  </a:lnTo>
                  <a:lnTo>
                    <a:pt x="11169" y="11758"/>
                  </a:lnTo>
                  <a:lnTo>
                    <a:pt x="10918" y="12920"/>
                  </a:lnTo>
                  <a:lnTo>
                    <a:pt x="10650" y="14081"/>
                  </a:lnTo>
                  <a:lnTo>
                    <a:pt x="10096" y="16404"/>
                  </a:lnTo>
                  <a:lnTo>
                    <a:pt x="9507" y="18709"/>
                  </a:lnTo>
                  <a:lnTo>
                    <a:pt x="8899" y="20997"/>
                  </a:lnTo>
                  <a:lnTo>
                    <a:pt x="8274" y="23284"/>
                  </a:lnTo>
                  <a:lnTo>
                    <a:pt x="7952" y="23194"/>
                  </a:lnTo>
                  <a:lnTo>
                    <a:pt x="7631" y="23123"/>
                  </a:lnTo>
                  <a:lnTo>
                    <a:pt x="8184" y="20961"/>
                  </a:lnTo>
                  <a:lnTo>
                    <a:pt x="8738" y="18799"/>
                  </a:lnTo>
                  <a:lnTo>
                    <a:pt x="9274" y="16619"/>
                  </a:lnTo>
                  <a:lnTo>
                    <a:pt x="9775" y="14421"/>
                  </a:lnTo>
                  <a:lnTo>
                    <a:pt x="10257" y="12241"/>
                  </a:lnTo>
                  <a:lnTo>
                    <a:pt x="10704" y="10043"/>
                  </a:lnTo>
                  <a:lnTo>
                    <a:pt x="11097" y="7845"/>
                  </a:lnTo>
                  <a:lnTo>
                    <a:pt x="11294" y="6737"/>
                  </a:lnTo>
                  <a:lnTo>
                    <a:pt x="11454" y="5629"/>
                  </a:lnTo>
                  <a:lnTo>
                    <a:pt x="11723" y="5433"/>
                  </a:lnTo>
                  <a:lnTo>
                    <a:pt x="11955" y="5236"/>
                  </a:lnTo>
                  <a:lnTo>
                    <a:pt x="12187" y="5004"/>
                  </a:lnTo>
                  <a:lnTo>
                    <a:pt x="12384" y="4754"/>
                  </a:lnTo>
                  <a:close/>
                  <a:moveTo>
                    <a:pt x="6630" y="4736"/>
                  </a:moveTo>
                  <a:lnTo>
                    <a:pt x="6719" y="4879"/>
                  </a:lnTo>
                  <a:lnTo>
                    <a:pt x="6809" y="5004"/>
                  </a:lnTo>
                  <a:lnTo>
                    <a:pt x="6916" y="5147"/>
                  </a:lnTo>
                  <a:lnTo>
                    <a:pt x="7023" y="5272"/>
                  </a:lnTo>
                  <a:lnTo>
                    <a:pt x="7273" y="5504"/>
                  </a:lnTo>
                  <a:lnTo>
                    <a:pt x="7541" y="5701"/>
                  </a:lnTo>
                  <a:lnTo>
                    <a:pt x="7845" y="5879"/>
                  </a:lnTo>
                  <a:lnTo>
                    <a:pt x="8149" y="6022"/>
                  </a:lnTo>
                  <a:lnTo>
                    <a:pt x="8453" y="6130"/>
                  </a:lnTo>
                  <a:lnTo>
                    <a:pt x="8756" y="6201"/>
                  </a:lnTo>
                  <a:lnTo>
                    <a:pt x="9042" y="6255"/>
                  </a:lnTo>
                  <a:lnTo>
                    <a:pt x="9632" y="6255"/>
                  </a:lnTo>
                  <a:lnTo>
                    <a:pt x="9918" y="6219"/>
                  </a:lnTo>
                  <a:lnTo>
                    <a:pt x="10204" y="6165"/>
                  </a:lnTo>
                  <a:lnTo>
                    <a:pt x="10490" y="6094"/>
                  </a:lnTo>
                  <a:lnTo>
                    <a:pt x="10758" y="5987"/>
                  </a:lnTo>
                  <a:lnTo>
                    <a:pt x="11026" y="5879"/>
                  </a:lnTo>
                  <a:lnTo>
                    <a:pt x="11026" y="5879"/>
                  </a:lnTo>
                  <a:lnTo>
                    <a:pt x="10847" y="6969"/>
                  </a:lnTo>
                  <a:lnTo>
                    <a:pt x="10668" y="8042"/>
                  </a:lnTo>
                  <a:lnTo>
                    <a:pt x="10257" y="10204"/>
                  </a:lnTo>
                  <a:lnTo>
                    <a:pt x="9828" y="12366"/>
                  </a:lnTo>
                  <a:lnTo>
                    <a:pt x="9364" y="14528"/>
                  </a:lnTo>
                  <a:lnTo>
                    <a:pt x="8863" y="16672"/>
                  </a:lnTo>
                  <a:lnTo>
                    <a:pt x="8345" y="18817"/>
                  </a:lnTo>
                  <a:lnTo>
                    <a:pt x="7791" y="20943"/>
                  </a:lnTo>
                  <a:lnTo>
                    <a:pt x="7237" y="23087"/>
                  </a:lnTo>
                  <a:lnTo>
                    <a:pt x="6862" y="23052"/>
                  </a:lnTo>
                  <a:lnTo>
                    <a:pt x="6469" y="23052"/>
                  </a:lnTo>
                  <a:lnTo>
                    <a:pt x="6094" y="23069"/>
                  </a:lnTo>
                  <a:lnTo>
                    <a:pt x="5719" y="23123"/>
                  </a:lnTo>
                  <a:lnTo>
                    <a:pt x="5361" y="23177"/>
                  </a:lnTo>
                  <a:lnTo>
                    <a:pt x="5004" y="23266"/>
                  </a:lnTo>
                  <a:lnTo>
                    <a:pt x="4700" y="23391"/>
                  </a:lnTo>
                  <a:lnTo>
                    <a:pt x="4414" y="23534"/>
                  </a:lnTo>
                  <a:lnTo>
                    <a:pt x="4307" y="23588"/>
                  </a:lnTo>
                  <a:lnTo>
                    <a:pt x="4218" y="23659"/>
                  </a:lnTo>
                  <a:lnTo>
                    <a:pt x="4146" y="23427"/>
                  </a:lnTo>
                  <a:lnTo>
                    <a:pt x="4039" y="23212"/>
                  </a:lnTo>
                  <a:lnTo>
                    <a:pt x="3914" y="23034"/>
                  </a:lnTo>
                  <a:lnTo>
                    <a:pt x="3771" y="22837"/>
                  </a:lnTo>
                  <a:lnTo>
                    <a:pt x="3610" y="22676"/>
                  </a:lnTo>
                  <a:lnTo>
                    <a:pt x="3431" y="22533"/>
                  </a:lnTo>
                  <a:lnTo>
                    <a:pt x="3235" y="22390"/>
                  </a:lnTo>
                  <a:lnTo>
                    <a:pt x="3038" y="22265"/>
                  </a:lnTo>
                  <a:lnTo>
                    <a:pt x="4629" y="14010"/>
                  </a:lnTo>
                  <a:lnTo>
                    <a:pt x="5701" y="8542"/>
                  </a:lnTo>
                  <a:lnTo>
                    <a:pt x="5862" y="7613"/>
                  </a:lnTo>
                  <a:lnTo>
                    <a:pt x="6040" y="6684"/>
                  </a:lnTo>
                  <a:lnTo>
                    <a:pt x="6147" y="6219"/>
                  </a:lnTo>
                  <a:lnTo>
                    <a:pt x="6272" y="5772"/>
                  </a:lnTo>
                  <a:lnTo>
                    <a:pt x="6415" y="5325"/>
                  </a:lnTo>
                  <a:lnTo>
                    <a:pt x="6576" y="4879"/>
                  </a:lnTo>
                  <a:lnTo>
                    <a:pt x="6630" y="4736"/>
                  </a:lnTo>
                  <a:close/>
                  <a:moveTo>
                    <a:pt x="3967" y="25714"/>
                  </a:moveTo>
                  <a:lnTo>
                    <a:pt x="4307" y="25911"/>
                  </a:lnTo>
                  <a:lnTo>
                    <a:pt x="4468" y="26036"/>
                  </a:lnTo>
                  <a:lnTo>
                    <a:pt x="4629" y="26161"/>
                  </a:lnTo>
                  <a:lnTo>
                    <a:pt x="4736" y="26286"/>
                  </a:lnTo>
                  <a:lnTo>
                    <a:pt x="4789" y="26357"/>
                  </a:lnTo>
                  <a:lnTo>
                    <a:pt x="4825" y="26447"/>
                  </a:lnTo>
                  <a:lnTo>
                    <a:pt x="4861" y="26518"/>
                  </a:lnTo>
                  <a:lnTo>
                    <a:pt x="4861" y="26607"/>
                  </a:lnTo>
                  <a:lnTo>
                    <a:pt x="4861" y="26679"/>
                  </a:lnTo>
                  <a:lnTo>
                    <a:pt x="4825" y="26768"/>
                  </a:lnTo>
                  <a:lnTo>
                    <a:pt x="4539" y="26911"/>
                  </a:lnTo>
                  <a:lnTo>
                    <a:pt x="4307" y="26983"/>
                  </a:lnTo>
                  <a:lnTo>
                    <a:pt x="4200" y="27001"/>
                  </a:lnTo>
                  <a:lnTo>
                    <a:pt x="4039" y="27001"/>
                  </a:lnTo>
                  <a:lnTo>
                    <a:pt x="3967" y="26965"/>
                  </a:lnTo>
                  <a:lnTo>
                    <a:pt x="3914" y="26929"/>
                  </a:lnTo>
                  <a:lnTo>
                    <a:pt x="3878" y="26858"/>
                  </a:lnTo>
                  <a:lnTo>
                    <a:pt x="3842" y="26786"/>
                  </a:lnTo>
                  <a:lnTo>
                    <a:pt x="3824" y="26715"/>
                  </a:lnTo>
                  <a:lnTo>
                    <a:pt x="3807" y="26607"/>
                  </a:lnTo>
                  <a:lnTo>
                    <a:pt x="3824" y="26482"/>
                  </a:lnTo>
                  <a:lnTo>
                    <a:pt x="3860" y="26214"/>
                  </a:lnTo>
                  <a:lnTo>
                    <a:pt x="3914" y="25964"/>
                  </a:lnTo>
                  <a:lnTo>
                    <a:pt x="3967" y="25714"/>
                  </a:lnTo>
                  <a:close/>
                  <a:moveTo>
                    <a:pt x="1466" y="22033"/>
                  </a:moveTo>
                  <a:lnTo>
                    <a:pt x="1787" y="22122"/>
                  </a:lnTo>
                  <a:lnTo>
                    <a:pt x="2109" y="22247"/>
                  </a:lnTo>
                  <a:lnTo>
                    <a:pt x="2413" y="22373"/>
                  </a:lnTo>
                  <a:lnTo>
                    <a:pt x="2699" y="22515"/>
                  </a:lnTo>
                  <a:lnTo>
                    <a:pt x="2717" y="22515"/>
                  </a:lnTo>
                  <a:lnTo>
                    <a:pt x="2985" y="22676"/>
                  </a:lnTo>
                  <a:lnTo>
                    <a:pt x="3217" y="22855"/>
                  </a:lnTo>
                  <a:lnTo>
                    <a:pt x="3396" y="23016"/>
                  </a:lnTo>
                  <a:lnTo>
                    <a:pt x="3539" y="23194"/>
                  </a:lnTo>
                  <a:lnTo>
                    <a:pt x="3646" y="23355"/>
                  </a:lnTo>
                  <a:lnTo>
                    <a:pt x="3735" y="23534"/>
                  </a:lnTo>
                  <a:lnTo>
                    <a:pt x="3807" y="23713"/>
                  </a:lnTo>
                  <a:lnTo>
                    <a:pt x="3842" y="23891"/>
                  </a:lnTo>
                  <a:lnTo>
                    <a:pt x="3878" y="24070"/>
                  </a:lnTo>
                  <a:lnTo>
                    <a:pt x="3878" y="24267"/>
                  </a:lnTo>
                  <a:lnTo>
                    <a:pt x="3824" y="24535"/>
                  </a:lnTo>
                  <a:lnTo>
                    <a:pt x="3771" y="24821"/>
                  </a:lnTo>
                  <a:lnTo>
                    <a:pt x="3735" y="25124"/>
                  </a:lnTo>
                  <a:lnTo>
                    <a:pt x="3664" y="25392"/>
                  </a:lnTo>
                  <a:lnTo>
                    <a:pt x="3664" y="25410"/>
                  </a:lnTo>
                  <a:lnTo>
                    <a:pt x="3539" y="25893"/>
                  </a:lnTo>
                  <a:lnTo>
                    <a:pt x="3485" y="26143"/>
                  </a:lnTo>
                  <a:lnTo>
                    <a:pt x="3449" y="26393"/>
                  </a:lnTo>
                  <a:lnTo>
                    <a:pt x="3449" y="26643"/>
                  </a:lnTo>
                  <a:lnTo>
                    <a:pt x="3485" y="26876"/>
                  </a:lnTo>
                  <a:lnTo>
                    <a:pt x="3521" y="27001"/>
                  </a:lnTo>
                  <a:lnTo>
                    <a:pt x="3574" y="27126"/>
                  </a:lnTo>
                  <a:lnTo>
                    <a:pt x="3628" y="27233"/>
                  </a:lnTo>
                  <a:lnTo>
                    <a:pt x="3699" y="27340"/>
                  </a:lnTo>
                  <a:lnTo>
                    <a:pt x="3771" y="27447"/>
                  </a:lnTo>
                  <a:lnTo>
                    <a:pt x="3842" y="27537"/>
                  </a:lnTo>
                  <a:lnTo>
                    <a:pt x="3932" y="27590"/>
                  </a:lnTo>
                  <a:lnTo>
                    <a:pt x="4003" y="27644"/>
                  </a:lnTo>
                  <a:lnTo>
                    <a:pt x="4092" y="27697"/>
                  </a:lnTo>
                  <a:lnTo>
                    <a:pt x="4182" y="27715"/>
                  </a:lnTo>
                  <a:lnTo>
                    <a:pt x="4271" y="27733"/>
                  </a:lnTo>
                  <a:lnTo>
                    <a:pt x="4343" y="27733"/>
                  </a:lnTo>
                  <a:lnTo>
                    <a:pt x="4432" y="27715"/>
                  </a:lnTo>
                  <a:lnTo>
                    <a:pt x="4521" y="27697"/>
                  </a:lnTo>
                  <a:lnTo>
                    <a:pt x="4664" y="27626"/>
                  </a:lnTo>
                  <a:lnTo>
                    <a:pt x="4825" y="27519"/>
                  </a:lnTo>
                  <a:lnTo>
                    <a:pt x="4950" y="27394"/>
                  </a:lnTo>
                  <a:lnTo>
                    <a:pt x="5057" y="27233"/>
                  </a:lnTo>
                  <a:lnTo>
                    <a:pt x="5147" y="27054"/>
                  </a:lnTo>
                  <a:lnTo>
                    <a:pt x="5218" y="26858"/>
                  </a:lnTo>
                  <a:lnTo>
                    <a:pt x="5236" y="26661"/>
                  </a:lnTo>
                  <a:lnTo>
                    <a:pt x="5236" y="26465"/>
                  </a:lnTo>
                  <a:lnTo>
                    <a:pt x="5200" y="26286"/>
                  </a:lnTo>
                  <a:lnTo>
                    <a:pt x="5165" y="26196"/>
                  </a:lnTo>
                  <a:lnTo>
                    <a:pt x="5129" y="26107"/>
                  </a:lnTo>
                  <a:lnTo>
                    <a:pt x="5057" y="26018"/>
                  </a:lnTo>
                  <a:lnTo>
                    <a:pt x="5004" y="25928"/>
                  </a:lnTo>
                  <a:lnTo>
                    <a:pt x="4914" y="25857"/>
                  </a:lnTo>
                  <a:lnTo>
                    <a:pt x="4825" y="25803"/>
                  </a:lnTo>
                  <a:lnTo>
                    <a:pt x="4629" y="25696"/>
                  </a:lnTo>
                  <a:lnTo>
                    <a:pt x="4432" y="25607"/>
                  </a:lnTo>
                  <a:lnTo>
                    <a:pt x="4343" y="25535"/>
                  </a:lnTo>
                  <a:lnTo>
                    <a:pt x="4271" y="25464"/>
                  </a:lnTo>
                  <a:lnTo>
                    <a:pt x="4182" y="25375"/>
                  </a:lnTo>
                  <a:lnTo>
                    <a:pt x="4110" y="25339"/>
                  </a:lnTo>
                  <a:lnTo>
                    <a:pt x="4110" y="25232"/>
                  </a:lnTo>
                  <a:lnTo>
                    <a:pt x="4182" y="24981"/>
                  </a:lnTo>
                  <a:lnTo>
                    <a:pt x="4253" y="24749"/>
                  </a:lnTo>
                  <a:lnTo>
                    <a:pt x="4289" y="24499"/>
                  </a:lnTo>
                  <a:lnTo>
                    <a:pt x="4307" y="24249"/>
                  </a:lnTo>
                  <a:lnTo>
                    <a:pt x="4307" y="24231"/>
                  </a:lnTo>
                  <a:lnTo>
                    <a:pt x="4396" y="24088"/>
                  </a:lnTo>
                  <a:lnTo>
                    <a:pt x="4503" y="23963"/>
                  </a:lnTo>
                  <a:lnTo>
                    <a:pt x="4646" y="23856"/>
                  </a:lnTo>
                  <a:lnTo>
                    <a:pt x="4807" y="23748"/>
                  </a:lnTo>
                  <a:lnTo>
                    <a:pt x="5004" y="23677"/>
                  </a:lnTo>
                  <a:lnTo>
                    <a:pt x="5200" y="23623"/>
                  </a:lnTo>
                  <a:lnTo>
                    <a:pt x="5415" y="23570"/>
                  </a:lnTo>
                  <a:lnTo>
                    <a:pt x="5647" y="23534"/>
                  </a:lnTo>
                  <a:lnTo>
                    <a:pt x="6112" y="23498"/>
                  </a:lnTo>
                  <a:lnTo>
                    <a:pt x="6576" y="23480"/>
                  </a:lnTo>
                  <a:lnTo>
                    <a:pt x="6987" y="23498"/>
                  </a:lnTo>
                  <a:lnTo>
                    <a:pt x="7327" y="23516"/>
                  </a:lnTo>
                  <a:lnTo>
                    <a:pt x="7702" y="23552"/>
                  </a:lnTo>
                  <a:lnTo>
                    <a:pt x="7899" y="23588"/>
                  </a:lnTo>
                  <a:lnTo>
                    <a:pt x="8077" y="23659"/>
                  </a:lnTo>
                  <a:lnTo>
                    <a:pt x="8310" y="23784"/>
                  </a:lnTo>
                  <a:lnTo>
                    <a:pt x="8453" y="23891"/>
                  </a:lnTo>
                  <a:lnTo>
                    <a:pt x="8506" y="23963"/>
                  </a:lnTo>
                  <a:lnTo>
                    <a:pt x="8542" y="24016"/>
                  </a:lnTo>
                  <a:lnTo>
                    <a:pt x="8578" y="24088"/>
                  </a:lnTo>
                  <a:lnTo>
                    <a:pt x="8595" y="24142"/>
                  </a:lnTo>
                  <a:lnTo>
                    <a:pt x="8595" y="24284"/>
                  </a:lnTo>
                  <a:lnTo>
                    <a:pt x="8578" y="24445"/>
                  </a:lnTo>
                  <a:lnTo>
                    <a:pt x="8506" y="24803"/>
                  </a:lnTo>
                  <a:lnTo>
                    <a:pt x="8310" y="25732"/>
                  </a:lnTo>
                  <a:lnTo>
                    <a:pt x="8202" y="26196"/>
                  </a:lnTo>
                  <a:lnTo>
                    <a:pt x="8077" y="26661"/>
                  </a:lnTo>
                  <a:lnTo>
                    <a:pt x="7934" y="27144"/>
                  </a:lnTo>
                  <a:lnTo>
                    <a:pt x="7773" y="27662"/>
                  </a:lnTo>
                  <a:lnTo>
                    <a:pt x="7577" y="28162"/>
                  </a:lnTo>
                  <a:lnTo>
                    <a:pt x="7362" y="28662"/>
                  </a:lnTo>
                  <a:lnTo>
                    <a:pt x="7237" y="28913"/>
                  </a:lnTo>
                  <a:lnTo>
                    <a:pt x="7112" y="29145"/>
                  </a:lnTo>
                  <a:lnTo>
                    <a:pt x="6952" y="29377"/>
                  </a:lnTo>
                  <a:lnTo>
                    <a:pt x="6809" y="29592"/>
                  </a:lnTo>
                  <a:lnTo>
                    <a:pt x="6630" y="29788"/>
                  </a:lnTo>
                  <a:lnTo>
                    <a:pt x="6451" y="29967"/>
                  </a:lnTo>
                  <a:lnTo>
                    <a:pt x="6255" y="30146"/>
                  </a:lnTo>
                  <a:lnTo>
                    <a:pt x="6058" y="30306"/>
                  </a:lnTo>
                  <a:lnTo>
                    <a:pt x="5897" y="30360"/>
                  </a:lnTo>
                  <a:lnTo>
                    <a:pt x="5701" y="30431"/>
                  </a:lnTo>
                  <a:lnTo>
                    <a:pt x="5522" y="30467"/>
                  </a:lnTo>
                  <a:lnTo>
                    <a:pt x="5325" y="30521"/>
                  </a:lnTo>
                  <a:lnTo>
                    <a:pt x="4897" y="30557"/>
                  </a:lnTo>
                  <a:lnTo>
                    <a:pt x="4450" y="30574"/>
                  </a:lnTo>
                  <a:lnTo>
                    <a:pt x="4003" y="30557"/>
                  </a:lnTo>
                  <a:lnTo>
                    <a:pt x="3539" y="30485"/>
                  </a:lnTo>
                  <a:lnTo>
                    <a:pt x="3056" y="30378"/>
                  </a:lnTo>
                  <a:lnTo>
                    <a:pt x="2609" y="30253"/>
                  </a:lnTo>
                  <a:lnTo>
                    <a:pt x="2180" y="30074"/>
                  </a:lnTo>
                  <a:lnTo>
                    <a:pt x="1966" y="29985"/>
                  </a:lnTo>
                  <a:lnTo>
                    <a:pt x="1770" y="29878"/>
                  </a:lnTo>
                  <a:lnTo>
                    <a:pt x="1573" y="29752"/>
                  </a:lnTo>
                  <a:lnTo>
                    <a:pt x="1394" y="29627"/>
                  </a:lnTo>
                  <a:lnTo>
                    <a:pt x="1233" y="29502"/>
                  </a:lnTo>
                  <a:lnTo>
                    <a:pt x="1073" y="29359"/>
                  </a:lnTo>
                  <a:lnTo>
                    <a:pt x="930" y="29216"/>
                  </a:lnTo>
                  <a:lnTo>
                    <a:pt x="805" y="29056"/>
                  </a:lnTo>
                  <a:lnTo>
                    <a:pt x="697" y="28895"/>
                  </a:lnTo>
                  <a:lnTo>
                    <a:pt x="590" y="28716"/>
                  </a:lnTo>
                  <a:lnTo>
                    <a:pt x="519" y="28537"/>
                  </a:lnTo>
                  <a:lnTo>
                    <a:pt x="465" y="28341"/>
                  </a:lnTo>
                  <a:lnTo>
                    <a:pt x="411" y="28144"/>
                  </a:lnTo>
                  <a:lnTo>
                    <a:pt x="411" y="27930"/>
                  </a:lnTo>
                  <a:lnTo>
                    <a:pt x="411" y="27572"/>
                  </a:lnTo>
                  <a:lnTo>
                    <a:pt x="429" y="27197"/>
                  </a:lnTo>
                  <a:lnTo>
                    <a:pt x="483" y="26840"/>
                  </a:lnTo>
                  <a:lnTo>
                    <a:pt x="554" y="26465"/>
                  </a:lnTo>
                  <a:lnTo>
                    <a:pt x="697" y="25732"/>
                  </a:lnTo>
                  <a:lnTo>
                    <a:pt x="840" y="24999"/>
                  </a:lnTo>
                  <a:lnTo>
                    <a:pt x="965" y="24249"/>
                  </a:lnTo>
                  <a:lnTo>
                    <a:pt x="1090" y="23498"/>
                  </a:lnTo>
                  <a:lnTo>
                    <a:pt x="1162" y="23123"/>
                  </a:lnTo>
                  <a:lnTo>
                    <a:pt x="1251" y="22748"/>
                  </a:lnTo>
                  <a:lnTo>
                    <a:pt x="1359" y="22390"/>
                  </a:lnTo>
                  <a:lnTo>
                    <a:pt x="1466" y="22033"/>
                  </a:lnTo>
                  <a:close/>
                  <a:moveTo>
                    <a:pt x="9435" y="1"/>
                  </a:moveTo>
                  <a:lnTo>
                    <a:pt x="9203" y="18"/>
                  </a:lnTo>
                  <a:lnTo>
                    <a:pt x="8917" y="54"/>
                  </a:lnTo>
                  <a:lnTo>
                    <a:pt x="8631" y="108"/>
                  </a:lnTo>
                  <a:lnTo>
                    <a:pt x="8381" y="179"/>
                  </a:lnTo>
                  <a:lnTo>
                    <a:pt x="8131" y="286"/>
                  </a:lnTo>
                  <a:lnTo>
                    <a:pt x="7899" y="394"/>
                  </a:lnTo>
                  <a:lnTo>
                    <a:pt x="7666" y="501"/>
                  </a:lnTo>
                  <a:lnTo>
                    <a:pt x="7452" y="644"/>
                  </a:lnTo>
                  <a:lnTo>
                    <a:pt x="7255" y="787"/>
                  </a:lnTo>
                  <a:lnTo>
                    <a:pt x="7059" y="948"/>
                  </a:lnTo>
                  <a:lnTo>
                    <a:pt x="6880" y="1126"/>
                  </a:lnTo>
                  <a:lnTo>
                    <a:pt x="6719" y="1323"/>
                  </a:lnTo>
                  <a:lnTo>
                    <a:pt x="6558" y="1519"/>
                  </a:lnTo>
                  <a:lnTo>
                    <a:pt x="6398" y="1716"/>
                  </a:lnTo>
                  <a:lnTo>
                    <a:pt x="6255" y="1930"/>
                  </a:lnTo>
                  <a:lnTo>
                    <a:pt x="6004" y="2395"/>
                  </a:lnTo>
                  <a:lnTo>
                    <a:pt x="5772" y="2860"/>
                  </a:lnTo>
                  <a:lnTo>
                    <a:pt x="5558" y="3360"/>
                  </a:lnTo>
                  <a:lnTo>
                    <a:pt x="5379" y="3878"/>
                  </a:lnTo>
                  <a:lnTo>
                    <a:pt x="5218" y="4396"/>
                  </a:lnTo>
                  <a:lnTo>
                    <a:pt x="5057" y="4914"/>
                  </a:lnTo>
                  <a:lnTo>
                    <a:pt x="4932" y="5433"/>
                  </a:lnTo>
                  <a:lnTo>
                    <a:pt x="4682" y="6415"/>
                  </a:lnTo>
                  <a:lnTo>
                    <a:pt x="4396" y="7595"/>
                  </a:lnTo>
                  <a:lnTo>
                    <a:pt x="4128" y="8774"/>
                  </a:lnTo>
                  <a:lnTo>
                    <a:pt x="3610" y="11169"/>
                  </a:lnTo>
                  <a:lnTo>
                    <a:pt x="3128" y="13545"/>
                  </a:lnTo>
                  <a:lnTo>
                    <a:pt x="2663" y="15940"/>
                  </a:lnTo>
                  <a:lnTo>
                    <a:pt x="2145" y="18781"/>
                  </a:lnTo>
                  <a:lnTo>
                    <a:pt x="1895" y="20210"/>
                  </a:lnTo>
                  <a:lnTo>
                    <a:pt x="1644" y="21640"/>
                  </a:lnTo>
                  <a:lnTo>
                    <a:pt x="1644" y="21693"/>
                  </a:lnTo>
                  <a:lnTo>
                    <a:pt x="1430" y="21622"/>
                  </a:lnTo>
                  <a:lnTo>
                    <a:pt x="1359" y="21604"/>
                  </a:lnTo>
                  <a:lnTo>
                    <a:pt x="1287" y="21604"/>
                  </a:lnTo>
                  <a:lnTo>
                    <a:pt x="1216" y="21658"/>
                  </a:lnTo>
                  <a:lnTo>
                    <a:pt x="1180" y="21711"/>
                  </a:lnTo>
                  <a:lnTo>
                    <a:pt x="1001" y="22212"/>
                  </a:lnTo>
                  <a:lnTo>
                    <a:pt x="858" y="22712"/>
                  </a:lnTo>
                  <a:lnTo>
                    <a:pt x="733" y="23230"/>
                  </a:lnTo>
                  <a:lnTo>
                    <a:pt x="626" y="23766"/>
                  </a:lnTo>
                  <a:lnTo>
                    <a:pt x="465" y="24821"/>
                  </a:lnTo>
                  <a:lnTo>
                    <a:pt x="304" y="25857"/>
                  </a:lnTo>
                  <a:lnTo>
                    <a:pt x="143" y="26661"/>
                  </a:lnTo>
                  <a:lnTo>
                    <a:pt x="72" y="27072"/>
                  </a:lnTo>
                  <a:lnTo>
                    <a:pt x="18" y="27483"/>
                  </a:lnTo>
                  <a:lnTo>
                    <a:pt x="0" y="27680"/>
                  </a:lnTo>
                  <a:lnTo>
                    <a:pt x="0" y="27894"/>
                  </a:lnTo>
                  <a:lnTo>
                    <a:pt x="0" y="28091"/>
                  </a:lnTo>
                  <a:lnTo>
                    <a:pt x="36" y="28305"/>
                  </a:lnTo>
                  <a:lnTo>
                    <a:pt x="72" y="28502"/>
                  </a:lnTo>
                  <a:lnTo>
                    <a:pt x="126" y="28680"/>
                  </a:lnTo>
                  <a:lnTo>
                    <a:pt x="215" y="28877"/>
                  </a:lnTo>
                  <a:lnTo>
                    <a:pt x="304" y="29056"/>
                  </a:lnTo>
                  <a:lnTo>
                    <a:pt x="411" y="29216"/>
                  </a:lnTo>
                  <a:lnTo>
                    <a:pt x="519" y="29359"/>
                  </a:lnTo>
                  <a:lnTo>
                    <a:pt x="644" y="29502"/>
                  </a:lnTo>
                  <a:lnTo>
                    <a:pt x="787" y="29645"/>
                  </a:lnTo>
                  <a:lnTo>
                    <a:pt x="930" y="29770"/>
                  </a:lnTo>
                  <a:lnTo>
                    <a:pt x="1090" y="29895"/>
                  </a:lnTo>
                  <a:lnTo>
                    <a:pt x="1412" y="30128"/>
                  </a:lnTo>
                  <a:lnTo>
                    <a:pt x="1787" y="30324"/>
                  </a:lnTo>
                  <a:lnTo>
                    <a:pt x="2180" y="30503"/>
                  </a:lnTo>
                  <a:lnTo>
                    <a:pt x="2574" y="30664"/>
                  </a:lnTo>
                  <a:lnTo>
                    <a:pt x="3002" y="30789"/>
                  </a:lnTo>
                  <a:lnTo>
                    <a:pt x="3431" y="30878"/>
                  </a:lnTo>
                  <a:lnTo>
                    <a:pt x="3860" y="30932"/>
                  </a:lnTo>
                  <a:lnTo>
                    <a:pt x="4289" y="30968"/>
                  </a:lnTo>
                  <a:lnTo>
                    <a:pt x="4718" y="30968"/>
                  </a:lnTo>
                  <a:lnTo>
                    <a:pt x="5129" y="30950"/>
                  </a:lnTo>
                  <a:lnTo>
                    <a:pt x="5522" y="30878"/>
                  </a:lnTo>
                  <a:lnTo>
                    <a:pt x="5879" y="30789"/>
                  </a:lnTo>
                  <a:lnTo>
                    <a:pt x="6058" y="30717"/>
                  </a:lnTo>
                  <a:lnTo>
                    <a:pt x="6219" y="30646"/>
                  </a:lnTo>
                  <a:lnTo>
                    <a:pt x="6237" y="30646"/>
                  </a:lnTo>
                  <a:lnTo>
                    <a:pt x="6272" y="30628"/>
                  </a:lnTo>
                  <a:lnTo>
                    <a:pt x="6487" y="30467"/>
                  </a:lnTo>
                  <a:lnTo>
                    <a:pt x="6701" y="30288"/>
                  </a:lnTo>
                  <a:lnTo>
                    <a:pt x="6898" y="30074"/>
                  </a:lnTo>
                  <a:lnTo>
                    <a:pt x="7077" y="29860"/>
                  </a:lnTo>
                  <a:lnTo>
                    <a:pt x="7255" y="29645"/>
                  </a:lnTo>
                  <a:lnTo>
                    <a:pt x="7398" y="29395"/>
                  </a:lnTo>
                  <a:lnTo>
                    <a:pt x="7559" y="29145"/>
                  </a:lnTo>
                  <a:lnTo>
                    <a:pt x="7684" y="28895"/>
                  </a:lnTo>
                  <a:lnTo>
                    <a:pt x="7809" y="28627"/>
                  </a:lnTo>
                  <a:lnTo>
                    <a:pt x="7934" y="28359"/>
                  </a:lnTo>
                  <a:lnTo>
                    <a:pt x="8131" y="27805"/>
                  </a:lnTo>
                  <a:lnTo>
                    <a:pt x="8310" y="27269"/>
                  </a:lnTo>
                  <a:lnTo>
                    <a:pt x="8470" y="26750"/>
                  </a:lnTo>
                  <a:lnTo>
                    <a:pt x="8649" y="26107"/>
                  </a:lnTo>
                  <a:lnTo>
                    <a:pt x="8810" y="25446"/>
                  </a:lnTo>
                  <a:lnTo>
                    <a:pt x="8899" y="25106"/>
                  </a:lnTo>
                  <a:lnTo>
                    <a:pt x="8953" y="24767"/>
                  </a:lnTo>
                  <a:lnTo>
                    <a:pt x="8989" y="24445"/>
                  </a:lnTo>
                  <a:lnTo>
                    <a:pt x="9006" y="24124"/>
                  </a:lnTo>
                  <a:lnTo>
                    <a:pt x="9006" y="23981"/>
                  </a:lnTo>
                  <a:lnTo>
                    <a:pt x="8989" y="23874"/>
                  </a:lnTo>
                  <a:lnTo>
                    <a:pt x="8971" y="23784"/>
                  </a:lnTo>
                  <a:lnTo>
                    <a:pt x="8917" y="23695"/>
                  </a:lnTo>
                  <a:lnTo>
                    <a:pt x="8881" y="23623"/>
                  </a:lnTo>
                  <a:lnTo>
                    <a:pt x="8810" y="23552"/>
                  </a:lnTo>
                  <a:lnTo>
                    <a:pt x="8721" y="23480"/>
                  </a:lnTo>
                  <a:lnTo>
                    <a:pt x="8631" y="23427"/>
                  </a:lnTo>
                  <a:lnTo>
                    <a:pt x="9310" y="20979"/>
                  </a:lnTo>
                  <a:lnTo>
                    <a:pt x="9953" y="18495"/>
                  </a:lnTo>
                  <a:lnTo>
                    <a:pt x="10597" y="16011"/>
                  </a:lnTo>
                  <a:lnTo>
                    <a:pt x="10901" y="14760"/>
                  </a:lnTo>
                  <a:lnTo>
                    <a:pt x="11186" y="13509"/>
                  </a:lnTo>
                  <a:lnTo>
                    <a:pt x="11472" y="12241"/>
                  </a:lnTo>
                  <a:lnTo>
                    <a:pt x="11740" y="10990"/>
                  </a:lnTo>
                  <a:lnTo>
                    <a:pt x="11991" y="9739"/>
                  </a:lnTo>
                  <a:lnTo>
                    <a:pt x="12223" y="8470"/>
                  </a:lnTo>
                  <a:lnTo>
                    <a:pt x="12437" y="7220"/>
                  </a:lnTo>
                  <a:lnTo>
                    <a:pt x="12634" y="5951"/>
                  </a:lnTo>
                  <a:lnTo>
                    <a:pt x="12795" y="4682"/>
                  </a:lnTo>
                  <a:lnTo>
                    <a:pt x="12938" y="3413"/>
                  </a:lnTo>
                  <a:lnTo>
                    <a:pt x="12938" y="3360"/>
                  </a:lnTo>
                  <a:lnTo>
                    <a:pt x="12920" y="3306"/>
                  </a:lnTo>
                  <a:lnTo>
                    <a:pt x="12938" y="3056"/>
                  </a:lnTo>
                  <a:lnTo>
                    <a:pt x="12920" y="2824"/>
                  </a:lnTo>
                  <a:lnTo>
                    <a:pt x="12884" y="2574"/>
                  </a:lnTo>
                  <a:lnTo>
                    <a:pt x="12830" y="2323"/>
                  </a:lnTo>
                  <a:lnTo>
                    <a:pt x="12741" y="2091"/>
                  </a:lnTo>
                  <a:lnTo>
                    <a:pt x="12652" y="1859"/>
                  </a:lnTo>
                  <a:lnTo>
                    <a:pt x="12544" y="1627"/>
                  </a:lnTo>
                  <a:lnTo>
                    <a:pt x="12402" y="1412"/>
                  </a:lnTo>
                  <a:lnTo>
                    <a:pt x="12259" y="1216"/>
                  </a:lnTo>
                  <a:lnTo>
                    <a:pt x="12116" y="1037"/>
                  </a:lnTo>
                  <a:lnTo>
                    <a:pt x="11955" y="876"/>
                  </a:lnTo>
                  <a:lnTo>
                    <a:pt x="11776" y="715"/>
                  </a:lnTo>
                  <a:lnTo>
                    <a:pt x="11597" y="572"/>
                  </a:lnTo>
                  <a:lnTo>
                    <a:pt x="11419" y="465"/>
                  </a:lnTo>
                  <a:lnTo>
                    <a:pt x="11222" y="358"/>
                  </a:lnTo>
                  <a:lnTo>
                    <a:pt x="11008" y="269"/>
                  </a:lnTo>
                  <a:lnTo>
                    <a:pt x="10793" y="179"/>
                  </a:lnTo>
                  <a:lnTo>
                    <a:pt x="10579" y="126"/>
                  </a:lnTo>
                  <a:lnTo>
                    <a:pt x="10364" y="72"/>
                  </a:lnTo>
                  <a:lnTo>
                    <a:pt x="10132" y="36"/>
                  </a:lnTo>
                  <a:lnTo>
                    <a:pt x="990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13"/>
            <p:cNvSpPr/>
            <p:nvPr/>
          </p:nvSpPr>
          <p:spPr>
            <a:xfrm>
              <a:off x="3343150" y="2442250"/>
              <a:ext cx="263150" cy="542350"/>
            </a:xfrm>
            <a:custGeom>
              <a:avLst/>
              <a:gdLst/>
              <a:ahLst/>
              <a:cxnLst/>
              <a:rect l="l" t="t" r="r" b="b"/>
              <a:pathLst>
                <a:path w="10526" h="21694" extrusionOk="0">
                  <a:moveTo>
                    <a:pt x="7560" y="1"/>
                  </a:moveTo>
                  <a:lnTo>
                    <a:pt x="7291" y="19"/>
                  </a:lnTo>
                  <a:lnTo>
                    <a:pt x="7041" y="54"/>
                  </a:lnTo>
                  <a:lnTo>
                    <a:pt x="6773" y="126"/>
                  </a:lnTo>
                  <a:lnTo>
                    <a:pt x="6523" y="197"/>
                  </a:lnTo>
                  <a:lnTo>
                    <a:pt x="6273" y="305"/>
                  </a:lnTo>
                  <a:lnTo>
                    <a:pt x="6041" y="430"/>
                  </a:lnTo>
                  <a:lnTo>
                    <a:pt x="5808" y="555"/>
                  </a:lnTo>
                  <a:lnTo>
                    <a:pt x="5594" y="716"/>
                  </a:lnTo>
                  <a:lnTo>
                    <a:pt x="5379" y="894"/>
                  </a:lnTo>
                  <a:lnTo>
                    <a:pt x="5183" y="1091"/>
                  </a:lnTo>
                  <a:lnTo>
                    <a:pt x="5004" y="1287"/>
                  </a:lnTo>
                  <a:lnTo>
                    <a:pt x="4826" y="1502"/>
                  </a:lnTo>
                  <a:lnTo>
                    <a:pt x="4683" y="1716"/>
                  </a:lnTo>
                  <a:lnTo>
                    <a:pt x="4540" y="1948"/>
                  </a:lnTo>
                  <a:lnTo>
                    <a:pt x="4397" y="2163"/>
                  </a:lnTo>
                  <a:lnTo>
                    <a:pt x="4164" y="2610"/>
                  </a:lnTo>
                  <a:lnTo>
                    <a:pt x="3968" y="3074"/>
                  </a:lnTo>
                  <a:lnTo>
                    <a:pt x="3789" y="3557"/>
                  </a:lnTo>
                  <a:lnTo>
                    <a:pt x="3628" y="4039"/>
                  </a:lnTo>
                  <a:lnTo>
                    <a:pt x="3485" y="4539"/>
                  </a:lnTo>
                  <a:lnTo>
                    <a:pt x="3342" y="5058"/>
                  </a:lnTo>
                  <a:lnTo>
                    <a:pt x="2914" y="6845"/>
                  </a:lnTo>
                  <a:lnTo>
                    <a:pt x="2485" y="8649"/>
                  </a:lnTo>
                  <a:lnTo>
                    <a:pt x="2092" y="10454"/>
                  </a:lnTo>
                  <a:lnTo>
                    <a:pt x="1716" y="12259"/>
                  </a:lnTo>
                  <a:lnTo>
                    <a:pt x="1270" y="14528"/>
                  </a:lnTo>
                  <a:lnTo>
                    <a:pt x="841" y="16780"/>
                  </a:lnTo>
                  <a:lnTo>
                    <a:pt x="430" y="19049"/>
                  </a:lnTo>
                  <a:lnTo>
                    <a:pt x="55" y="21318"/>
                  </a:lnTo>
                  <a:lnTo>
                    <a:pt x="37" y="21372"/>
                  </a:lnTo>
                  <a:lnTo>
                    <a:pt x="1" y="21426"/>
                  </a:lnTo>
                  <a:lnTo>
                    <a:pt x="340" y="21551"/>
                  </a:lnTo>
                  <a:lnTo>
                    <a:pt x="680" y="21694"/>
                  </a:lnTo>
                  <a:lnTo>
                    <a:pt x="1645" y="16744"/>
                  </a:lnTo>
                  <a:lnTo>
                    <a:pt x="3128" y="9168"/>
                  </a:lnTo>
                  <a:lnTo>
                    <a:pt x="3342" y="7952"/>
                  </a:lnTo>
                  <a:lnTo>
                    <a:pt x="3575" y="6737"/>
                  </a:lnTo>
                  <a:lnTo>
                    <a:pt x="3700" y="6112"/>
                  </a:lnTo>
                  <a:lnTo>
                    <a:pt x="3843" y="5522"/>
                  </a:lnTo>
                  <a:lnTo>
                    <a:pt x="4021" y="4933"/>
                  </a:lnTo>
                  <a:lnTo>
                    <a:pt x="4236" y="4343"/>
                  </a:lnTo>
                  <a:lnTo>
                    <a:pt x="4450" y="3825"/>
                  </a:lnTo>
                  <a:lnTo>
                    <a:pt x="4700" y="3271"/>
                  </a:lnTo>
                  <a:lnTo>
                    <a:pt x="4826" y="2985"/>
                  </a:lnTo>
                  <a:lnTo>
                    <a:pt x="4986" y="2717"/>
                  </a:lnTo>
                  <a:lnTo>
                    <a:pt x="5129" y="2449"/>
                  </a:lnTo>
                  <a:lnTo>
                    <a:pt x="5308" y="2199"/>
                  </a:lnTo>
                  <a:lnTo>
                    <a:pt x="5487" y="1948"/>
                  </a:lnTo>
                  <a:lnTo>
                    <a:pt x="5683" y="1734"/>
                  </a:lnTo>
                  <a:lnTo>
                    <a:pt x="5898" y="1520"/>
                  </a:lnTo>
                  <a:lnTo>
                    <a:pt x="6130" y="1341"/>
                  </a:lnTo>
                  <a:lnTo>
                    <a:pt x="6362" y="1180"/>
                  </a:lnTo>
                  <a:lnTo>
                    <a:pt x="6630" y="1055"/>
                  </a:lnTo>
                  <a:lnTo>
                    <a:pt x="6916" y="966"/>
                  </a:lnTo>
                  <a:lnTo>
                    <a:pt x="7220" y="912"/>
                  </a:lnTo>
                  <a:lnTo>
                    <a:pt x="7470" y="912"/>
                  </a:lnTo>
                  <a:lnTo>
                    <a:pt x="7702" y="930"/>
                  </a:lnTo>
                  <a:lnTo>
                    <a:pt x="7935" y="966"/>
                  </a:lnTo>
                  <a:lnTo>
                    <a:pt x="8149" y="1019"/>
                  </a:lnTo>
                  <a:lnTo>
                    <a:pt x="8364" y="1109"/>
                  </a:lnTo>
                  <a:lnTo>
                    <a:pt x="8560" y="1216"/>
                  </a:lnTo>
                  <a:lnTo>
                    <a:pt x="8757" y="1359"/>
                  </a:lnTo>
                  <a:lnTo>
                    <a:pt x="8918" y="1502"/>
                  </a:lnTo>
                  <a:lnTo>
                    <a:pt x="9061" y="1663"/>
                  </a:lnTo>
                  <a:lnTo>
                    <a:pt x="9203" y="1841"/>
                  </a:lnTo>
                  <a:lnTo>
                    <a:pt x="9311" y="2038"/>
                  </a:lnTo>
                  <a:lnTo>
                    <a:pt x="9382" y="2252"/>
                  </a:lnTo>
                  <a:lnTo>
                    <a:pt x="9454" y="2467"/>
                  </a:lnTo>
                  <a:lnTo>
                    <a:pt x="9489" y="2699"/>
                  </a:lnTo>
                  <a:lnTo>
                    <a:pt x="9489" y="2949"/>
                  </a:lnTo>
                  <a:lnTo>
                    <a:pt x="9454" y="3181"/>
                  </a:lnTo>
                  <a:lnTo>
                    <a:pt x="9400" y="3414"/>
                  </a:lnTo>
                  <a:lnTo>
                    <a:pt x="9329" y="3628"/>
                  </a:lnTo>
                  <a:lnTo>
                    <a:pt x="9257" y="3825"/>
                  </a:lnTo>
                  <a:lnTo>
                    <a:pt x="9150" y="4003"/>
                  </a:lnTo>
                  <a:lnTo>
                    <a:pt x="9043" y="4164"/>
                  </a:lnTo>
                  <a:lnTo>
                    <a:pt x="8900" y="4307"/>
                  </a:lnTo>
                  <a:lnTo>
                    <a:pt x="8775" y="4432"/>
                  </a:lnTo>
                  <a:lnTo>
                    <a:pt x="8614" y="4522"/>
                  </a:lnTo>
                  <a:lnTo>
                    <a:pt x="8471" y="4611"/>
                  </a:lnTo>
                  <a:lnTo>
                    <a:pt x="8292" y="4682"/>
                  </a:lnTo>
                  <a:lnTo>
                    <a:pt x="8131" y="4736"/>
                  </a:lnTo>
                  <a:lnTo>
                    <a:pt x="7953" y="4790"/>
                  </a:lnTo>
                  <a:lnTo>
                    <a:pt x="7774" y="4808"/>
                  </a:lnTo>
                  <a:lnTo>
                    <a:pt x="7595" y="4825"/>
                  </a:lnTo>
                  <a:lnTo>
                    <a:pt x="7417" y="4808"/>
                  </a:lnTo>
                  <a:lnTo>
                    <a:pt x="7220" y="4790"/>
                  </a:lnTo>
                  <a:lnTo>
                    <a:pt x="7041" y="4754"/>
                  </a:lnTo>
                  <a:lnTo>
                    <a:pt x="6863" y="4718"/>
                  </a:lnTo>
                  <a:lnTo>
                    <a:pt x="6684" y="4665"/>
                  </a:lnTo>
                  <a:lnTo>
                    <a:pt x="6523" y="4593"/>
                  </a:lnTo>
                  <a:lnTo>
                    <a:pt x="6344" y="4504"/>
                  </a:lnTo>
                  <a:lnTo>
                    <a:pt x="6201" y="4414"/>
                  </a:lnTo>
                  <a:lnTo>
                    <a:pt x="6041" y="4307"/>
                  </a:lnTo>
                  <a:lnTo>
                    <a:pt x="5916" y="4182"/>
                  </a:lnTo>
                  <a:lnTo>
                    <a:pt x="5773" y="4057"/>
                  </a:lnTo>
                  <a:lnTo>
                    <a:pt x="5665" y="3914"/>
                  </a:lnTo>
                  <a:lnTo>
                    <a:pt x="5558" y="3771"/>
                  </a:lnTo>
                  <a:lnTo>
                    <a:pt x="5487" y="3610"/>
                  </a:lnTo>
                  <a:lnTo>
                    <a:pt x="5415" y="3449"/>
                  </a:lnTo>
                  <a:lnTo>
                    <a:pt x="5362" y="3271"/>
                  </a:lnTo>
                  <a:lnTo>
                    <a:pt x="5326" y="3092"/>
                  </a:lnTo>
                  <a:lnTo>
                    <a:pt x="5308" y="2896"/>
                  </a:lnTo>
                  <a:lnTo>
                    <a:pt x="5183" y="3128"/>
                  </a:lnTo>
                  <a:lnTo>
                    <a:pt x="5076" y="3360"/>
                  </a:lnTo>
                  <a:lnTo>
                    <a:pt x="4861" y="3843"/>
                  </a:lnTo>
                  <a:lnTo>
                    <a:pt x="4897" y="4003"/>
                  </a:lnTo>
                  <a:lnTo>
                    <a:pt x="4969" y="4146"/>
                  </a:lnTo>
                  <a:lnTo>
                    <a:pt x="5040" y="4289"/>
                  </a:lnTo>
                  <a:lnTo>
                    <a:pt x="5129" y="4414"/>
                  </a:lnTo>
                  <a:lnTo>
                    <a:pt x="5237" y="4557"/>
                  </a:lnTo>
                  <a:lnTo>
                    <a:pt x="5362" y="4682"/>
                  </a:lnTo>
                  <a:lnTo>
                    <a:pt x="5487" y="4790"/>
                  </a:lnTo>
                  <a:lnTo>
                    <a:pt x="5630" y="4897"/>
                  </a:lnTo>
                  <a:lnTo>
                    <a:pt x="5916" y="5093"/>
                  </a:lnTo>
                  <a:lnTo>
                    <a:pt x="6219" y="5254"/>
                  </a:lnTo>
                  <a:lnTo>
                    <a:pt x="6541" y="5361"/>
                  </a:lnTo>
                  <a:lnTo>
                    <a:pt x="6827" y="5451"/>
                  </a:lnTo>
                  <a:lnTo>
                    <a:pt x="7023" y="5469"/>
                  </a:lnTo>
                  <a:lnTo>
                    <a:pt x="7202" y="5487"/>
                  </a:lnTo>
                  <a:lnTo>
                    <a:pt x="7399" y="5504"/>
                  </a:lnTo>
                  <a:lnTo>
                    <a:pt x="7595" y="5504"/>
                  </a:lnTo>
                  <a:lnTo>
                    <a:pt x="7792" y="5487"/>
                  </a:lnTo>
                  <a:lnTo>
                    <a:pt x="7970" y="5451"/>
                  </a:lnTo>
                  <a:lnTo>
                    <a:pt x="8167" y="5415"/>
                  </a:lnTo>
                  <a:lnTo>
                    <a:pt x="8346" y="5361"/>
                  </a:lnTo>
                  <a:lnTo>
                    <a:pt x="8524" y="5308"/>
                  </a:lnTo>
                  <a:lnTo>
                    <a:pt x="8703" y="5236"/>
                  </a:lnTo>
                  <a:lnTo>
                    <a:pt x="8882" y="5147"/>
                  </a:lnTo>
                  <a:lnTo>
                    <a:pt x="9043" y="5058"/>
                  </a:lnTo>
                  <a:lnTo>
                    <a:pt x="9203" y="4968"/>
                  </a:lnTo>
                  <a:lnTo>
                    <a:pt x="9364" y="4861"/>
                  </a:lnTo>
                  <a:lnTo>
                    <a:pt x="9525" y="4736"/>
                  </a:lnTo>
                  <a:lnTo>
                    <a:pt x="9668" y="4611"/>
                  </a:lnTo>
                  <a:lnTo>
                    <a:pt x="9793" y="4486"/>
                  </a:lnTo>
                  <a:lnTo>
                    <a:pt x="9900" y="4361"/>
                  </a:lnTo>
                  <a:lnTo>
                    <a:pt x="10008" y="4236"/>
                  </a:lnTo>
                  <a:lnTo>
                    <a:pt x="10097" y="4093"/>
                  </a:lnTo>
                  <a:lnTo>
                    <a:pt x="10258" y="3807"/>
                  </a:lnTo>
                  <a:lnTo>
                    <a:pt x="10383" y="3503"/>
                  </a:lnTo>
                  <a:lnTo>
                    <a:pt x="10472" y="3181"/>
                  </a:lnTo>
                  <a:lnTo>
                    <a:pt x="10508" y="2860"/>
                  </a:lnTo>
                  <a:lnTo>
                    <a:pt x="10526" y="2538"/>
                  </a:lnTo>
                  <a:lnTo>
                    <a:pt x="10490" y="2234"/>
                  </a:lnTo>
                  <a:lnTo>
                    <a:pt x="10419" y="1913"/>
                  </a:lnTo>
                  <a:lnTo>
                    <a:pt x="10311" y="1609"/>
                  </a:lnTo>
                  <a:lnTo>
                    <a:pt x="10168" y="1323"/>
                  </a:lnTo>
                  <a:lnTo>
                    <a:pt x="9990" y="1055"/>
                  </a:lnTo>
                  <a:lnTo>
                    <a:pt x="9882" y="930"/>
                  </a:lnTo>
                  <a:lnTo>
                    <a:pt x="9775" y="805"/>
                  </a:lnTo>
                  <a:lnTo>
                    <a:pt x="9650" y="698"/>
                  </a:lnTo>
                  <a:lnTo>
                    <a:pt x="9525" y="590"/>
                  </a:lnTo>
                  <a:lnTo>
                    <a:pt x="9382" y="501"/>
                  </a:lnTo>
                  <a:lnTo>
                    <a:pt x="9239" y="394"/>
                  </a:lnTo>
                  <a:lnTo>
                    <a:pt x="9078" y="322"/>
                  </a:lnTo>
                  <a:lnTo>
                    <a:pt x="8918" y="251"/>
                  </a:lnTo>
                  <a:lnTo>
                    <a:pt x="8650" y="144"/>
                  </a:lnTo>
                  <a:lnTo>
                    <a:pt x="8381" y="72"/>
                  </a:lnTo>
                  <a:lnTo>
                    <a:pt x="8113" y="19"/>
                  </a:lnTo>
                  <a:lnTo>
                    <a:pt x="782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13"/>
            <p:cNvSpPr/>
            <p:nvPr/>
          </p:nvSpPr>
          <p:spPr>
            <a:xfrm>
              <a:off x="3484325" y="2551700"/>
              <a:ext cx="118850" cy="463275"/>
            </a:xfrm>
            <a:custGeom>
              <a:avLst/>
              <a:gdLst/>
              <a:ahLst/>
              <a:cxnLst/>
              <a:rect l="l" t="t" r="r" b="b"/>
              <a:pathLst>
                <a:path w="4754" h="18531" extrusionOk="0">
                  <a:moveTo>
                    <a:pt x="4754" y="1"/>
                  </a:moveTo>
                  <a:lnTo>
                    <a:pt x="4557" y="251"/>
                  </a:lnTo>
                  <a:lnTo>
                    <a:pt x="4325" y="483"/>
                  </a:lnTo>
                  <a:lnTo>
                    <a:pt x="4093" y="680"/>
                  </a:lnTo>
                  <a:lnTo>
                    <a:pt x="3824" y="876"/>
                  </a:lnTo>
                  <a:lnTo>
                    <a:pt x="3664" y="1984"/>
                  </a:lnTo>
                  <a:lnTo>
                    <a:pt x="3467" y="3092"/>
                  </a:lnTo>
                  <a:lnTo>
                    <a:pt x="3074" y="5290"/>
                  </a:lnTo>
                  <a:lnTo>
                    <a:pt x="2627" y="7488"/>
                  </a:lnTo>
                  <a:lnTo>
                    <a:pt x="2145" y="9668"/>
                  </a:lnTo>
                  <a:lnTo>
                    <a:pt x="1644" y="11866"/>
                  </a:lnTo>
                  <a:lnTo>
                    <a:pt x="1108" y="14046"/>
                  </a:lnTo>
                  <a:lnTo>
                    <a:pt x="554" y="16208"/>
                  </a:lnTo>
                  <a:lnTo>
                    <a:pt x="1" y="18370"/>
                  </a:lnTo>
                  <a:lnTo>
                    <a:pt x="322" y="18441"/>
                  </a:lnTo>
                  <a:lnTo>
                    <a:pt x="644" y="18531"/>
                  </a:lnTo>
                  <a:lnTo>
                    <a:pt x="1269" y="16244"/>
                  </a:lnTo>
                  <a:lnTo>
                    <a:pt x="1877" y="13956"/>
                  </a:lnTo>
                  <a:lnTo>
                    <a:pt x="2466" y="11651"/>
                  </a:lnTo>
                  <a:lnTo>
                    <a:pt x="3020" y="9328"/>
                  </a:lnTo>
                  <a:lnTo>
                    <a:pt x="3288" y="8167"/>
                  </a:lnTo>
                  <a:lnTo>
                    <a:pt x="3539" y="7005"/>
                  </a:lnTo>
                  <a:lnTo>
                    <a:pt x="3789" y="5844"/>
                  </a:lnTo>
                  <a:lnTo>
                    <a:pt x="4003" y="4682"/>
                  </a:lnTo>
                  <a:lnTo>
                    <a:pt x="4218" y="3503"/>
                  </a:lnTo>
                  <a:lnTo>
                    <a:pt x="4414" y="2342"/>
                  </a:lnTo>
                  <a:lnTo>
                    <a:pt x="4593" y="1162"/>
                  </a:lnTo>
                  <a:lnTo>
                    <a:pt x="475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13"/>
            <p:cNvSpPr/>
            <p:nvPr/>
          </p:nvSpPr>
          <p:spPr>
            <a:xfrm>
              <a:off x="3303850" y="2983700"/>
              <a:ext cx="204625" cy="213550"/>
            </a:xfrm>
            <a:custGeom>
              <a:avLst/>
              <a:gdLst/>
              <a:ahLst/>
              <a:cxnLst/>
              <a:rect l="l" t="t" r="r" b="b"/>
              <a:pathLst>
                <a:path w="8185" h="8542" extrusionOk="0">
                  <a:moveTo>
                    <a:pt x="1055" y="0"/>
                  </a:moveTo>
                  <a:lnTo>
                    <a:pt x="948" y="357"/>
                  </a:lnTo>
                  <a:lnTo>
                    <a:pt x="840" y="715"/>
                  </a:lnTo>
                  <a:lnTo>
                    <a:pt x="751" y="1090"/>
                  </a:lnTo>
                  <a:lnTo>
                    <a:pt x="679" y="1465"/>
                  </a:lnTo>
                  <a:lnTo>
                    <a:pt x="554" y="2216"/>
                  </a:lnTo>
                  <a:lnTo>
                    <a:pt x="429" y="2966"/>
                  </a:lnTo>
                  <a:lnTo>
                    <a:pt x="286" y="3699"/>
                  </a:lnTo>
                  <a:lnTo>
                    <a:pt x="143" y="4432"/>
                  </a:lnTo>
                  <a:lnTo>
                    <a:pt x="72" y="4807"/>
                  </a:lnTo>
                  <a:lnTo>
                    <a:pt x="18" y="5164"/>
                  </a:lnTo>
                  <a:lnTo>
                    <a:pt x="0" y="5539"/>
                  </a:lnTo>
                  <a:lnTo>
                    <a:pt x="0" y="5897"/>
                  </a:lnTo>
                  <a:lnTo>
                    <a:pt x="0" y="6111"/>
                  </a:lnTo>
                  <a:lnTo>
                    <a:pt x="54" y="6308"/>
                  </a:lnTo>
                  <a:lnTo>
                    <a:pt x="108" y="6504"/>
                  </a:lnTo>
                  <a:lnTo>
                    <a:pt x="179" y="6683"/>
                  </a:lnTo>
                  <a:lnTo>
                    <a:pt x="286" y="6862"/>
                  </a:lnTo>
                  <a:lnTo>
                    <a:pt x="394" y="7023"/>
                  </a:lnTo>
                  <a:lnTo>
                    <a:pt x="519" y="7183"/>
                  </a:lnTo>
                  <a:lnTo>
                    <a:pt x="662" y="7326"/>
                  </a:lnTo>
                  <a:lnTo>
                    <a:pt x="822" y="7469"/>
                  </a:lnTo>
                  <a:lnTo>
                    <a:pt x="983" y="7594"/>
                  </a:lnTo>
                  <a:lnTo>
                    <a:pt x="1162" y="7719"/>
                  </a:lnTo>
                  <a:lnTo>
                    <a:pt x="1359" y="7845"/>
                  </a:lnTo>
                  <a:lnTo>
                    <a:pt x="1555" y="7952"/>
                  </a:lnTo>
                  <a:lnTo>
                    <a:pt x="1769" y="8041"/>
                  </a:lnTo>
                  <a:lnTo>
                    <a:pt x="2198" y="8220"/>
                  </a:lnTo>
                  <a:lnTo>
                    <a:pt x="2645" y="8345"/>
                  </a:lnTo>
                  <a:lnTo>
                    <a:pt x="3128" y="8452"/>
                  </a:lnTo>
                  <a:lnTo>
                    <a:pt x="3592" y="8524"/>
                  </a:lnTo>
                  <a:lnTo>
                    <a:pt x="4039" y="8541"/>
                  </a:lnTo>
                  <a:lnTo>
                    <a:pt x="4486" y="8524"/>
                  </a:lnTo>
                  <a:lnTo>
                    <a:pt x="4914" y="8488"/>
                  </a:lnTo>
                  <a:lnTo>
                    <a:pt x="5111" y="8434"/>
                  </a:lnTo>
                  <a:lnTo>
                    <a:pt x="5290" y="8398"/>
                  </a:lnTo>
                  <a:lnTo>
                    <a:pt x="5486" y="8327"/>
                  </a:lnTo>
                  <a:lnTo>
                    <a:pt x="5647" y="8273"/>
                  </a:lnTo>
                  <a:lnTo>
                    <a:pt x="5844" y="8113"/>
                  </a:lnTo>
                  <a:lnTo>
                    <a:pt x="6040" y="7934"/>
                  </a:lnTo>
                  <a:lnTo>
                    <a:pt x="6219" y="7755"/>
                  </a:lnTo>
                  <a:lnTo>
                    <a:pt x="6398" y="7559"/>
                  </a:lnTo>
                  <a:lnTo>
                    <a:pt x="6541" y="7344"/>
                  </a:lnTo>
                  <a:lnTo>
                    <a:pt x="6701" y="7112"/>
                  </a:lnTo>
                  <a:lnTo>
                    <a:pt x="6826" y="6880"/>
                  </a:lnTo>
                  <a:lnTo>
                    <a:pt x="6951" y="6629"/>
                  </a:lnTo>
                  <a:lnTo>
                    <a:pt x="7166" y="6129"/>
                  </a:lnTo>
                  <a:lnTo>
                    <a:pt x="7362" y="5629"/>
                  </a:lnTo>
                  <a:lnTo>
                    <a:pt x="7523" y="5111"/>
                  </a:lnTo>
                  <a:lnTo>
                    <a:pt x="7666" y="4628"/>
                  </a:lnTo>
                  <a:lnTo>
                    <a:pt x="7791" y="4163"/>
                  </a:lnTo>
                  <a:lnTo>
                    <a:pt x="7899" y="3699"/>
                  </a:lnTo>
                  <a:lnTo>
                    <a:pt x="8095" y="2770"/>
                  </a:lnTo>
                  <a:lnTo>
                    <a:pt x="8167" y="2412"/>
                  </a:lnTo>
                  <a:lnTo>
                    <a:pt x="8184" y="2251"/>
                  </a:lnTo>
                  <a:lnTo>
                    <a:pt x="8184" y="2109"/>
                  </a:lnTo>
                  <a:lnTo>
                    <a:pt x="8167" y="2055"/>
                  </a:lnTo>
                  <a:lnTo>
                    <a:pt x="8131" y="1983"/>
                  </a:lnTo>
                  <a:lnTo>
                    <a:pt x="8095" y="1930"/>
                  </a:lnTo>
                  <a:lnTo>
                    <a:pt x="8042" y="1858"/>
                  </a:lnTo>
                  <a:lnTo>
                    <a:pt x="7899" y="1751"/>
                  </a:lnTo>
                  <a:lnTo>
                    <a:pt x="7666" y="1626"/>
                  </a:lnTo>
                  <a:lnTo>
                    <a:pt x="7488" y="1555"/>
                  </a:lnTo>
                  <a:lnTo>
                    <a:pt x="7291" y="1519"/>
                  </a:lnTo>
                  <a:lnTo>
                    <a:pt x="6916" y="1483"/>
                  </a:lnTo>
                  <a:lnTo>
                    <a:pt x="6576" y="1465"/>
                  </a:lnTo>
                  <a:lnTo>
                    <a:pt x="6165" y="1447"/>
                  </a:lnTo>
                  <a:lnTo>
                    <a:pt x="5701" y="1465"/>
                  </a:lnTo>
                  <a:lnTo>
                    <a:pt x="5236" y="1501"/>
                  </a:lnTo>
                  <a:lnTo>
                    <a:pt x="5004" y="1537"/>
                  </a:lnTo>
                  <a:lnTo>
                    <a:pt x="4789" y="1590"/>
                  </a:lnTo>
                  <a:lnTo>
                    <a:pt x="4593" y="1644"/>
                  </a:lnTo>
                  <a:lnTo>
                    <a:pt x="4396" y="1715"/>
                  </a:lnTo>
                  <a:lnTo>
                    <a:pt x="4235" y="1823"/>
                  </a:lnTo>
                  <a:lnTo>
                    <a:pt x="4092" y="1930"/>
                  </a:lnTo>
                  <a:lnTo>
                    <a:pt x="3985" y="2055"/>
                  </a:lnTo>
                  <a:lnTo>
                    <a:pt x="3896" y="2198"/>
                  </a:lnTo>
                  <a:lnTo>
                    <a:pt x="3896" y="2216"/>
                  </a:lnTo>
                  <a:lnTo>
                    <a:pt x="3878" y="2466"/>
                  </a:lnTo>
                  <a:lnTo>
                    <a:pt x="3842" y="2716"/>
                  </a:lnTo>
                  <a:lnTo>
                    <a:pt x="3771" y="2948"/>
                  </a:lnTo>
                  <a:lnTo>
                    <a:pt x="3699" y="3199"/>
                  </a:lnTo>
                  <a:lnTo>
                    <a:pt x="3699" y="3306"/>
                  </a:lnTo>
                  <a:lnTo>
                    <a:pt x="3771" y="3342"/>
                  </a:lnTo>
                  <a:lnTo>
                    <a:pt x="3860" y="3431"/>
                  </a:lnTo>
                  <a:lnTo>
                    <a:pt x="3932" y="3502"/>
                  </a:lnTo>
                  <a:lnTo>
                    <a:pt x="4021" y="3574"/>
                  </a:lnTo>
                  <a:lnTo>
                    <a:pt x="4218" y="3663"/>
                  </a:lnTo>
                  <a:lnTo>
                    <a:pt x="4414" y="3770"/>
                  </a:lnTo>
                  <a:lnTo>
                    <a:pt x="4503" y="3824"/>
                  </a:lnTo>
                  <a:lnTo>
                    <a:pt x="4593" y="3895"/>
                  </a:lnTo>
                  <a:lnTo>
                    <a:pt x="4646" y="3985"/>
                  </a:lnTo>
                  <a:lnTo>
                    <a:pt x="4718" y="4074"/>
                  </a:lnTo>
                  <a:lnTo>
                    <a:pt x="4754" y="4163"/>
                  </a:lnTo>
                  <a:lnTo>
                    <a:pt x="4789" y="4253"/>
                  </a:lnTo>
                  <a:lnTo>
                    <a:pt x="4825" y="4432"/>
                  </a:lnTo>
                  <a:lnTo>
                    <a:pt x="4825" y="4628"/>
                  </a:lnTo>
                  <a:lnTo>
                    <a:pt x="4807" y="4825"/>
                  </a:lnTo>
                  <a:lnTo>
                    <a:pt x="4736" y="5021"/>
                  </a:lnTo>
                  <a:lnTo>
                    <a:pt x="4646" y="5200"/>
                  </a:lnTo>
                  <a:lnTo>
                    <a:pt x="4539" y="5361"/>
                  </a:lnTo>
                  <a:lnTo>
                    <a:pt x="4414" y="5486"/>
                  </a:lnTo>
                  <a:lnTo>
                    <a:pt x="4253" y="5593"/>
                  </a:lnTo>
                  <a:lnTo>
                    <a:pt x="4110" y="5664"/>
                  </a:lnTo>
                  <a:lnTo>
                    <a:pt x="4021" y="5682"/>
                  </a:lnTo>
                  <a:lnTo>
                    <a:pt x="3932" y="5700"/>
                  </a:lnTo>
                  <a:lnTo>
                    <a:pt x="3860" y="5700"/>
                  </a:lnTo>
                  <a:lnTo>
                    <a:pt x="3771" y="5682"/>
                  </a:lnTo>
                  <a:lnTo>
                    <a:pt x="3681" y="5664"/>
                  </a:lnTo>
                  <a:lnTo>
                    <a:pt x="3592" y="5611"/>
                  </a:lnTo>
                  <a:lnTo>
                    <a:pt x="3521" y="5557"/>
                  </a:lnTo>
                  <a:lnTo>
                    <a:pt x="3431" y="5504"/>
                  </a:lnTo>
                  <a:lnTo>
                    <a:pt x="3360" y="5414"/>
                  </a:lnTo>
                  <a:lnTo>
                    <a:pt x="3288" y="5307"/>
                  </a:lnTo>
                  <a:lnTo>
                    <a:pt x="3217" y="5200"/>
                  </a:lnTo>
                  <a:lnTo>
                    <a:pt x="3163" y="5093"/>
                  </a:lnTo>
                  <a:lnTo>
                    <a:pt x="3110" y="4968"/>
                  </a:lnTo>
                  <a:lnTo>
                    <a:pt x="3074" y="4843"/>
                  </a:lnTo>
                  <a:lnTo>
                    <a:pt x="3038" y="4610"/>
                  </a:lnTo>
                  <a:lnTo>
                    <a:pt x="3038" y="4360"/>
                  </a:lnTo>
                  <a:lnTo>
                    <a:pt x="3074" y="4110"/>
                  </a:lnTo>
                  <a:lnTo>
                    <a:pt x="3128" y="3860"/>
                  </a:lnTo>
                  <a:lnTo>
                    <a:pt x="3253" y="3377"/>
                  </a:lnTo>
                  <a:lnTo>
                    <a:pt x="3253" y="3359"/>
                  </a:lnTo>
                  <a:lnTo>
                    <a:pt x="3324" y="3091"/>
                  </a:lnTo>
                  <a:lnTo>
                    <a:pt x="3360" y="2788"/>
                  </a:lnTo>
                  <a:lnTo>
                    <a:pt x="3413" y="2502"/>
                  </a:lnTo>
                  <a:lnTo>
                    <a:pt x="3467" y="2234"/>
                  </a:lnTo>
                  <a:lnTo>
                    <a:pt x="3467" y="2037"/>
                  </a:lnTo>
                  <a:lnTo>
                    <a:pt x="3431" y="1858"/>
                  </a:lnTo>
                  <a:lnTo>
                    <a:pt x="3396" y="1680"/>
                  </a:lnTo>
                  <a:lnTo>
                    <a:pt x="3324" y="1501"/>
                  </a:lnTo>
                  <a:lnTo>
                    <a:pt x="3235" y="1322"/>
                  </a:lnTo>
                  <a:lnTo>
                    <a:pt x="3128" y="1161"/>
                  </a:lnTo>
                  <a:lnTo>
                    <a:pt x="2985" y="983"/>
                  </a:lnTo>
                  <a:lnTo>
                    <a:pt x="2806" y="822"/>
                  </a:lnTo>
                  <a:lnTo>
                    <a:pt x="2574" y="643"/>
                  </a:lnTo>
                  <a:lnTo>
                    <a:pt x="2306" y="482"/>
                  </a:lnTo>
                  <a:lnTo>
                    <a:pt x="2288" y="482"/>
                  </a:lnTo>
                  <a:lnTo>
                    <a:pt x="2002" y="340"/>
                  </a:lnTo>
                  <a:lnTo>
                    <a:pt x="1698" y="214"/>
                  </a:lnTo>
                  <a:lnTo>
                    <a:pt x="1376" y="89"/>
                  </a:lnTo>
                  <a:lnTo>
                    <a:pt x="10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2" name="Google Shape;512;p13"/>
          <p:cNvGrpSpPr/>
          <p:nvPr/>
        </p:nvGrpSpPr>
        <p:grpSpPr>
          <a:xfrm rot="-978445">
            <a:off x="8592014" y="29846"/>
            <a:ext cx="323460" cy="774225"/>
            <a:chOff x="3293575" y="2432875"/>
            <a:chExt cx="323450" cy="774200"/>
          </a:xfrm>
        </p:grpSpPr>
        <p:sp>
          <p:nvSpPr>
            <p:cNvPr id="513" name="Google Shape;513;p13"/>
            <p:cNvSpPr/>
            <p:nvPr/>
          </p:nvSpPr>
          <p:spPr>
            <a:xfrm>
              <a:off x="3293575" y="2432875"/>
              <a:ext cx="323450" cy="774200"/>
            </a:xfrm>
            <a:custGeom>
              <a:avLst/>
              <a:gdLst/>
              <a:ahLst/>
              <a:cxnLst/>
              <a:rect l="l" t="t" r="r" b="b"/>
              <a:pathLst>
                <a:path w="12938" h="30968" extrusionOk="0">
                  <a:moveTo>
                    <a:pt x="9578" y="1680"/>
                  </a:moveTo>
                  <a:lnTo>
                    <a:pt x="9793" y="1698"/>
                  </a:lnTo>
                  <a:lnTo>
                    <a:pt x="9989" y="1734"/>
                  </a:lnTo>
                  <a:lnTo>
                    <a:pt x="10168" y="1805"/>
                  </a:lnTo>
                  <a:lnTo>
                    <a:pt x="10364" y="1895"/>
                  </a:lnTo>
                  <a:lnTo>
                    <a:pt x="10525" y="2020"/>
                  </a:lnTo>
                  <a:lnTo>
                    <a:pt x="10686" y="2181"/>
                  </a:lnTo>
                  <a:lnTo>
                    <a:pt x="10847" y="2377"/>
                  </a:lnTo>
                  <a:lnTo>
                    <a:pt x="10936" y="2520"/>
                  </a:lnTo>
                  <a:lnTo>
                    <a:pt x="10990" y="2663"/>
                  </a:lnTo>
                  <a:lnTo>
                    <a:pt x="11044" y="2806"/>
                  </a:lnTo>
                  <a:lnTo>
                    <a:pt x="11097" y="2949"/>
                  </a:lnTo>
                  <a:lnTo>
                    <a:pt x="11115" y="3074"/>
                  </a:lnTo>
                  <a:lnTo>
                    <a:pt x="11115" y="3217"/>
                  </a:lnTo>
                  <a:lnTo>
                    <a:pt x="11115" y="3342"/>
                  </a:lnTo>
                  <a:lnTo>
                    <a:pt x="11097" y="3467"/>
                  </a:lnTo>
                  <a:lnTo>
                    <a:pt x="11079" y="3592"/>
                  </a:lnTo>
                  <a:lnTo>
                    <a:pt x="11026" y="3717"/>
                  </a:lnTo>
                  <a:lnTo>
                    <a:pt x="10972" y="3842"/>
                  </a:lnTo>
                  <a:lnTo>
                    <a:pt x="10918" y="3950"/>
                  </a:lnTo>
                  <a:lnTo>
                    <a:pt x="10758" y="4164"/>
                  </a:lnTo>
                  <a:lnTo>
                    <a:pt x="10579" y="4361"/>
                  </a:lnTo>
                  <a:lnTo>
                    <a:pt x="10364" y="4521"/>
                  </a:lnTo>
                  <a:lnTo>
                    <a:pt x="10132" y="4646"/>
                  </a:lnTo>
                  <a:lnTo>
                    <a:pt x="9882" y="4736"/>
                  </a:lnTo>
                  <a:lnTo>
                    <a:pt x="9614" y="4807"/>
                  </a:lnTo>
                  <a:lnTo>
                    <a:pt x="9471" y="4807"/>
                  </a:lnTo>
                  <a:lnTo>
                    <a:pt x="9346" y="4825"/>
                  </a:lnTo>
                  <a:lnTo>
                    <a:pt x="9203" y="4807"/>
                  </a:lnTo>
                  <a:lnTo>
                    <a:pt x="9060" y="4789"/>
                  </a:lnTo>
                  <a:lnTo>
                    <a:pt x="8935" y="4754"/>
                  </a:lnTo>
                  <a:lnTo>
                    <a:pt x="8792" y="4718"/>
                  </a:lnTo>
                  <a:lnTo>
                    <a:pt x="8649" y="4664"/>
                  </a:lnTo>
                  <a:lnTo>
                    <a:pt x="8524" y="4593"/>
                  </a:lnTo>
                  <a:lnTo>
                    <a:pt x="8381" y="4503"/>
                  </a:lnTo>
                  <a:lnTo>
                    <a:pt x="8256" y="4414"/>
                  </a:lnTo>
                  <a:lnTo>
                    <a:pt x="8149" y="4307"/>
                  </a:lnTo>
                  <a:lnTo>
                    <a:pt x="8042" y="4182"/>
                  </a:lnTo>
                  <a:lnTo>
                    <a:pt x="7952" y="4057"/>
                  </a:lnTo>
                  <a:lnTo>
                    <a:pt x="7881" y="3932"/>
                  </a:lnTo>
                  <a:lnTo>
                    <a:pt x="7809" y="3807"/>
                  </a:lnTo>
                  <a:lnTo>
                    <a:pt x="7756" y="3664"/>
                  </a:lnTo>
                  <a:lnTo>
                    <a:pt x="7720" y="3521"/>
                  </a:lnTo>
                  <a:lnTo>
                    <a:pt x="7702" y="3378"/>
                  </a:lnTo>
                  <a:lnTo>
                    <a:pt x="7702" y="3235"/>
                  </a:lnTo>
                  <a:lnTo>
                    <a:pt x="7702" y="3092"/>
                  </a:lnTo>
                  <a:lnTo>
                    <a:pt x="7720" y="2931"/>
                  </a:lnTo>
                  <a:lnTo>
                    <a:pt x="7756" y="2788"/>
                  </a:lnTo>
                  <a:lnTo>
                    <a:pt x="7809" y="2627"/>
                  </a:lnTo>
                  <a:lnTo>
                    <a:pt x="7881" y="2484"/>
                  </a:lnTo>
                  <a:lnTo>
                    <a:pt x="7881" y="2466"/>
                  </a:lnTo>
                  <a:lnTo>
                    <a:pt x="8042" y="2323"/>
                  </a:lnTo>
                  <a:lnTo>
                    <a:pt x="8202" y="2198"/>
                  </a:lnTo>
                  <a:lnTo>
                    <a:pt x="8381" y="2073"/>
                  </a:lnTo>
                  <a:lnTo>
                    <a:pt x="8578" y="1966"/>
                  </a:lnTo>
                  <a:lnTo>
                    <a:pt x="8774" y="1859"/>
                  </a:lnTo>
                  <a:lnTo>
                    <a:pt x="8971" y="1787"/>
                  </a:lnTo>
                  <a:lnTo>
                    <a:pt x="9167" y="1734"/>
                  </a:lnTo>
                  <a:lnTo>
                    <a:pt x="9382" y="1698"/>
                  </a:lnTo>
                  <a:lnTo>
                    <a:pt x="9578" y="1680"/>
                  </a:lnTo>
                  <a:close/>
                  <a:moveTo>
                    <a:pt x="9811" y="376"/>
                  </a:moveTo>
                  <a:lnTo>
                    <a:pt x="10096" y="394"/>
                  </a:lnTo>
                  <a:lnTo>
                    <a:pt x="10364" y="447"/>
                  </a:lnTo>
                  <a:lnTo>
                    <a:pt x="10633" y="519"/>
                  </a:lnTo>
                  <a:lnTo>
                    <a:pt x="10901" y="626"/>
                  </a:lnTo>
                  <a:lnTo>
                    <a:pt x="11061" y="697"/>
                  </a:lnTo>
                  <a:lnTo>
                    <a:pt x="11222" y="769"/>
                  </a:lnTo>
                  <a:lnTo>
                    <a:pt x="11365" y="876"/>
                  </a:lnTo>
                  <a:lnTo>
                    <a:pt x="11508" y="965"/>
                  </a:lnTo>
                  <a:lnTo>
                    <a:pt x="11633" y="1073"/>
                  </a:lnTo>
                  <a:lnTo>
                    <a:pt x="11758" y="1180"/>
                  </a:lnTo>
                  <a:lnTo>
                    <a:pt x="11865" y="1305"/>
                  </a:lnTo>
                  <a:lnTo>
                    <a:pt x="11973" y="1430"/>
                  </a:lnTo>
                  <a:lnTo>
                    <a:pt x="12151" y="1698"/>
                  </a:lnTo>
                  <a:lnTo>
                    <a:pt x="12294" y="1984"/>
                  </a:lnTo>
                  <a:lnTo>
                    <a:pt x="12402" y="2288"/>
                  </a:lnTo>
                  <a:lnTo>
                    <a:pt x="12473" y="2609"/>
                  </a:lnTo>
                  <a:lnTo>
                    <a:pt x="12509" y="2913"/>
                  </a:lnTo>
                  <a:lnTo>
                    <a:pt x="12491" y="3235"/>
                  </a:lnTo>
                  <a:lnTo>
                    <a:pt x="12455" y="3556"/>
                  </a:lnTo>
                  <a:lnTo>
                    <a:pt x="12366" y="3878"/>
                  </a:lnTo>
                  <a:lnTo>
                    <a:pt x="12241" y="4182"/>
                  </a:lnTo>
                  <a:lnTo>
                    <a:pt x="12080" y="4468"/>
                  </a:lnTo>
                  <a:lnTo>
                    <a:pt x="11991" y="4611"/>
                  </a:lnTo>
                  <a:lnTo>
                    <a:pt x="11883" y="4736"/>
                  </a:lnTo>
                  <a:lnTo>
                    <a:pt x="11776" y="4861"/>
                  </a:lnTo>
                  <a:lnTo>
                    <a:pt x="11651" y="4986"/>
                  </a:lnTo>
                  <a:lnTo>
                    <a:pt x="11508" y="5111"/>
                  </a:lnTo>
                  <a:lnTo>
                    <a:pt x="11347" y="5236"/>
                  </a:lnTo>
                  <a:lnTo>
                    <a:pt x="11186" y="5343"/>
                  </a:lnTo>
                  <a:lnTo>
                    <a:pt x="11026" y="5433"/>
                  </a:lnTo>
                  <a:lnTo>
                    <a:pt x="10865" y="5522"/>
                  </a:lnTo>
                  <a:lnTo>
                    <a:pt x="10686" y="5611"/>
                  </a:lnTo>
                  <a:lnTo>
                    <a:pt x="10507" y="5683"/>
                  </a:lnTo>
                  <a:lnTo>
                    <a:pt x="10329" y="5736"/>
                  </a:lnTo>
                  <a:lnTo>
                    <a:pt x="10150" y="5790"/>
                  </a:lnTo>
                  <a:lnTo>
                    <a:pt x="9953" y="5826"/>
                  </a:lnTo>
                  <a:lnTo>
                    <a:pt x="9775" y="5862"/>
                  </a:lnTo>
                  <a:lnTo>
                    <a:pt x="9578" y="5879"/>
                  </a:lnTo>
                  <a:lnTo>
                    <a:pt x="9382" y="5879"/>
                  </a:lnTo>
                  <a:lnTo>
                    <a:pt x="9185" y="5862"/>
                  </a:lnTo>
                  <a:lnTo>
                    <a:pt x="9006" y="5844"/>
                  </a:lnTo>
                  <a:lnTo>
                    <a:pt x="8810" y="5826"/>
                  </a:lnTo>
                  <a:lnTo>
                    <a:pt x="8524" y="5736"/>
                  </a:lnTo>
                  <a:lnTo>
                    <a:pt x="8202" y="5629"/>
                  </a:lnTo>
                  <a:lnTo>
                    <a:pt x="7899" y="5468"/>
                  </a:lnTo>
                  <a:lnTo>
                    <a:pt x="7613" y="5272"/>
                  </a:lnTo>
                  <a:lnTo>
                    <a:pt x="7470" y="5165"/>
                  </a:lnTo>
                  <a:lnTo>
                    <a:pt x="7345" y="5057"/>
                  </a:lnTo>
                  <a:lnTo>
                    <a:pt x="7220" y="4932"/>
                  </a:lnTo>
                  <a:lnTo>
                    <a:pt x="7112" y="4789"/>
                  </a:lnTo>
                  <a:lnTo>
                    <a:pt x="7023" y="4664"/>
                  </a:lnTo>
                  <a:lnTo>
                    <a:pt x="6952" y="4521"/>
                  </a:lnTo>
                  <a:lnTo>
                    <a:pt x="6880" y="4378"/>
                  </a:lnTo>
                  <a:lnTo>
                    <a:pt x="6844" y="4218"/>
                  </a:lnTo>
                  <a:lnTo>
                    <a:pt x="7059" y="3735"/>
                  </a:lnTo>
                  <a:lnTo>
                    <a:pt x="7166" y="3503"/>
                  </a:lnTo>
                  <a:lnTo>
                    <a:pt x="7291" y="3271"/>
                  </a:lnTo>
                  <a:lnTo>
                    <a:pt x="7309" y="3467"/>
                  </a:lnTo>
                  <a:lnTo>
                    <a:pt x="7345" y="3646"/>
                  </a:lnTo>
                  <a:lnTo>
                    <a:pt x="7398" y="3824"/>
                  </a:lnTo>
                  <a:lnTo>
                    <a:pt x="7470" y="3985"/>
                  </a:lnTo>
                  <a:lnTo>
                    <a:pt x="7541" y="4146"/>
                  </a:lnTo>
                  <a:lnTo>
                    <a:pt x="7648" y="4289"/>
                  </a:lnTo>
                  <a:lnTo>
                    <a:pt x="7756" y="4432"/>
                  </a:lnTo>
                  <a:lnTo>
                    <a:pt x="7899" y="4557"/>
                  </a:lnTo>
                  <a:lnTo>
                    <a:pt x="8024" y="4682"/>
                  </a:lnTo>
                  <a:lnTo>
                    <a:pt x="8184" y="4789"/>
                  </a:lnTo>
                  <a:lnTo>
                    <a:pt x="8327" y="4879"/>
                  </a:lnTo>
                  <a:lnTo>
                    <a:pt x="8506" y="4968"/>
                  </a:lnTo>
                  <a:lnTo>
                    <a:pt x="8667" y="5040"/>
                  </a:lnTo>
                  <a:lnTo>
                    <a:pt x="8846" y="5093"/>
                  </a:lnTo>
                  <a:lnTo>
                    <a:pt x="9024" y="5129"/>
                  </a:lnTo>
                  <a:lnTo>
                    <a:pt x="9203" y="5165"/>
                  </a:lnTo>
                  <a:lnTo>
                    <a:pt x="9400" y="5183"/>
                  </a:lnTo>
                  <a:lnTo>
                    <a:pt x="9578" y="5200"/>
                  </a:lnTo>
                  <a:lnTo>
                    <a:pt x="9757" y="5183"/>
                  </a:lnTo>
                  <a:lnTo>
                    <a:pt x="9936" y="5165"/>
                  </a:lnTo>
                  <a:lnTo>
                    <a:pt x="10114" y="5111"/>
                  </a:lnTo>
                  <a:lnTo>
                    <a:pt x="10275" y="5057"/>
                  </a:lnTo>
                  <a:lnTo>
                    <a:pt x="10454" y="4986"/>
                  </a:lnTo>
                  <a:lnTo>
                    <a:pt x="10597" y="4897"/>
                  </a:lnTo>
                  <a:lnTo>
                    <a:pt x="10758" y="4807"/>
                  </a:lnTo>
                  <a:lnTo>
                    <a:pt x="10883" y="4682"/>
                  </a:lnTo>
                  <a:lnTo>
                    <a:pt x="11026" y="4539"/>
                  </a:lnTo>
                  <a:lnTo>
                    <a:pt x="11133" y="4378"/>
                  </a:lnTo>
                  <a:lnTo>
                    <a:pt x="11240" y="4200"/>
                  </a:lnTo>
                  <a:lnTo>
                    <a:pt x="11312" y="4003"/>
                  </a:lnTo>
                  <a:lnTo>
                    <a:pt x="11383" y="3789"/>
                  </a:lnTo>
                  <a:lnTo>
                    <a:pt x="11437" y="3556"/>
                  </a:lnTo>
                  <a:lnTo>
                    <a:pt x="11472" y="3324"/>
                  </a:lnTo>
                  <a:lnTo>
                    <a:pt x="11472" y="3074"/>
                  </a:lnTo>
                  <a:lnTo>
                    <a:pt x="11437" y="2842"/>
                  </a:lnTo>
                  <a:lnTo>
                    <a:pt x="11365" y="2627"/>
                  </a:lnTo>
                  <a:lnTo>
                    <a:pt x="11294" y="2413"/>
                  </a:lnTo>
                  <a:lnTo>
                    <a:pt x="11186" y="2216"/>
                  </a:lnTo>
                  <a:lnTo>
                    <a:pt x="11044" y="2038"/>
                  </a:lnTo>
                  <a:lnTo>
                    <a:pt x="10901" y="1877"/>
                  </a:lnTo>
                  <a:lnTo>
                    <a:pt x="10740" y="1734"/>
                  </a:lnTo>
                  <a:lnTo>
                    <a:pt x="10543" y="1591"/>
                  </a:lnTo>
                  <a:lnTo>
                    <a:pt x="10347" y="1484"/>
                  </a:lnTo>
                  <a:lnTo>
                    <a:pt x="10132" y="1394"/>
                  </a:lnTo>
                  <a:lnTo>
                    <a:pt x="9918" y="1341"/>
                  </a:lnTo>
                  <a:lnTo>
                    <a:pt x="9685" y="1305"/>
                  </a:lnTo>
                  <a:lnTo>
                    <a:pt x="9453" y="1287"/>
                  </a:lnTo>
                  <a:lnTo>
                    <a:pt x="9203" y="1287"/>
                  </a:lnTo>
                  <a:lnTo>
                    <a:pt x="8899" y="1341"/>
                  </a:lnTo>
                  <a:lnTo>
                    <a:pt x="8613" y="1430"/>
                  </a:lnTo>
                  <a:lnTo>
                    <a:pt x="8345" y="1555"/>
                  </a:lnTo>
                  <a:lnTo>
                    <a:pt x="8113" y="1716"/>
                  </a:lnTo>
                  <a:lnTo>
                    <a:pt x="7881" y="1895"/>
                  </a:lnTo>
                  <a:lnTo>
                    <a:pt x="7666" y="2109"/>
                  </a:lnTo>
                  <a:lnTo>
                    <a:pt x="7470" y="2323"/>
                  </a:lnTo>
                  <a:lnTo>
                    <a:pt x="7291" y="2574"/>
                  </a:lnTo>
                  <a:lnTo>
                    <a:pt x="7112" y="2824"/>
                  </a:lnTo>
                  <a:lnTo>
                    <a:pt x="6969" y="3092"/>
                  </a:lnTo>
                  <a:lnTo>
                    <a:pt x="6809" y="3360"/>
                  </a:lnTo>
                  <a:lnTo>
                    <a:pt x="6683" y="3646"/>
                  </a:lnTo>
                  <a:lnTo>
                    <a:pt x="6433" y="4200"/>
                  </a:lnTo>
                  <a:lnTo>
                    <a:pt x="6219" y="4718"/>
                  </a:lnTo>
                  <a:lnTo>
                    <a:pt x="6004" y="5308"/>
                  </a:lnTo>
                  <a:lnTo>
                    <a:pt x="5826" y="5897"/>
                  </a:lnTo>
                  <a:lnTo>
                    <a:pt x="5683" y="6487"/>
                  </a:lnTo>
                  <a:lnTo>
                    <a:pt x="5558" y="7112"/>
                  </a:lnTo>
                  <a:lnTo>
                    <a:pt x="5325" y="8327"/>
                  </a:lnTo>
                  <a:lnTo>
                    <a:pt x="5111" y="9543"/>
                  </a:lnTo>
                  <a:lnTo>
                    <a:pt x="3628" y="17119"/>
                  </a:lnTo>
                  <a:lnTo>
                    <a:pt x="2663" y="22069"/>
                  </a:lnTo>
                  <a:lnTo>
                    <a:pt x="2323" y="21926"/>
                  </a:lnTo>
                  <a:lnTo>
                    <a:pt x="1984" y="21801"/>
                  </a:lnTo>
                  <a:lnTo>
                    <a:pt x="2020" y="21747"/>
                  </a:lnTo>
                  <a:lnTo>
                    <a:pt x="2038" y="21693"/>
                  </a:lnTo>
                  <a:lnTo>
                    <a:pt x="2413" y="19424"/>
                  </a:lnTo>
                  <a:lnTo>
                    <a:pt x="2824" y="17155"/>
                  </a:lnTo>
                  <a:lnTo>
                    <a:pt x="3253" y="14903"/>
                  </a:lnTo>
                  <a:lnTo>
                    <a:pt x="3699" y="12634"/>
                  </a:lnTo>
                  <a:lnTo>
                    <a:pt x="4075" y="10829"/>
                  </a:lnTo>
                  <a:lnTo>
                    <a:pt x="4468" y="9024"/>
                  </a:lnTo>
                  <a:lnTo>
                    <a:pt x="4897" y="7220"/>
                  </a:lnTo>
                  <a:lnTo>
                    <a:pt x="5325" y="5433"/>
                  </a:lnTo>
                  <a:lnTo>
                    <a:pt x="5468" y="4914"/>
                  </a:lnTo>
                  <a:lnTo>
                    <a:pt x="5611" y="4414"/>
                  </a:lnTo>
                  <a:lnTo>
                    <a:pt x="5772" y="3932"/>
                  </a:lnTo>
                  <a:lnTo>
                    <a:pt x="5951" y="3449"/>
                  </a:lnTo>
                  <a:lnTo>
                    <a:pt x="6147" y="2985"/>
                  </a:lnTo>
                  <a:lnTo>
                    <a:pt x="6380" y="2538"/>
                  </a:lnTo>
                  <a:lnTo>
                    <a:pt x="6523" y="2323"/>
                  </a:lnTo>
                  <a:lnTo>
                    <a:pt x="6666" y="2091"/>
                  </a:lnTo>
                  <a:lnTo>
                    <a:pt x="6809" y="1877"/>
                  </a:lnTo>
                  <a:lnTo>
                    <a:pt x="6987" y="1662"/>
                  </a:lnTo>
                  <a:lnTo>
                    <a:pt x="7166" y="1466"/>
                  </a:lnTo>
                  <a:lnTo>
                    <a:pt x="7362" y="1269"/>
                  </a:lnTo>
                  <a:lnTo>
                    <a:pt x="7577" y="1091"/>
                  </a:lnTo>
                  <a:lnTo>
                    <a:pt x="7791" y="930"/>
                  </a:lnTo>
                  <a:lnTo>
                    <a:pt x="8024" y="805"/>
                  </a:lnTo>
                  <a:lnTo>
                    <a:pt x="8256" y="680"/>
                  </a:lnTo>
                  <a:lnTo>
                    <a:pt x="8506" y="572"/>
                  </a:lnTo>
                  <a:lnTo>
                    <a:pt x="8756" y="501"/>
                  </a:lnTo>
                  <a:lnTo>
                    <a:pt x="9024" y="429"/>
                  </a:lnTo>
                  <a:lnTo>
                    <a:pt x="9274" y="394"/>
                  </a:lnTo>
                  <a:lnTo>
                    <a:pt x="9543" y="376"/>
                  </a:lnTo>
                  <a:close/>
                  <a:moveTo>
                    <a:pt x="12384" y="4754"/>
                  </a:moveTo>
                  <a:lnTo>
                    <a:pt x="12223" y="5915"/>
                  </a:lnTo>
                  <a:lnTo>
                    <a:pt x="12044" y="7095"/>
                  </a:lnTo>
                  <a:lnTo>
                    <a:pt x="11848" y="8256"/>
                  </a:lnTo>
                  <a:lnTo>
                    <a:pt x="11633" y="9435"/>
                  </a:lnTo>
                  <a:lnTo>
                    <a:pt x="11419" y="10597"/>
                  </a:lnTo>
                  <a:lnTo>
                    <a:pt x="11169" y="11758"/>
                  </a:lnTo>
                  <a:lnTo>
                    <a:pt x="10918" y="12920"/>
                  </a:lnTo>
                  <a:lnTo>
                    <a:pt x="10650" y="14081"/>
                  </a:lnTo>
                  <a:lnTo>
                    <a:pt x="10096" y="16404"/>
                  </a:lnTo>
                  <a:lnTo>
                    <a:pt x="9507" y="18709"/>
                  </a:lnTo>
                  <a:lnTo>
                    <a:pt x="8899" y="20997"/>
                  </a:lnTo>
                  <a:lnTo>
                    <a:pt x="8274" y="23284"/>
                  </a:lnTo>
                  <a:lnTo>
                    <a:pt x="7952" y="23194"/>
                  </a:lnTo>
                  <a:lnTo>
                    <a:pt x="7631" y="23123"/>
                  </a:lnTo>
                  <a:lnTo>
                    <a:pt x="8184" y="20961"/>
                  </a:lnTo>
                  <a:lnTo>
                    <a:pt x="8738" y="18799"/>
                  </a:lnTo>
                  <a:lnTo>
                    <a:pt x="9274" y="16619"/>
                  </a:lnTo>
                  <a:lnTo>
                    <a:pt x="9775" y="14421"/>
                  </a:lnTo>
                  <a:lnTo>
                    <a:pt x="10257" y="12241"/>
                  </a:lnTo>
                  <a:lnTo>
                    <a:pt x="10704" y="10043"/>
                  </a:lnTo>
                  <a:lnTo>
                    <a:pt x="11097" y="7845"/>
                  </a:lnTo>
                  <a:lnTo>
                    <a:pt x="11294" y="6737"/>
                  </a:lnTo>
                  <a:lnTo>
                    <a:pt x="11454" y="5629"/>
                  </a:lnTo>
                  <a:lnTo>
                    <a:pt x="11723" y="5433"/>
                  </a:lnTo>
                  <a:lnTo>
                    <a:pt x="11955" y="5236"/>
                  </a:lnTo>
                  <a:lnTo>
                    <a:pt x="12187" y="5004"/>
                  </a:lnTo>
                  <a:lnTo>
                    <a:pt x="12384" y="4754"/>
                  </a:lnTo>
                  <a:close/>
                  <a:moveTo>
                    <a:pt x="6630" y="4736"/>
                  </a:moveTo>
                  <a:lnTo>
                    <a:pt x="6719" y="4879"/>
                  </a:lnTo>
                  <a:lnTo>
                    <a:pt x="6809" y="5004"/>
                  </a:lnTo>
                  <a:lnTo>
                    <a:pt x="6916" y="5147"/>
                  </a:lnTo>
                  <a:lnTo>
                    <a:pt x="7023" y="5272"/>
                  </a:lnTo>
                  <a:lnTo>
                    <a:pt x="7273" y="5504"/>
                  </a:lnTo>
                  <a:lnTo>
                    <a:pt x="7541" y="5701"/>
                  </a:lnTo>
                  <a:lnTo>
                    <a:pt x="7845" y="5879"/>
                  </a:lnTo>
                  <a:lnTo>
                    <a:pt x="8149" y="6022"/>
                  </a:lnTo>
                  <a:lnTo>
                    <a:pt x="8453" y="6130"/>
                  </a:lnTo>
                  <a:lnTo>
                    <a:pt x="8756" y="6201"/>
                  </a:lnTo>
                  <a:lnTo>
                    <a:pt x="9042" y="6255"/>
                  </a:lnTo>
                  <a:lnTo>
                    <a:pt x="9632" y="6255"/>
                  </a:lnTo>
                  <a:lnTo>
                    <a:pt x="9918" y="6219"/>
                  </a:lnTo>
                  <a:lnTo>
                    <a:pt x="10204" y="6165"/>
                  </a:lnTo>
                  <a:lnTo>
                    <a:pt x="10490" y="6094"/>
                  </a:lnTo>
                  <a:lnTo>
                    <a:pt x="10758" y="5987"/>
                  </a:lnTo>
                  <a:lnTo>
                    <a:pt x="11026" y="5879"/>
                  </a:lnTo>
                  <a:lnTo>
                    <a:pt x="11026" y="5879"/>
                  </a:lnTo>
                  <a:lnTo>
                    <a:pt x="10847" y="6969"/>
                  </a:lnTo>
                  <a:lnTo>
                    <a:pt x="10668" y="8042"/>
                  </a:lnTo>
                  <a:lnTo>
                    <a:pt x="10257" y="10204"/>
                  </a:lnTo>
                  <a:lnTo>
                    <a:pt x="9828" y="12366"/>
                  </a:lnTo>
                  <a:lnTo>
                    <a:pt x="9364" y="14528"/>
                  </a:lnTo>
                  <a:lnTo>
                    <a:pt x="8863" y="16672"/>
                  </a:lnTo>
                  <a:lnTo>
                    <a:pt x="8345" y="18817"/>
                  </a:lnTo>
                  <a:lnTo>
                    <a:pt x="7791" y="20943"/>
                  </a:lnTo>
                  <a:lnTo>
                    <a:pt x="7237" y="23087"/>
                  </a:lnTo>
                  <a:lnTo>
                    <a:pt x="6862" y="23052"/>
                  </a:lnTo>
                  <a:lnTo>
                    <a:pt x="6469" y="23052"/>
                  </a:lnTo>
                  <a:lnTo>
                    <a:pt x="6094" y="23069"/>
                  </a:lnTo>
                  <a:lnTo>
                    <a:pt x="5719" y="23123"/>
                  </a:lnTo>
                  <a:lnTo>
                    <a:pt x="5361" y="23177"/>
                  </a:lnTo>
                  <a:lnTo>
                    <a:pt x="5004" y="23266"/>
                  </a:lnTo>
                  <a:lnTo>
                    <a:pt x="4700" y="23391"/>
                  </a:lnTo>
                  <a:lnTo>
                    <a:pt x="4414" y="23534"/>
                  </a:lnTo>
                  <a:lnTo>
                    <a:pt x="4307" y="23588"/>
                  </a:lnTo>
                  <a:lnTo>
                    <a:pt x="4218" y="23659"/>
                  </a:lnTo>
                  <a:lnTo>
                    <a:pt x="4146" y="23427"/>
                  </a:lnTo>
                  <a:lnTo>
                    <a:pt x="4039" y="23212"/>
                  </a:lnTo>
                  <a:lnTo>
                    <a:pt x="3914" y="23034"/>
                  </a:lnTo>
                  <a:lnTo>
                    <a:pt x="3771" y="22837"/>
                  </a:lnTo>
                  <a:lnTo>
                    <a:pt x="3610" y="22676"/>
                  </a:lnTo>
                  <a:lnTo>
                    <a:pt x="3431" y="22533"/>
                  </a:lnTo>
                  <a:lnTo>
                    <a:pt x="3235" y="22390"/>
                  </a:lnTo>
                  <a:lnTo>
                    <a:pt x="3038" y="22265"/>
                  </a:lnTo>
                  <a:lnTo>
                    <a:pt x="4629" y="14010"/>
                  </a:lnTo>
                  <a:lnTo>
                    <a:pt x="5701" y="8542"/>
                  </a:lnTo>
                  <a:lnTo>
                    <a:pt x="5862" y="7613"/>
                  </a:lnTo>
                  <a:lnTo>
                    <a:pt x="6040" y="6684"/>
                  </a:lnTo>
                  <a:lnTo>
                    <a:pt x="6147" y="6219"/>
                  </a:lnTo>
                  <a:lnTo>
                    <a:pt x="6272" y="5772"/>
                  </a:lnTo>
                  <a:lnTo>
                    <a:pt x="6415" y="5325"/>
                  </a:lnTo>
                  <a:lnTo>
                    <a:pt x="6576" y="4879"/>
                  </a:lnTo>
                  <a:lnTo>
                    <a:pt x="6630" y="4736"/>
                  </a:lnTo>
                  <a:close/>
                  <a:moveTo>
                    <a:pt x="3967" y="25714"/>
                  </a:moveTo>
                  <a:lnTo>
                    <a:pt x="4307" y="25911"/>
                  </a:lnTo>
                  <a:lnTo>
                    <a:pt x="4468" y="26036"/>
                  </a:lnTo>
                  <a:lnTo>
                    <a:pt x="4629" y="26161"/>
                  </a:lnTo>
                  <a:lnTo>
                    <a:pt x="4736" y="26286"/>
                  </a:lnTo>
                  <a:lnTo>
                    <a:pt x="4789" y="26357"/>
                  </a:lnTo>
                  <a:lnTo>
                    <a:pt x="4825" y="26447"/>
                  </a:lnTo>
                  <a:lnTo>
                    <a:pt x="4861" y="26518"/>
                  </a:lnTo>
                  <a:lnTo>
                    <a:pt x="4861" y="26607"/>
                  </a:lnTo>
                  <a:lnTo>
                    <a:pt x="4861" y="26679"/>
                  </a:lnTo>
                  <a:lnTo>
                    <a:pt x="4825" y="26768"/>
                  </a:lnTo>
                  <a:lnTo>
                    <a:pt x="4539" y="26911"/>
                  </a:lnTo>
                  <a:lnTo>
                    <a:pt x="4307" y="26983"/>
                  </a:lnTo>
                  <a:lnTo>
                    <a:pt x="4200" y="27001"/>
                  </a:lnTo>
                  <a:lnTo>
                    <a:pt x="4039" y="27001"/>
                  </a:lnTo>
                  <a:lnTo>
                    <a:pt x="3967" y="26965"/>
                  </a:lnTo>
                  <a:lnTo>
                    <a:pt x="3914" y="26929"/>
                  </a:lnTo>
                  <a:lnTo>
                    <a:pt x="3878" y="26858"/>
                  </a:lnTo>
                  <a:lnTo>
                    <a:pt x="3842" y="26786"/>
                  </a:lnTo>
                  <a:lnTo>
                    <a:pt x="3824" y="26715"/>
                  </a:lnTo>
                  <a:lnTo>
                    <a:pt x="3807" y="26607"/>
                  </a:lnTo>
                  <a:lnTo>
                    <a:pt x="3824" y="26482"/>
                  </a:lnTo>
                  <a:lnTo>
                    <a:pt x="3860" y="26214"/>
                  </a:lnTo>
                  <a:lnTo>
                    <a:pt x="3914" y="25964"/>
                  </a:lnTo>
                  <a:lnTo>
                    <a:pt x="3967" y="25714"/>
                  </a:lnTo>
                  <a:close/>
                  <a:moveTo>
                    <a:pt x="1466" y="22033"/>
                  </a:moveTo>
                  <a:lnTo>
                    <a:pt x="1787" y="22122"/>
                  </a:lnTo>
                  <a:lnTo>
                    <a:pt x="2109" y="22247"/>
                  </a:lnTo>
                  <a:lnTo>
                    <a:pt x="2413" y="22373"/>
                  </a:lnTo>
                  <a:lnTo>
                    <a:pt x="2699" y="22515"/>
                  </a:lnTo>
                  <a:lnTo>
                    <a:pt x="2717" y="22515"/>
                  </a:lnTo>
                  <a:lnTo>
                    <a:pt x="2985" y="22676"/>
                  </a:lnTo>
                  <a:lnTo>
                    <a:pt x="3217" y="22855"/>
                  </a:lnTo>
                  <a:lnTo>
                    <a:pt x="3396" y="23016"/>
                  </a:lnTo>
                  <a:lnTo>
                    <a:pt x="3539" y="23194"/>
                  </a:lnTo>
                  <a:lnTo>
                    <a:pt x="3646" y="23355"/>
                  </a:lnTo>
                  <a:lnTo>
                    <a:pt x="3735" y="23534"/>
                  </a:lnTo>
                  <a:lnTo>
                    <a:pt x="3807" y="23713"/>
                  </a:lnTo>
                  <a:lnTo>
                    <a:pt x="3842" y="23891"/>
                  </a:lnTo>
                  <a:lnTo>
                    <a:pt x="3878" y="24070"/>
                  </a:lnTo>
                  <a:lnTo>
                    <a:pt x="3878" y="24267"/>
                  </a:lnTo>
                  <a:lnTo>
                    <a:pt x="3824" y="24535"/>
                  </a:lnTo>
                  <a:lnTo>
                    <a:pt x="3771" y="24821"/>
                  </a:lnTo>
                  <a:lnTo>
                    <a:pt x="3735" y="25124"/>
                  </a:lnTo>
                  <a:lnTo>
                    <a:pt x="3664" y="25392"/>
                  </a:lnTo>
                  <a:lnTo>
                    <a:pt x="3664" y="25410"/>
                  </a:lnTo>
                  <a:lnTo>
                    <a:pt x="3539" y="25893"/>
                  </a:lnTo>
                  <a:lnTo>
                    <a:pt x="3485" y="26143"/>
                  </a:lnTo>
                  <a:lnTo>
                    <a:pt x="3449" y="26393"/>
                  </a:lnTo>
                  <a:lnTo>
                    <a:pt x="3449" y="26643"/>
                  </a:lnTo>
                  <a:lnTo>
                    <a:pt x="3485" y="26876"/>
                  </a:lnTo>
                  <a:lnTo>
                    <a:pt x="3521" y="27001"/>
                  </a:lnTo>
                  <a:lnTo>
                    <a:pt x="3574" y="27126"/>
                  </a:lnTo>
                  <a:lnTo>
                    <a:pt x="3628" y="27233"/>
                  </a:lnTo>
                  <a:lnTo>
                    <a:pt x="3699" y="27340"/>
                  </a:lnTo>
                  <a:lnTo>
                    <a:pt x="3771" y="27447"/>
                  </a:lnTo>
                  <a:lnTo>
                    <a:pt x="3842" y="27537"/>
                  </a:lnTo>
                  <a:lnTo>
                    <a:pt x="3932" y="27590"/>
                  </a:lnTo>
                  <a:lnTo>
                    <a:pt x="4003" y="27644"/>
                  </a:lnTo>
                  <a:lnTo>
                    <a:pt x="4092" y="27697"/>
                  </a:lnTo>
                  <a:lnTo>
                    <a:pt x="4182" y="27715"/>
                  </a:lnTo>
                  <a:lnTo>
                    <a:pt x="4271" y="27733"/>
                  </a:lnTo>
                  <a:lnTo>
                    <a:pt x="4343" y="27733"/>
                  </a:lnTo>
                  <a:lnTo>
                    <a:pt x="4432" y="27715"/>
                  </a:lnTo>
                  <a:lnTo>
                    <a:pt x="4521" y="27697"/>
                  </a:lnTo>
                  <a:lnTo>
                    <a:pt x="4664" y="27626"/>
                  </a:lnTo>
                  <a:lnTo>
                    <a:pt x="4825" y="27519"/>
                  </a:lnTo>
                  <a:lnTo>
                    <a:pt x="4950" y="27394"/>
                  </a:lnTo>
                  <a:lnTo>
                    <a:pt x="5057" y="27233"/>
                  </a:lnTo>
                  <a:lnTo>
                    <a:pt x="5147" y="27054"/>
                  </a:lnTo>
                  <a:lnTo>
                    <a:pt x="5218" y="26858"/>
                  </a:lnTo>
                  <a:lnTo>
                    <a:pt x="5236" y="26661"/>
                  </a:lnTo>
                  <a:lnTo>
                    <a:pt x="5236" y="26465"/>
                  </a:lnTo>
                  <a:lnTo>
                    <a:pt x="5200" y="26286"/>
                  </a:lnTo>
                  <a:lnTo>
                    <a:pt x="5165" y="26196"/>
                  </a:lnTo>
                  <a:lnTo>
                    <a:pt x="5129" y="26107"/>
                  </a:lnTo>
                  <a:lnTo>
                    <a:pt x="5057" y="26018"/>
                  </a:lnTo>
                  <a:lnTo>
                    <a:pt x="5004" y="25928"/>
                  </a:lnTo>
                  <a:lnTo>
                    <a:pt x="4914" y="25857"/>
                  </a:lnTo>
                  <a:lnTo>
                    <a:pt x="4825" y="25803"/>
                  </a:lnTo>
                  <a:lnTo>
                    <a:pt x="4629" y="25696"/>
                  </a:lnTo>
                  <a:lnTo>
                    <a:pt x="4432" y="25607"/>
                  </a:lnTo>
                  <a:lnTo>
                    <a:pt x="4343" y="25535"/>
                  </a:lnTo>
                  <a:lnTo>
                    <a:pt x="4271" y="25464"/>
                  </a:lnTo>
                  <a:lnTo>
                    <a:pt x="4182" y="25375"/>
                  </a:lnTo>
                  <a:lnTo>
                    <a:pt x="4110" y="25339"/>
                  </a:lnTo>
                  <a:lnTo>
                    <a:pt x="4110" y="25232"/>
                  </a:lnTo>
                  <a:lnTo>
                    <a:pt x="4182" y="24981"/>
                  </a:lnTo>
                  <a:lnTo>
                    <a:pt x="4253" y="24749"/>
                  </a:lnTo>
                  <a:lnTo>
                    <a:pt x="4289" y="24499"/>
                  </a:lnTo>
                  <a:lnTo>
                    <a:pt x="4307" y="24249"/>
                  </a:lnTo>
                  <a:lnTo>
                    <a:pt x="4307" y="24231"/>
                  </a:lnTo>
                  <a:lnTo>
                    <a:pt x="4396" y="24088"/>
                  </a:lnTo>
                  <a:lnTo>
                    <a:pt x="4503" y="23963"/>
                  </a:lnTo>
                  <a:lnTo>
                    <a:pt x="4646" y="23856"/>
                  </a:lnTo>
                  <a:lnTo>
                    <a:pt x="4807" y="23748"/>
                  </a:lnTo>
                  <a:lnTo>
                    <a:pt x="5004" y="23677"/>
                  </a:lnTo>
                  <a:lnTo>
                    <a:pt x="5200" y="23623"/>
                  </a:lnTo>
                  <a:lnTo>
                    <a:pt x="5415" y="23570"/>
                  </a:lnTo>
                  <a:lnTo>
                    <a:pt x="5647" y="23534"/>
                  </a:lnTo>
                  <a:lnTo>
                    <a:pt x="6112" y="23498"/>
                  </a:lnTo>
                  <a:lnTo>
                    <a:pt x="6576" y="23480"/>
                  </a:lnTo>
                  <a:lnTo>
                    <a:pt x="6987" y="23498"/>
                  </a:lnTo>
                  <a:lnTo>
                    <a:pt x="7327" y="23516"/>
                  </a:lnTo>
                  <a:lnTo>
                    <a:pt x="7702" y="23552"/>
                  </a:lnTo>
                  <a:lnTo>
                    <a:pt x="7899" y="23588"/>
                  </a:lnTo>
                  <a:lnTo>
                    <a:pt x="8077" y="23659"/>
                  </a:lnTo>
                  <a:lnTo>
                    <a:pt x="8310" y="23784"/>
                  </a:lnTo>
                  <a:lnTo>
                    <a:pt x="8453" y="23891"/>
                  </a:lnTo>
                  <a:lnTo>
                    <a:pt x="8506" y="23963"/>
                  </a:lnTo>
                  <a:lnTo>
                    <a:pt x="8542" y="24016"/>
                  </a:lnTo>
                  <a:lnTo>
                    <a:pt x="8578" y="24088"/>
                  </a:lnTo>
                  <a:lnTo>
                    <a:pt x="8595" y="24142"/>
                  </a:lnTo>
                  <a:lnTo>
                    <a:pt x="8595" y="24284"/>
                  </a:lnTo>
                  <a:lnTo>
                    <a:pt x="8578" y="24445"/>
                  </a:lnTo>
                  <a:lnTo>
                    <a:pt x="8506" y="24803"/>
                  </a:lnTo>
                  <a:lnTo>
                    <a:pt x="8310" y="25732"/>
                  </a:lnTo>
                  <a:lnTo>
                    <a:pt x="8202" y="26196"/>
                  </a:lnTo>
                  <a:lnTo>
                    <a:pt x="8077" y="26661"/>
                  </a:lnTo>
                  <a:lnTo>
                    <a:pt x="7934" y="27144"/>
                  </a:lnTo>
                  <a:lnTo>
                    <a:pt x="7773" y="27662"/>
                  </a:lnTo>
                  <a:lnTo>
                    <a:pt x="7577" y="28162"/>
                  </a:lnTo>
                  <a:lnTo>
                    <a:pt x="7362" y="28662"/>
                  </a:lnTo>
                  <a:lnTo>
                    <a:pt x="7237" y="28913"/>
                  </a:lnTo>
                  <a:lnTo>
                    <a:pt x="7112" y="29145"/>
                  </a:lnTo>
                  <a:lnTo>
                    <a:pt x="6952" y="29377"/>
                  </a:lnTo>
                  <a:lnTo>
                    <a:pt x="6809" y="29592"/>
                  </a:lnTo>
                  <a:lnTo>
                    <a:pt x="6630" y="29788"/>
                  </a:lnTo>
                  <a:lnTo>
                    <a:pt x="6451" y="29967"/>
                  </a:lnTo>
                  <a:lnTo>
                    <a:pt x="6255" y="30146"/>
                  </a:lnTo>
                  <a:lnTo>
                    <a:pt x="6058" y="30306"/>
                  </a:lnTo>
                  <a:lnTo>
                    <a:pt x="5897" y="30360"/>
                  </a:lnTo>
                  <a:lnTo>
                    <a:pt x="5701" y="30431"/>
                  </a:lnTo>
                  <a:lnTo>
                    <a:pt x="5522" y="30467"/>
                  </a:lnTo>
                  <a:lnTo>
                    <a:pt x="5325" y="30521"/>
                  </a:lnTo>
                  <a:lnTo>
                    <a:pt x="4897" y="30557"/>
                  </a:lnTo>
                  <a:lnTo>
                    <a:pt x="4450" y="30574"/>
                  </a:lnTo>
                  <a:lnTo>
                    <a:pt x="4003" y="30557"/>
                  </a:lnTo>
                  <a:lnTo>
                    <a:pt x="3539" y="30485"/>
                  </a:lnTo>
                  <a:lnTo>
                    <a:pt x="3056" y="30378"/>
                  </a:lnTo>
                  <a:lnTo>
                    <a:pt x="2609" y="30253"/>
                  </a:lnTo>
                  <a:lnTo>
                    <a:pt x="2180" y="30074"/>
                  </a:lnTo>
                  <a:lnTo>
                    <a:pt x="1966" y="29985"/>
                  </a:lnTo>
                  <a:lnTo>
                    <a:pt x="1770" y="29878"/>
                  </a:lnTo>
                  <a:lnTo>
                    <a:pt x="1573" y="29752"/>
                  </a:lnTo>
                  <a:lnTo>
                    <a:pt x="1394" y="29627"/>
                  </a:lnTo>
                  <a:lnTo>
                    <a:pt x="1233" y="29502"/>
                  </a:lnTo>
                  <a:lnTo>
                    <a:pt x="1073" y="29359"/>
                  </a:lnTo>
                  <a:lnTo>
                    <a:pt x="930" y="29216"/>
                  </a:lnTo>
                  <a:lnTo>
                    <a:pt x="805" y="29056"/>
                  </a:lnTo>
                  <a:lnTo>
                    <a:pt x="697" y="28895"/>
                  </a:lnTo>
                  <a:lnTo>
                    <a:pt x="590" y="28716"/>
                  </a:lnTo>
                  <a:lnTo>
                    <a:pt x="519" y="28537"/>
                  </a:lnTo>
                  <a:lnTo>
                    <a:pt x="465" y="28341"/>
                  </a:lnTo>
                  <a:lnTo>
                    <a:pt x="411" y="28144"/>
                  </a:lnTo>
                  <a:lnTo>
                    <a:pt x="411" y="27930"/>
                  </a:lnTo>
                  <a:lnTo>
                    <a:pt x="411" y="27572"/>
                  </a:lnTo>
                  <a:lnTo>
                    <a:pt x="429" y="27197"/>
                  </a:lnTo>
                  <a:lnTo>
                    <a:pt x="483" y="26840"/>
                  </a:lnTo>
                  <a:lnTo>
                    <a:pt x="554" y="26465"/>
                  </a:lnTo>
                  <a:lnTo>
                    <a:pt x="697" y="25732"/>
                  </a:lnTo>
                  <a:lnTo>
                    <a:pt x="840" y="24999"/>
                  </a:lnTo>
                  <a:lnTo>
                    <a:pt x="965" y="24249"/>
                  </a:lnTo>
                  <a:lnTo>
                    <a:pt x="1090" y="23498"/>
                  </a:lnTo>
                  <a:lnTo>
                    <a:pt x="1162" y="23123"/>
                  </a:lnTo>
                  <a:lnTo>
                    <a:pt x="1251" y="22748"/>
                  </a:lnTo>
                  <a:lnTo>
                    <a:pt x="1359" y="22390"/>
                  </a:lnTo>
                  <a:lnTo>
                    <a:pt x="1466" y="22033"/>
                  </a:lnTo>
                  <a:close/>
                  <a:moveTo>
                    <a:pt x="9435" y="1"/>
                  </a:moveTo>
                  <a:lnTo>
                    <a:pt x="9203" y="18"/>
                  </a:lnTo>
                  <a:lnTo>
                    <a:pt x="8917" y="54"/>
                  </a:lnTo>
                  <a:lnTo>
                    <a:pt x="8631" y="108"/>
                  </a:lnTo>
                  <a:lnTo>
                    <a:pt x="8381" y="179"/>
                  </a:lnTo>
                  <a:lnTo>
                    <a:pt x="8131" y="286"/>
                  </a:lnTo>
                  <a:lnTo>
                    <a:pt x="7899" y="394"/>
                  </a:lnTo>
                  <a:lnTo>
                    <a:pt x="7666" y="501"/>
                  </a:lnTo>
                  <a:lnTo>
                    <a:pt x="7452" y="644"/>
                  </a:lnTo>
                  <a:lnTo>
                    <a:pt x="7255" y="787"/>
                  </a:lnTo>
                  <a:lnTo>
                    <a:pt x="7059" y="948"/>
                  </a:lnTo>
                  <a:lnTo>
                    <a:pt x="6880" y="1126"/>
                  </a:lnTo>
                  <a:lnTo>
                    <a:pt x="6719" y="1323"/>
                  </a:lnTo>
                  <a:lnTo>
                    <a:pt x="6558" y="1519"/>
                  </a:lnTo>
                  <a:lnTo>
                    <a:pt x="6398" y="1716"/>
                  </a:lnTo>
                  <a:lnTo>
                    <a:pt x="6255" y="1930"/>
                  </a:lnTo>
                  <a:lnTo>
                    <a:pt x="6004" y="2395"/>
                  </a:lnTo>
                  <a:lnTo>
                    <a:pt x="5772" y="2860"/>
                  </a:lnTo>
                  <a:lnTo>
                    <a:pt x="5558" y="3360"/>
                  </a:lnTo>
                  <a:lnTo>
                    <a:pt x="5379" y="3878"/>
                  </a:lnTo>
                  <a:lnTo>
                    <a:pt x="5218" y="4396"/>
                  </a:lnTo>
                  <a:lnTo>
                    <a:pt x="5057" y="4914"/>
                  </a:lnTo>
                  <a:lnTo>
                    <a:pt x="4932" y="5433"/>
                  </a:lnTo>
                  <a:lnTo>
                    <a:pt x="4682" y="6415"/>
                  </a:lnTo>
                  <a:lnTo>
                    <a:pt x="4396" y="7595"/>
                  </a:lnTo>
                  <a:lnTo>
                    <a:pt x="4128" y="8774"/>
                  </a:lnTo>
                  <a:lnTo>
                    <a:pt x="3610" y="11169"/>
                  </a:lnTo>
                  <a:lnTo>
                    <a:pt x="3128" y="13545"/>
                  </a:lnTo>
                  <a:lnTo>
                    <a:pt x="2663" y="15940"/>
                  </a:lnTo>
                  <a:lnTo>
                    <a:pt x="2145" y="18781"/>
                  </a:lnTo>
                  <a:lnTo>
                    <a:pt x="1895" y="20210"/>
                  </a:lnTo>
                  <a:lnTo>
                    <a:pt x="1644" y="21640"/>
                  </a:lnTo>
                  <a:lnTo>
                    <a:pt x="1644" y="21693"/>
                  </a:lnTo>
                  <a:lnTo>
                    <a:pt x="1430" y="21622"/>
                  </a:lnTo>
                  <a:lnTo>
                    <a:pt x="1359" y="21604"/>
                  </a:lnTo>
                  <a:lnTo>
                    <a:pt x="1287" y="21604"/>
                  </a:lnTo>
                  <a:lnTo>
                    <a:pt x="1216" y="21658"/>
                  </a:lnTo>
                  <a:lnTo>
                    <a:pt x="1180" y="21711"/>
                  </a:lnTo>
                  <a:lnTo>
                    <a:pt x="1001" y="22212"/>
                  </a:lnTo>
                  <a:lnTo>
                    <a:pt x="858" y="22712"/>
                  </a:lnTo>
                  <a:lnTo>
                    <a:pt x="733" y="23230"/>
                  </a:lnTo>
                  <a:lnTo>
                    <a:pt x="626" y="23766"/>
                  </a:lnTo>
                  <a:lnTo>
                    <a:pt x="465" y="24821"/>
                  </a:lnTo>
                  <a:lnTo>
                    <a:pt x="304" y="25857"/>
                  </a:lnTo>
                  <a:lnTo>
                    <a:pt x="143" y="26661"/>
                  </a:lnTo>
                  <a:lnTo>
                    <a:pt x="72" y="27072"/>
                  </a:lnTo>
                  <a:lnTo>
                    <a:pt x="18" y="27483"/>
                  </a:lnTo>
                  <a:lnTo>
                    <a:pt x="0" y="27680"/>
                  </a:lnTo>
                  <a:lnTo>
                    <a:pt x="0" y="27894"/>
                  </a:lnTo>
                  <a:lnTo>
                    <a:pt x="0" y="28091"/>
                  </a:lnTo>
                  <a:lnTo>
                    <a:pt x="36" y="28305"/>
                  </a:lnTo>
                  <a:lnTo>
                    <a:pt x="72" y="28502"/>
                  </a:lnTo>
                  <a:lnTo>
                    <a:pt x="126" y="28680"/>
                  </a:lnTo>
                  <a:lnTo>
                    <a:pt x="215" y="28877"/>
                  </a:lnTo>
                  <a:lnTo>
                    <a:pt x="304" y="29056"/>
                  </a:lnTo>
                  <a:lnTo>
                    <a:pt x="411" y="29216"/>
                  </a:lnTo>
                  <a:lnTo>
                    <a:pt x="519" y="29359"/>
                  </a:lnTo>
                  <a:lnTo>
                    <a:pt x="644" y="29502"/>
                  </a:lnTo>
                  <a:lnTo>
                    <a:pt x="787" y="29645"/>
                  </a:lnTo>
                  <a:lnTo>
                    <a:pt x="930" y="29770"/>
                  </a:lnTo>
                  <a:lnTo>
                    <a:pt x="1090" y="29895"/>
                  </a:lnTo>
                  <a:lnTo>
                    <a:pt x="1412" y="30128"/>
                  </a:lnTo>
                  <a:lnTo>
                    <a:pt x="1787" y="30324"/>
                  </a:lnTo>
                  <a:lnTo>
                    <a:pt x="2180" y="30503"/>
                  </a:lnTo>
                  <a:lnTo>
                    <a:pt x="2574" y="30664"/>
                  </a:lnTo>
                  <a:lnTo>
                    <a:pt x="3002" y="30789"/>
                  </a:lnTo>
                  <a:lnTo>
                    <a:pt x="3431" y="30878"/>
                  </a:lnTo>
                  <a:lnTo>
                    <a:pt x="3860" y="30932"/>
                  </a:lnTo>
                  <a:lnTo>
                    <a:pt x="4289" y="30968"/>
                  </a:lnTo>
                  <a:lnTo>
                    <a:pt x="4718" y="30968"/>
                  </a:lnTo>
                  <a:lnTo>
                    <a:pt x="5129" y="30950"/>
                  </a:lnTo>
                  <a:lnTo>
                    <a:pt x="5522" y="30878"/>
                  </a:lnTo>
                  <a:lnTo>
                    <a:pt x="5879" y="30789"/>
                  </a:lnTo>
                  <a:lnTo>
                    <a:pt x="6058" y="30717"/>
                  </a:lnTo>
                  <a:lnTo>
                    <a:pt x="6219" y="30646"/>
                  </a:lnTo>
                  <a:lnTo>
                    <a:pt x="6237" y="30646"/>
                  </a:lnTo>
                  <a:lnTo>
                    <a:pt x="6272" y="30628"/>
                  </a:lnTo>
                  <a:lnTo>
                    <a:pt x="6487" y="30467"/>
                  </a:lnTo>
                  <a:lnTo>
                    <a:pt x="6701" y="30288"/>
                  </a:lnTo>
                  <a:lnTo>
                    <a:pt x="6898" y="30074"/>
                  </a:lnTo>
                  <a:lnTo>
                    <a:pt x="7077" y="29860"/>
                  </a:lnTo>
                  <a:lnTo>
                    <a:pt x="7255" y="29645"/>
                  </a:lnTo>
                  <a:lnTo>
                    <a:pt x="7398" y="29395"/>
                  </a:lnTo>
                  <a:lnTo>
                    <a:pt x="7559" y="29145"/>
                  </a:lnTo>
                  <a:lnTo>
                    <a:pt x="7684" y="28895"/>
                  </a:lnTo>
                  <a:lnTo>
                    <a:pt x="7809" y="28627"/>
                  </a:lnTo>
                  <a:lnTo>
                    <a:pt x="7934" y="28359"/>
                  </a:lnTo>
                  <a:lnTo>
                    <a:pt x="8131" y="27805"/>
                  </a:lnTo>
                  <a:lnTo>
                    <a:pt x="8310" y="27269"/>
                  </a:lnTo>
                  <a:lnTo>
                    <a:pt x="8470" y="26750"/>
                  </a:lnTo>
                  <a:lnTo>
                    <a:pt x="8649" y="26107"/>
                  </a:lnTo>
                  <a:lnTo>
                    <a:pt x="8810" y="25446"/>
                  </a:lnTo>
                  <a:lnTo>
                    <a:pt x="8899" y="25106"/>
                  </a:lnTo>
                  <a:lnTo>
                    <a:pt x="8953" y="24767"/>
                  </a:lnTo>
                  <a:lnTo>
                    <a:pt x="8989" y="24445"/>
                  </a:lnTo>
                  <a:lnTo>
                    <a:pt x="9006" y="24124"/>
                  </a:lnTo>
                  <a:lnTo>
                    <a:pt x="9006" y="23981"/>
                  </a:lnTo>
                  <a:lnTo>
                    <a:pt x="8989" y="23874"/>
                  </a:lnTo>
                  <a:lnTo>
                    <a:pt x="8971" y="23784"/>
                  </a:lnTo>
                  <a:lnTo>
                    <a:pt x="8917" y="23695"/>
                  </a:lnTo>
                  <a:lnTo>
                    <a:pt x="8881" y="23623"/>
                  </a:lnTo>
                  <a:lnTo>
                    <a:pt x="8810" y="23552"/>
                  </a:lnTo>
                  <a:lnTo>
                    <a:pt x="8721" y="23480"/>
                  </a:lnTo>
                  <a:lnTo>
                    <a:pt x="8631" y="23427"/>
                  </a:lnTo>
                  <a:lnTo>
                    <a:pt x="9310" y="20979"/>
                  </a:lnTo>
                  <a:lnTo>
                    <a:pt x="9953" y="18495"/>
                  </a:lnTo>
                  <a:lnTo>
                    <a:pt x="10597" y="16011"/>
                  </a:lnTo>
                  <a:lnTo>
                    <a:pt x="10901" y="14760"/>
                  </a:lnTo>
                  <a:lnTo>
                    <a:pt x="11186" y="13509"/>
                  </a:lnTo>
                  <a:lnTo>
                    <a:pt x="11472" y="12241"/>
                  </a:lnTo>
                  <a:lnTo>
                    <a:pt x="11740" y="10990"/>
                  </a:lnTo>
                  <a:lnTo>
                    <a:pt x="11991" y="9739"/>
                  </a:lnTo>
                  <a:lnTo>
                    <a:pt x="12223" y="8470"/>
                  </a:lnTo>
                  <a:lnTo>
                    <a:pt x="12437" y="7220"/>
                  </a:lnTo>
                  <a:lnTo>
                    <a:pt x="12634" y="5951"/>
                  </a:lnTo>
                  <a:lnTo>
                    <a:pt x="12795" y="4682"/>
                  </a:lnTo>
                  <a:lnTo>
                    <a:pt x="12938" y="3413"/>
                  </a:lnTo>
                  <a:lnTo>
                    <a:pt x="12938" y="3360"/>
                  </a:lnTo>
                  <a:lnTo>
                    <a:pt x="12920" y="3306"/>
                  </a:lnTo>
                  <a:lnTo>
                    <a:pt x="12938" y="3056"/>
                  </a:lnTo>
                  <a:lnTo>
                    <a:pt x="12920" y="2824"/>
                  </a:lnTo>
                  <a:lnTo>
                    <a:pt x="12884" y="2574"/>
                  </a:lnTo>
                  <a:lnTo>
                    <a:pt x="12830" y="2323"/>
                  </a:lnTo>
                  <a:lnTo>
                    <a:pt x="12741" y="2091"/>
                  </a:lnTo>
                  <a:lnTo>
                    <a:pt x="12652" y="1859"/>
                  </a:lnTo>
                  <a:lnTo>
                    <a:pt x="12544" y="1627"/>
                  </a:lnTo>
                  <a:lnTo>
                    <a:pt x="12402" y="1412"/>
                  </a:lnTo>
                  <a:lnTo>
                    <a:pt x="12259" y="1216"/>
                  </a:lnTo>
                  <a:lnTo>
                    <a:pt x="12116" y="1037"/>
                  </a:lnTo>
                  <a:lnTo>
                    <a:pt x="11955" y="876"/>
                  </a:lnTo>
                  <a:lnTo>
                    <a:pt x="11776" y="715"/>
                  </a:lnTo>
                  <a:lnTo>
                    <a:pt x="11597" y="572"/>
                  </a:lnTo>
                  <a:lnTo>
                    <a:pt x="11419" y="465"/>
                  </a:lnTo>
                  <a:lnTo>
                    <a:pt x="11222" y="358"/>
                  </a:lnTo>
                  <a:lnTo>
                    <a:pt x="11008" y="269"/>
                  </a:lnTo>
                  <a:lnTo>
                    <a:pt x="10793" y="179"/>
                  </a:lnTo>
                  <a:lnTo>
                    <a:pt x="10579" y="126"/>
                  </a:lnTo>
                  <a:lnTo>
                    <a:pt x="10364" y="72"/>
                  </a:lnTo>
                  <a:lnTo>
                    <a:pt x="10132" y="36"/>
                  </a:lnTo>
                  <a:lnTo>
                    <a:pt x="990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13"/>
            <p:cNvSpPr/>
            <p:nvPr/>
          </p:nvSpPr>
          <p:spPr>
            <a:xfrm>
              <a:off x="3343150" y="2442250"/>
              <a:ext cx="263150" cy="542350"/>
            </a:xfrm>
            <a:custGeom>
              <a:avLst/>
              <a:gdLst/>
              <a:ahLst/>
              <a:cxnLst/>
              <a:rect l="l" t="t" r="r" b="b"/>
              <a:pathLst>
                <a:path w="10526" h="21694" extrusionOk="0">
                  <a:moveTo>
                    <a:pt x="7560" y="1"/>
                  </a:moveTo>
                  <a:lnTo>
                    <a:pt x="7291" y="19"/>
                  </a:lnTo>
                  <a:lnTo>
                    <a:pt x="7041" y="54"/>
                  </a:lnTo>
                  <a:lnTo>
                    <a:pt x="6773" y="126"/>
                  </a:lnTo>
                  <a:lnTo>
                    <a:pt x="6523" y="197"/>
                  </a:lnTo>
                  <a:lnTo>
                    <a:pt x="6273" y="305"/>
                  </a:lnTo>
                  <a:lnTo>
                    <a:pt x="6041" y="430"/>
                  </a:lnTo>
                  <a:lnTo>
                    <a:pt x="5808" y="555"/>
                  </a:lnTo>
                  <a:lnTo>
                    <a:pt x="5594" y="716"/>
                  </a:lnTo>
                  <a:lnTo>
                    <a:pt x="5379" y="894"/>
                  </a:lnTo>
                  <a:lnTo>
                    <a:pt x="5183" y="1091"/>
                  </a:lnTo>
                  <a:lnTo>
                    <a:pt x="5004" y="1287"/>
                  </a:lnTo>
                  <a:lnTo>
                    <a:pt x="4826" y="1502"/>
                  </a:lnTo>
                  <a:lnTo>
                    <a:pt x="4683" y="1716"/>
                  </a:lnTo>
                  <a:lnTo>
                    <a:pt x="4540" y="1948"/>
                  </a:lnTo>
                  <a:lnTo>
                    <a:pt x="4397" y="2163"/>
                  </a:lnTo>
                  <a:lnTo>
                    <a:pt x="4164" y="2610"/>
                  </a:lnTo>
                  <a:lnTo>
                    <a:pt x="3968" y="3074"/>
                  </a:lnTo>
                  <a:lnTo>
                    <a:pt x="3789" y="3557"/>
                  </a:lnTo>
                  <a:lnTo>
                    <a:pt x="3628" y="4039"/>
                  </a:lnTo>
                  <a:lnTo>
                    <a:pt x="3485" y="4539"/>
                  </a:lnTo>
                  <a:lnTo>
                    <a:pt x="3342" y="5058"/>
                  </a:lnTo>
                  <a:lnTo>
                    <a:pt x="2914" y="6845"/>
                  </a:lnTo>
                  <a:lnTo>
                    <a:pt x="2485" y="8649"/>
                  </a:lnTo>
                  <a:lnTo>
                    <a:pt x="2092" y="10454"/>
                  </a:lnTo>
                  <a:lnTo>
                    <a:pt x="1716" y="12259"/>
                  </a:lnTo>
                  <a:lnTo>
                    <a:pt x="1270" y="14528"/>
                  </a:lnTo>
                  <a:lnTo>
                    <a:pt x="841" y="16780"/>
                  </a:lnTo>
                  <a:lnTo>
                    <a:pt x="430" y="19049"/>
                  </a:lnTo>
                  <a:lnTo>
                    <a:pt x="55" y="21318"/>
                  </a:lnTo>
                  <a:lnTo>
                    <a:pt x="37" y="21372"/>
                  </a:lnTo>
                  <a:lnTo>
                    <a:pt x="1" y="21426"/>
                  </a:lnTo>
                  <a:lnTo>
                    <a:pt x="340" y="21551"/>
                  </a:lnTo>
                  <a:lnTo>
                    <a:pt x="680" y="21694"/>
                  </a:lnTo>
                  <a:lnTo>
                    <a:pt x="1645" y="16744"/>
                  </a:lnTo>
                  <a:lnTo>
                    <a:pt x="3128" y="9168"/>
                  </a:lnTo>
                  <a:lnTo>
                    <a:pt x="3342" y="7952"/>
                  </a:lnTo>
                  <a:lnTo>
                    <a:pt x="3575" y="6737"/>
                  </a:lnTo>
                  <a:lnTo>
                    <a:pt x="3700" y="6112"/>
                  </a:lnTo>
                  <a:lnTo>
                    <a:pt x="3843" y="5522"/>
                  </a:lnTo>
                  <a:lnTo>
                    <a:pt x="4021" y="4933"/>
                  </a:lnTo>
                  <a:lnTo>
                    <a:pt x="4236" y="4343"/>
                  </a:lnTo>
                  <a:lnTo>
                    <a:pt x="4450" y="3825"/>
                  </a:lnTo>
                  <a:lnTo>
                    <a:pt x="4700" y="3271"/>
                  </a:lnTo>
                  <a:lnTo>
                    <a:pt x="4826" y="2985"/>
                  </a:lnTo>
                  <a:lnTo>
                    <a:pt x="4986" y="2717"/>
                  </a:lnTo>
                  <a:lnTo>
                    <a:pt x="5129" y="2449"/>
                  </a:lnTo>
                  <a:lnTo>
                    <a:pt x="5308" y="2199"/>
                  </a:lnTo>
                  <a:lnTo>
                    <a:pt x="5487" y="1948"/>
                  </a:lnTo>
                  <a:lnTo>
                    <a:pt x="5683" y="1734"/>
                  </a:lnTo>
                  <a:lnTo>
                    <a:pt x="5898" y="1520"/>
                  </a:lnTo>
                  <a:lnTo>
                    <a:pt x="6130" y="1341"/>
                  </a:lnTo>
                  <a:lnTo>
                    <a:pt x="6362" y="1180"/>
                  </a:lnTo>
                  <a:lnTo>
                    <a:pt x="6630" y="1055"/>
                  </a:lnTo>
                  <a:lnTo>
                    <a:pt x="6916" y="966"/>
                  </a:lnTo>
                  <a:lnTo>
                    <a:pt x="7220" y="912"/>
                  </a:lnTo>
                  <a:lnTo>
                    <a:pt x="7470" y="912"/>
                  </a:lnTo>
                  <a:lnTo>
                    <a:pt x="7702" y="930"/>
                  </a:lnTo>
                  <a:lnTo>
                    <a:pt x="7935" y="966"/>
                  </a:lnTo>
                  <a:lnTo>
                    <a:pt x="8149" y="1019"/>
                  </a:lnTo>
                  <a:lnTo>
                    <a:pt x="8364" y="1109"/>
                  </a:lnTo>
                  <a:lnTo>
                    <a:pt x="8560" y="1216"/>
                  </a:lnTo>
                  <a:lnTo>
                    <a:pt x="8757" y="1359"/>
                  </a:lnTo>
                  <a:lnTo>
                    <a:pt x="8918" y="1502"/>
                  </a:lnTo>
                  <a:lnTo>
                    <a:pt x="9061" y="1663"/>
                  </a:lnTo>
                  <a:lnTo>
                    <a:pt x="9203" y="1841"/>
                  </a:lnTo>
                  <a:lnTo>
                    <a:pt x="9311" y="2038"/>
                  </a:lnTo>
                  <a:lnTo>
                    <a:pt x="9382" y="2252"/>
                  </a:lnTo>
                  <a:lnTo>
                    <a:pt x="9454" y="2467"/>
                  </a:lnTo>
                  <a:lnTo>
                    <a:pt x="9489" y="2699"/>
                  </a:lnTo>
                  <a:lnTo>
                    <a:pt x="9489" y="2949"/>
                  </a:lnTo>
                  <a:lnTo>
                    <a:pt x="9454" y="3181"/>
                  </a:lnTo>
                  <a:lnTo>
                    <a:pt x="9400" y="3414"/>
                  </a:lnTo>
                  <a:lnTo>
                    <a:pt x="9329" y="3628"/>
                  </a:lnTo>
                  <a:lnTo>
                    <a:pt x="9257" y="3825"/>
                  </a:lnTo>
                  <a:lnTo>
                    <a:pt x="9150" y="4003"/>
                  </a:lnTo>
                  <a:lnTo>
                    <a:pt x="9043" y="4164"/>
                  </a:lnTo>
                  <a:lnTo>
                    <a:pt x="8900" y="4307"/>
                  </a:lnTo>
                  <a:lnTo>
                    <a:pt x="8775" y="4432"/>
                  </a:lnTo>
                  <a:lnTo>
                    <a:pt x="8614" y="4522"/>
                  </a:lnTo>
                  <a:lnTo>
                    <a:pt x="8471" y="4611"/>
                  </a:lnTo>
                  <a:lnTo>
                    <a:pt x="8292" y="4682"/>
                  </a:lnTo>
                  <a:lnTo>
                    <a:pt x="8131" y="4736"/>
                  </a:lnTo>
                  <a:lnTo>
                    <a:pt x="7953" y="4790"/>
                  </a:lnTo>
                  <a:lnTo>
                    <a:pt x="7774" y="4808"/>
                  </a:lnTo>
                  <a:lnTo>
                    <a:pt x="7595" y="4825"/>
                  </a:lnTo>
                  <a:lnTo>
                    <a:pt x="7417" y="4808"/>
                  </a:lnTo>
                  <a:lnTo>
                    <a:pt x="7220" y="4790"/>
                  </a:lnTo>
                  <a:lnTo>
                    <a:pt x="7041" y="4754"/>
                  </a:lnTo>
                  <a:lnTo>
                    <a:pt x="6863" y="4718"/>
                  </a:lnTo>
                  <a:lnTo>
                    <a:pt x="6684" y="4665"/>
                  </a:lnTo>
                  <a:lnTo>
                    <a:pt x="6523" y="4593"/>
                  </a:lnTo>
                  <a:lnTo>
                    <a:pt x="6344" y="4504"/>
                  </a:lnTo>
                  <a:lnTo>
                    <a:pt x="6201" y="4414"/>
                  </a:lnTo>
                  <a:lnTo>
                    <a:pt x="6041" y="4307"/>
                  </a:lnTo>
                  <a:lnTo>
                    <a:pt x="5916" y="4182"/>
                  </a:lnTo>
                  <a:lnTo>
                    <a:pt x="5773" y="4057"/>
                  </a:lnTo>
                  <a:lnTo>
                    <a:pt x="5665" y="3914"/>
                  </a:lnTo>
                  <a:lnTo>
                    <a:pt x="5558" y="3771"/>
                  </a:lnTo>
                  <a:lnTo>
                    <a:pt x="5487" y="3610"/>
                  </a:lnTo>
                  <a:lnTo>
                    <a:pt x="5415" y="3449"/>
                  </a:lnTo>
                  <a:lnTo>
                    <a:pt x="5362" y="3271"/>
                  </a:lnTo>
                  <a:lnTo>
                    <a:pt x="5326" y="3092"/>
                  </a:lnTo>
                  <a:lnTo>
                    <a:pt x="5308" y="2896"/>
                  </a:lnTo>
                  <a:lnTo>
                    <a:pt x="5183" y="3128"/>
                  </a:lnTo>
                  <a:lnTo>
                    <a:pt x="5076" y="3360"/>
                  </a:lnTo>
                  <a:lnTo>
                    <a:pt x="4861" y="3843"/>
                  </a:lnTo>
                  <a:lnTo>
                    <a:pt x="4897" y="4003"/>
                  </a:lnTo>
                  <a:lnTo>
                    <a:pt x="4969" y="4146"/>
                  </a:lnTo>
                  <a:lnTo>
                    <a:pt x="5040" y="4289"/>
                  </a:lnTo>
                  <a:lnTo>
                    <a:pt x="5129" y="4414"/>
                  </a:lnTo>
                  <a:lnTo>
                    <a:pt x="5237" y="4557"/>
                  </a:lnTo>
                  <a:lnTo>
                    <a:pt x="5362" y="4682"/>
                  </a:lnTo>
                  <a:lnTo>
                    <a:pt x="5487" y="4790"/>
                  </a:lnTo>
                  <a:lnTo>
                    <a:pt x="5630" y="4897"/>
                  </a:lnTo>
                  <a:lnTo>
                    <a:pt x="5916" y="5093"/>
                  </a:lnTo>
                  <a:lnTo>
                    <a:pt x="6219" y="5254"/>
                  </a:lnTo>
                  <a:lnTo>
                    <a:pt x="6541" y="5361"/>
                  </a:lnTo>
                  <a:lnTo>
                    <a:pt x="6827" y="5451"/>
                  </a:lnTo>
                  <a:lnTo>
                    <a:pt x="7023" y="5469"/>
                  </a:lnTo>
                  <a:lnTo>
                    <a:pt x="7202" y="5487"/>
                  </a:lnTo>
                  <a:lnTo>
                    <a:pt x="7399" y="5504"/>
                  </a:lnTo>
                  <a:lnTo>
                    <a:pt x="7595" y="5504"/>
                  </a:lnTo>
                  <a:lnTo>
                    <a:pt x="7792" y="5487"/>
                  </a:lnTo>
                  <a:lnTo>
                    <a:pt x="7970" y="5451"/>
                  </a:lnTo>
                  <a:lnTo>
                    <a:pt x="8167" y="5415"/>
                  </a:lnTo>
                  <a:lnTo>
                    <a:pt x="8346" y="5361"/>
                  </a:lnTo>
                  <a:lnTo>
                    <a:pt x="8524" y="5308"/>
                  </a:lnTo>
                  <a:lnTo>
                    <a:pt x="8703" y="5236"/>
                  </a:lnTo>
                  <a:lnTo>
                    <a:pt x="8882" y="5147"/>
                  </a:lnTo>
                  <a:lnTo>
                    <a:pt x="9043" y="5058"/>
                  </a:lnTo>
                  <a:lnTo>
                    <a:pt x="9203" y="4968"/>
                  </a:lnTo>
                  <a:lnTo>
                    <a:pt x="9364" y="4861"/>
                  </a:lnTo>
                  <a:lnTo>
                    <a:pt x="9525" y="4736"/>
                  </a:lnTo>
                  <a:lnTo>
                    <a:pt x="9668" y="4611"/>
                  </a:lnTo>
                  <a:lnTo>
                    <a:pt x="9793" y="4486"/>
                  </a:lnTo>
                  <a:lnTo>
                    <a:pt x="9900" y="4361"/>
                  </a:lnTo>
                  <a:lnTo>
                    <a:pt x="10008" y="4236"/>
                  </a:lnTo>
                  <a:lnTo>
                    <a:pt x="10097" y="4093"/>
                  </a:lnTo>
                  <a:lnTo>
                    <a:pt x="10258" y="3807"/>
                  </a:lnTo>
                  <a:lnTo>
                    <a:pt x="10383" y="3503"/>
                  </a:lnTo>
                  <a:lnTo>
                    <a:pt x="10472" y="3181"/>
                  </a:lnTo>
                  <a:lnTo>
                    <a:pt x="10508" y="2860"/>
                  </a:lnTo>
                  <a:lnTo>
                    <a:pt x="10526" y="2538"/>
                  </a:lnTo>
                  <a:lnTo>
                    <a:pt x="10490" y="2234"/>
                  </a:lnTo>
                  <a:lnTo>
                    <a:pt x="10419" y="1913"/>
                  </a:lnTo>
                  <a:lnTo>
                    <a:pt x="10311" y="1609"/>
                  </a:lnTo>
                  <a:lnTo>
                    <a:pt x="10168" y="1323"/>
                  </a:lnTo>
                  <a:lnTo>
                    <a:pt x="9990" y="1055"/>
                  </a:lnTo>
                  <a:lnTo>
                    <a:pt x="9882" y="930"/>
                  </a:lnTo>
                  <a:lnTo>
                    <a:pt x="9775" y="805"/>
                  </a:lnTo>
                  <a:lnTo>
                    <a:pt x="9650" y="698"/>
                  </a:lnTo>
                  <a:lnTo>
                    <a:pt x="9525" y="590"/>
                  </a:lnTo>
                  <a:lnTo>
                    <a:pt x="9382" y="501"/>
                  </a:lnTo>
                  <a:lnTo>
                    <a:pt x="9239" y="394"/>
                  </a:lnTo>
                  <a:lnTo>
                    <a:pt x="9078" y="322"/>
                  </a:lnTo>
                  <a:lnTo>
                    <a:pt x="8918" y="251"/>
                  </a:lnTo>
                  <a:lnTo>
                    <a:pt x="8650" y="144"/>
                  </a:lnTo>
                  <a:lnTo>
                    <a:pt x="8381" y="72"/>
                  </a:lnTo>
                  <a:lnTo>
                    <a:pt x="8113" y="19"/>
                  </a:lnTo>
                  <a:lnTo>
                    <a:pt x="782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13"/>
            <p:cNvSpPr/>
            <p:nvPr/>
          </p:nvSpPr>
          <p:spPr>
            <a:xfrm>
              <a:off x="3484325" y="2551700"/>
              <a:ext cx="118850" cy="463275"/>
            </a:xfrm>
            <a:custGeom>
              <a:avLst/>
              <a:gdLst/>
              <a:ahLst/>
              <a:cxnLst/>
              <a:rect l="l" t="t" r="r" b="b"/>
              <a:pathLst>
                <a:path w="4754" h="18531" extrusionOk="0">
                  <a:moveTo>
                    <a:pt x="4754" y="1"/>
                  </a:moveTo>
                  <a:lnTo>
                    <a:pt x="4557" y="251"/>
                  </a:lnTo>
                  <a:lnTo>
                    <a:pt x="4325" y="483"/>
                  </a:lnTo>
                  <a:lnTo>
                    <a:pt x="4093" y="680"/>
                  </a:lnTo>
                  <a:lnTo>
                    <a:pt x="3824" y="876"/>
                  </a:lnTo>
                  <a:lnTo>
                    <a:pt x="3664" y="1984"/>
                  </a:lnTo>
                  <a:lnTo>
                    <a:pt x="3467" y="3092"/>
                  </a:lnTo>
                  <a:lnTo>
                    <a:pt x="3074" y="5290"/>
                  </a:lnTo>
                  <a:lnTo>
                    <a:pt x="2627" y="7488"/>
                  </a:lnTo>
                  <a:lnTo>
                    <a:pt x="2145" y="9668"/>
                  </a:lnTo>
                  <a:lnTo>
                    <a:pt x="1644" y="11866"/>
                  </a:lnTo>
                  <a:lnTo>
                    <a:pt x="1108" y="14046"/>
                  </a:lnTo>
                  <a:lnTo>
                    <a:pt x="554" y="16208"/>
                  </a:lnTo>
                  <a:lnTo>
                    <a:pt x="1" y="18370"/>
                  </a:lnTo>
                  <a:lnTo>
                    <a:pt x="322" y="18441"/>
                  </a:lnTo>
                  <a:lnTo>
                    <a:pt x="644" y="18531"/>
                  </a:lnTo>
                  <a:lnTo>
                    <a:pt x="1269" y="16244"/>
                  </a:lnTo>
                  <a:lnTo>
                    <a:pt x="1877" y="13956"/>
                  </a:lnTo>
                  <a:lnTo>
                    <a:pt x="2466" y="11651"/>
                  </a:lnTo>
                  <a:lnTo>
                    <a:pt x="3020" y="9328"/>
                  </a:lnTo>
                  <a:lnTo>
                    <a:pt x="3288" y="8167"/>
                  </a:lnTo>
                  <a:lnTo>
                    <a:pt x="3539" y="7005"/>
                  </a:lnTo>
                  <a:lnTo>
                    <a:pt x="3789" y="5844"/>
                  </a:lnTo>
                  <a:lnTo>
                    <a:pt x="4003" y="4682"/>
                  </a:lnTo>
                  <a:lnTo>
                    <a:pt x="4218" y="3503"/>
                  </a:lnTo>
                  <a:lnTo>
                    <a:pt x="4414" y="2342"/>
                  </a:lnTo>
                  <a:lnTo>
                    <a:pt x="4593" y="1162"/>
                  </a:lnTo>
                  <a:lnTo>
                    <a:pt x="475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13"/>
            <p:cNvSpPr/>
            <p:nvPr/>
          </p:nvSpPr>
          <p:spPr>
            <a:xfrm>
              <a:off x="3303850" y="2983700"/>
              <a:ext cx="204625" cy="213550"/>
            </a:xfrm>
            <a:custGeom>
              <a:avLst/>
              <a:gdLst/>
              <a:ahLst/>
              <a:cxnLst/>
              <a:rect l="l" t="t" r="r" b="b"/>
              <a:pathLst>
                <a:path w="8185" h="8542" extrusionOk="0">
                  <a:moveTo>
                    <a:pt x="1055" y="0"/>
                  </a:moveTo>
                  <a:lnTo>
                    <a:pt x="948" y="357"/>
                  </a:lnTo>
                  <a:lnTo>
                    <a:pt x="840" y="715"/>
                  </a:lnTo>
                  <a:lnTo>
                    <a:pt x="751" y="1090"/>
                  </a:lnTo>
                  <a:lnTo>
                    <a:pt x="679" y="1465"/>
                  </a:lnTo>
                  <a:lnTo>
                    <a:pt x="554" y="2216"/>
                  </a:lnTo>
                  <a:lnTo>
                    <a:pt x="429" y="2966"/>
                  </a:lnTo>
                  <a:lnTo>
                    <a:pt x="286" y="3699"/>
                  </a:lnTo>
                  <a:lnTo>
                    <a:pt x="143" y="4432"/>
                  </a:lnTo>
                  <a:lnTo>
                    <a:pt x="72" y="4807"/>
                  </a:lnTo>
                  <a:lnTo>
                    <a:pt x="18" y="5164"/>
                  </a:lnTo>
                  <a:lnTo>
                    <a:pt x="0" y="5539"/>
                  </a:lnTo>
                  <a:lnTo>
                    <a:pt x="0" y="5897"/>
                  </a:lnTo>
                  <a:lnTo>
                    <a:pt x="0" y="6111"/>
                  </a:lnTo>
                  <a:lnTo>
                    <a:pt x="54" y="6308"/>
                  </a:lnTo>
                  <a:lnTo>
                    <a:pt x="108" y="6504"/>
                  </a:lnTo>
                  <a:lnTo>
                    <a:pt x="179" y="6683"/>
                  </a:lnTo>
                  <a:lnTo>
                    <a:pt x="286" y="6862"/>
                  </a:lnTo>
                  <a:lnTo>
                    <a:pt x="394" y="7023"/>
                  </a:lnTo>
                  <a:lnTo>
                    <a:pt x="519" y="7183"/>
                  </a:lnTo>
                  <a:lnTo>
                    <a:pt x="662" y="7326"/>
                  </a:lnTo>
                  <a:lnTo>
                    <a:pt x="822" y="7469"/>
                  </a:lnTo>
                  <a:lnTo>
                    <a:pt x="983" y="7594"/>
                  </a:lnTo>
                  <a:lnTo>
                    <a:pt x="1162" y="7719"/>
                  </a:lnTo>
                  <a:lnTo>
                    <a:pt x="1359" y="7845"/>
                  </a:lnTo>
                  <a:lnTo>
                    <a:pt x="1555" y="7952"/>
                  </a:lnTo>
                  <a:lnTo>
                    <a:pt x="1769" y="8041"/>
                  </a:lnTo>
                  <a:lnTo>
                    <a:pt x="2198" y="8220"/>
                  </a:lnTo>
                  <a:lnTo>
                    <a:pt x="2645" y="8345"/>
                  </a:lnTo>
                  <a:lnTo>
                    <a:pt x="3128" y="8452"/>
                  </a:lnTo>
                  <a:lnTo>
                    <a:pt x="3592" y="8524"/>
                  </a:lnTo>
                  <a:lnTo>
                    <a:pt x="4039" y="8541"/>
                  </a:lnTo>
                  <a:lnTo>
                    <a:pt x="4486" y="8524"/>
                  </a:lnTo>
                  <a:lnTo>
                    <a:pt x="4914" y="8488"/>
                  </a:lnTo>
                  <a:lnTo>
                    <a:pt x="5111" y="8434"/>
                  </a:lnTo>
                  <a:lnTo>
                    <a:pt x="5290" y="8398"/>
                  </a:lnTo>
                  <a:lnTo>
                    <a:pt x="5486" y="8327"/>
                  </a:lnTo>
                  <a:lnTo>
                    <a:pt x="5647" y="8273"/>
                  </a:lnTo>
                  <a:lnTo>
                    <a:pt x="5844" y="8113"/>
                  </a:lnTo>
                  <a:lnTo>
                    <a:pt x="6040" y="7934"/>
                  </a:lnTo>
                  <a:lnTo>
                    <a:pt x="6219" y="7755"/>
                  </a:lnTo>
                  <a:lnTo>
                    <a:pt x="6398" y="7559"/>
                  </a:lnTo>
                  <a:lnTo>
                    <a:pt x="6541" y="7344"/>
                  </a:lnTo>
                  <a:lnTo>
                    <a:pt x="6701" y="7112"/>
                  </a:lnTo>
                  <a:lnTo>
                    <a:pt x="6826" y="6880"/>
                  </a:lnTo>
                  <a:lnTo>
                    <a:pt x="6951" y="6629"/>
                  </a:lnTo>
                  <a:lnTo>
                    <a:pt x="7166" y="6129"/>
                  </a:lnTo>
                  <a:lnTo>
                    <a:pt x="7362" y="5629"/>
                  </a:lnTo>
                  <a:lnTo>
                    <a:pt x="7523" y="5111"/>
                  </a:lnTo>
                  <a:lnTo>
                    <a:pt x="7666" y="4628"/>
                  </a:lnTo>
                  <a:lnTo>
                    <a:pt x="7791" y="4163"/>
                  </a:lnTo>
                  <a:lnTo>
                    <a:pt x="7899" y="3699"/>
                  </a:lnTo>
                  <a:lnTo>
                    <a:pt x="8095" y="2770"/>
                  </a:lnTo>
                  <a:lnTo>
                    <a:pt x="8167" y="2412"/>
                  </a:lnTo>
                  <a:lnTo>
                    <a:pt x="8184" y="2251"/>
                  </a:lnTo>
                  <a:lnTo>
                    <a:pt x="8184" y="2109"/>
                  </a:lnTo>
                  <a:lnTo>
                    <a:pt x="8167" y="2055"/>
                  </a:lnTo>
                  <a:lnTo>
                    <a:pt x="8131" y="1983"/>
                  </a:lnTo>
                  <a:lnTo>
                    <a:pt x="8095" y="1930"/>
                  </a:lnTo>
                  <a:lnTo>
                    <a:pt x="8042" y="1858"/>
                  </a:lnTo>
                  <a:lnTo>
                    <a:pt x="7899" y="1751"/>
                  </a:lnTo>
                  <a:lnTo>
                    <a:pt x="7666" y="1626"/>
                  </a:lnTo>
                  <a:lnTo>
                    <a:pt x="7488" y="1555"/>
                  </a:lnTo>
                  <a:lnTo>
                    <a:pt x="7291" y="1519"/>
                  </a:lnTo>
                  <a:lnTo>
                    <a:pt x="6916" y="1483"/>
                  </a:lnTo>
                  <a:lnTo>
                    <a:pt x="6576" y="1465"/>
                  </a:lnTo>
                  <a:lnTo>
                    <a:pt x="6165" y="1447"/>
                  </a:lnTo>
                  <a:lnTo>
                    <a:pt x="5701" y="1465"/>
                  </a:lnTo>
                  <a:lnTo>
                    <a:pt x="5236" y="1501"/>
                  </a:lnTo>
                  <a:lnTo>
                    <a:pt x="5004" y="1537"/>
                  </a:lnTo>
                  <a:lnTo>
                    <a:pt x="4789" y="1590"/>
                  </a:lnTo>
                  <a:lnTo>
                    <a:pt x="4593" y="1644"/>
                  </a:lnTo>
                  <a:lnTo>
                    <a:pt x="4396" y="1715"/>
                  </a:lnTo>
                  <a:lnTo>
                    <a:pt x="4235" y="1823"/>
                  </a:lnTo>
                  <a:lnTo>
                    <a:pt x="4092" y="1930"/>
                  </a:lnTo>
                  <a:lnTo>
                    <a:pt x="3985" y="2055"/>
                  </a:lnTo>
                  <a:lnTo>
                    <a:pt x="3896" y="2198"/>
                  </a:lnTo>
                  <a:lnTo>
                    <a:pt x="3896" y="2216"/>
                  </a:lnTo>
                  <a:lnTo>
                    <a:pt x="3878" y="2466"/>
                  </a:lnTo>
                  <a:lnTo>
                    <a:pt x="3842" y="2716"/>
                  </a:lnTo>
                  <a:lnTo>
                    <a:pt x="3771" y="2948"/>
                  </a:lnTo>
                  <a:lnTo>
                    <a:pt x="3699" y="3199"/>
                  </a:lnTo>
                  <a:lnTo>
                    <a:pt x="3699" y="3306"/>
                  </a:lnTo>
                  <a:lnTo>
                    <a:pt x="3771" y="3342"/>
                  </a:lnTo>
                  <a:lnTo>
                    <a:pt x="3860" y="3431"/>
                  </a:lnTo>
                  <a:lnTo>
                    <a:pt x="3932" y="3502"/>
                  </a:lnTo>
                  <a:lnTo>
                    <a:pt x="4021" y="3574"/>
                  </a:lnTo>
                  <a:lnTo>
                    <a:pt x="4218" y="3663"/>
                  </a:lnTo>
                  <a:lnTo>
                    <a:pt x="4414" y="3770"/>
                  </a:lnTo>
                  <a:lnTo>
                    <a:pt x="4503" y="3824"/>
                  </a:lnTo>
                  <a:lnTo>
                    <a:pt x="4593" y="3895"/>
                  </a:lnTo>
                  <a:lnTo>
                    <a:pt x="4646" y="3985"/>
                  </a:lnTo>
                  <a:lnTo>
                    <a:pt x="4718" y="4074"/>
                  </a:lnTo>
                  <a:lnTo>
                    <a:pt x="4754" y="4163"/>
                  </a:lnTo>
                  <a:lnTo>
                    <a:pt x="4789" y="4253"/>
                  </a:lnTo>
                  <a:lnTo>
                    <a:pt x="4825" y="4432"/>
                  </a:lnTo>
                  <a:lnTo>
                    <a:pt x="4825" y="4628"/>
                  </a:lnTo>
                  <a:lnTo>
                    <a:pt x="4807" y="4825"/>
                  </a:lnTo>
                  <a:lnTo>
                    <a:pt x="4736" y="5021"/>
                  </a:lnTo>
                  <a:lnTo>
                    <a:pt x="4646" y="5200"/>
                  </a:lnTo>
                  <a:lnTo>
                    <a:pt x="4539" y="5361"/>
                  </a:lnTo>
                  <a:lnTo>
                    <a:pt x="4414" y="5486"/>
                  </a:lnTo>
                  <a:lnTo>
                    <a:pt x="4253" y="5593"/>
                  </a:lnTo>
                  <a:lnTo>
                    <a:pt x="4110" y="5664"/>
                  </a:lnTo>
                  <a:lnTo>
                    <a:pt x="4021" y="5682"/>
                  </a:lnTo>
                  <a:lnTo>
                    <a:pt x="3932" y="5700"/>
                  </a:lnTo>
                  <a:lnTo>
                    <a:pt x="3860" y="5700"/>
                  </a:lnTo>
                  <a:lnTo>
                    <a:pt x="3771" y="5682"/>
                  </a:lnTo>
                  <a:lnTo>
                    <a:pt x="3681" y="5664"/>
                  </a:lnTo>
                  <a:lnTo>
                    <a:pt x="3592" y="5611"/>
                  </a:lnTo>
                  <a:lnTo>
                    <a:pt x="3521" y="5557"/>
                  </a:lnTo>
                  <a:lnTo>
                    <a:pt x="3431" y="5504"/>
                  </a:lnTo>
                  <a:lnTo>
                    <a:pt x="3360" y="5414"/>
                  </a:lnTo>
                  <a:lnTo>
                    <a:pt x="3288" y="5307"/>
                  </a:lnTo>
                  <a:lnTo>
                    <a:pt x="3217" y="5200"/>
                  </a:lnTo>
                  <a:lnTo>
                    <a:pt x="3163" y="5093"/>
                  </a:lnTo>
                  <a:lnTo>
                    <a:pt x="3110" y="4968"/>
                  </a:lnTo>
                  <a:lnTo>
                    <a:pt x="3074" y="4843"/>
                  </a:lnTo>
                  <a:lnTo>
                    <a:pt x="3038" y="4610"/>
                  </a:lnTo>
                  <a:lnTo>
                    <a:pt x="3038" y="4360"/>
                  </a:lnTo>
                  <a:lnTo>
                    <a:pt x="3074" y="4110"/>
                  </a:lnTo>
                  <a:lnTo>
                    <a:pt x="3128" y="3860"/>
                  </a:lnTo>
                  <a:lnTo>
                    <a:pt x="3253" y="3377"/>
                  </a:lnTo>
                  <a:lnTo>
                    <a:pt x="3253" y="3359"/>
                  </a:lnTo>
                  <a:lnTo>
                    <a:pt x="3324" y="3091"/>
                  </a:lnTo>
                  <a:lnTo>
                    <a:pt x="3360" y="2788"/>
                  </a:lnTo>
                  <a:lnTo>
                    <a:pt x="3413" y="2502"/>
                  </a:lnTo>
                  <a:lnTo>
                    <a:pt x="3467" y="2234"/>
                  </a:lnTo>
                  <a:lnTo>
                    <a:pt x="3467" y="2037"/>
                  </a:lnTo>
                  <a:lnTo>
                    <a:pt x="3431" y="1858"/>
                  </a:lnTo>
                  <a:lnTo>
                    <a:pt x="3396" y="1680"/>
                  </a:lnTo>
                  <a:lnTo>
                    <a:pt x="3324" y="1501"/>
                  </a:lnTo>
                  <a:lnTo>
                    <a:pt x="3235" y="1322"/>
                  </a:lnTo>
                  <a:lnTo>
                    <a:pt x="3128" y="1161"/>
                  </a:lnTo>
                  <a:lnTo>
                    <a:pt x="2985" y="983"/>
                  </a:lnTo>
                  <a:lnTo>
                    <a:pt x="2806" y="822"/>
                  </a:lnTo>
                  <a:lnTo>
                    <a:pt x="2574" y="643"/>
                  </a:lnTo>
                  <a:lnTo>
                    <a:pt x="2306" y="482"/>
                  </a:lnTo>
                  <a:lnTo>
                    <a:pt x="2288" y="482"/>
                  </a:lnTo>
                  <a:lnTo>
                    <a:pt x="2002" y="340"/>
                  </a:lnTo>
                  <a:lnTo>
                    <a:pt x="1698" y="214"/>
                  </a:lnTo>
                  <a:lnTo>
                    <a:pt x="1376" y="89"/>
                  </a:lnTo>
                  <a:lnTo>
                    <a:pt x="10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One Column 1">
  <p:cSld name="CUSTOM_15"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" name="Google Shape;593;p16"/>
          <p:cNvPicPr preferRelativeResize="0"/>
          <p:nvPr/>
        </p:nvPicPr>
        <p:blipFill rotWithShape="1">
          <a:blip r:embed="rId2">
            <a:alphaModFix/>
          </a:blip>
          <a:srcRect l="59851" t="-29409" r="6230" b="29410"/>
          <a:stretch/>
        </p:blipFill>
        <p:spPr>
          <a:xfrm flipH="1">
            <a:off x="7903325" y="-19050"/>
            <a:ext cx="1255075" cy="4297150"/>
          </a:xfrm>
          <a:prstGeom prst="rect">
            <a:avLst/>
          </a:prstGeom>
          <a:noFill/>
          <a:ln>
            <a:noFill/>
          </a:ln>
        </p:spPr>
      </p:pic>
      <p:sp>
        <p:nvSpPr>
          <p:cNvPr id="594" name="Google Shape;594;p16"/>
          <p:cNvSpPr txBox="1">
            <a:spLocks noGrp="1"/>
          </p:cNvSpPr>
          <p:nvPr>
            <p:ph type="subTitle" idx="1"/>
          </p:nvPr>
        </p:nvSpPr>
        <p:spPr>
          <a:xfrm>
            <a:off x="1498925" y="3072388"/>
            <a:ext cx="2454900" cy="88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95" name="Google Shape;595;p16"/>
          <p:cNvSpPr/>
          <p:nvPr/>
        </p:nvSpPr>
        <p:spPr>
          <a:xfrm>
            <a:off x="-528947" y="-3800"/>
            <a:ext cx="1493297" cy="4727141"/>
          </a:xfrm>
          <a:custGeom>
            <a:avLst/>
            <a:gdLst/>
            <a:ahLst/>
            <a:cxnLst/>
            <a:rect l="l" t="t" r="r" b="b"/>
            <a:pathLst>
              <a:path w="20728" h="65616" extrusionOk="0">
                <a:moveTo>
                  <a:pt x="0" y="1"/>
                </a:moveTo>
                <a:lnTo>
                  <a:pt x="0" y="63311"/>
                </a:lnTo>
                <a:lnTo>
                  <a:pt x="661" y="63650"/>
                </a:lnTo>
                <a:lnTo>
                  <a:pt x="1322" y="63954"/>
                </a:lnTo>
                <a:lnTo>
                  <a:pt x="2001" y="64258"/>
                </a:lnTo>
                <a:lnTo>
                  <a:pt x="2680" y="64526"/>
                </a:lnTo>
                <a:lnTo>
                  <a:pt x="3109" y="64669"/>
                </a:lnTo>
                <a:lnTo>
                  <a:pt x="3538" y="64812"/>
                </a:lnTo>
                <a:lnTo>
                  <a:pt x="3967" y="64955"/>
                </a:lnTo>
                <a:lnTo>
                  <a:pt x="4414" y="65062"/>
                </a:lnTo>
                <a:lnTo>
                  <a:pt x="4842" y="65169"/>
                </a:lnTo>
                <a:lnTo>
                  <a:pt x="5289" y="65276"/>
                </a:lnTo>
                <a:lnTo>
                  <a:pt x="5736" y="65365"/>
                </a:lnTo>
                <a:lnTo>
                  <a:pt x="6183" y="65437"/>
                </a:lnTo>
                <a:lnTo>
                  <a:pt x="6629" y="65491"/>
                </a:lnTo>
                <a:lnTo>
                  <a:pt x="7094" y="65544"/>
                </a:lnTo>
                <a:lnTo>
                  <a:pt x="7541" y="65580"/>
                </a:lnTo>
                <a:lnTo>
                  <a:pt x="7987" y="65616"/>
                </a:lnTo>
                <a:lnTo>
                  <a:pt x="9345" y="65616"/>
                </a:lnTo>
                <a:lnTo>
                  <a:pt x="9792" y="65580"/>
                </a:lnTo>
                <a:lnTo>
                  <a:pt x="10239" y="65544"/>
                </a:lnTo>
                <a:lnTo>
                  <a:pt x="10686" y="65491"/>
                </a:lnTo>
                <a:lnTo>
                  <a:pt x="11115" y="65419"/>
                </a:lnTo>
                <a:lnTo>
                  <a:pt x="11561" y="65330"/>
                </a:lnTo>
                <a:lnTo>
                  <a:pt x="11990" y="65240"/>
                </a:lnTo>
                <a:lnTo>
                  <a:pt x="12419" y="65115"/>
                </a:lnTo>
                <a:lnTo>
                  <a:pt x="12830" y="64990"/>
                </a:lnTo>
                <a:lnTo>
                  <a:pt x="13259" y="64847"/>
                </a:lnTo>
                <a:lnTo>
                  <a:pt x="13670" y="64686"/>
                </a:lnTo>
                <a:lnTo>
                  <a:pt x="14063" y="64526"/>
                </a:lnTo>
                <a:lnTo>
                  <a:pt x="14456" y="64329"/>
                </a:lnTo>
                <a:lnTo>
                  <a:pt x="14849" y="64115"/>
                </a:lnTo>
                <a:lnTo>
                  <a:pt x="15242" y="63900"/>
                </a:lnTo>
                <a:lnTo>
                  <a:pt x="15600" y="63668"/>
                </a:lnTo>
                <a:lnTo>
                  <a:pt x="15975" y="63400"/>
                </a:lnTo>
                <a:lnTo>
                  <a:pt x="16314" y="63132"/>
                </a:lnTo>
                <a:lnTo>
                  <a:pt x="16743" y="62774"/>
                </a:lnTo>
                <a:lnTo>
                  <a:pt x="17154" y="62381"/>
                </a:lnTo>
                <a:lnTo>
                  <a:pt x="17529" y="61988"/>
                </a:lnTo>
                <a:lnTo>
                  <a:pt x="17887" y="61559"/>
                </a:lnTo>
                <a:lnTo>
                  <a:pt x="18226" y="61131"/>
                </a:lnTo>
                <a:lnTo>
                  <a:pt x="18530" y="60684"/>
                </a:lnTo>
                <a:lnTo>
                  <a:pt x="18816" y="60219"/>
                </a:lnTo>
                <a:lnTo>
                  <a:pt x="19084" y="59737"/>
                </a:lnTo>
                <a:lnTo>
                  <a:pt x="19334" y="59254"/>
                </a:lnTo>
                <a:lnTo>
                  <a:pt x="19549" y="58754"/>
                </a:lnTo>
                <a:lnTo>
                  <a:pt x="19745" y="58236"/>
                </a:lnTo>
                <a:lnTo>
                  <a:pt x="19924" y="57718"/>
                </a:lnTo>
                <a:lnTo>
                  <a:pt x="20103" y="57181"/>
                </a:lnTo>
                <a:lnTo>
                  <a:pt x="20246" y="56645"/>
                </a:lnTo>
                <a:lnTo>
                  <a:pt x="20353" y="56091"/>
                </a:lnTo>
                <a:lnTo>
                  <a:pt x="20460" y="55538"/>
                </a:lnTo>
                <a:lnTo>
                  <a:pt x="20549" y="54984"/>
                </a:lnTo>
                <a:lnTo>
                  <a:pt x="20621" y="54412"/>
                </a:lnTo>
                <a:lnTo>
                  <a:pt x="20674" y="53840"/>
                </a:lnTo>
                <a:lnTo>
                  <a:pt x="20710" y="53268"/>
                </a:lnTo>
                <a:lnTo>
                  <a:pt x="20728" y="52696"/>
                </a:lnTo>
                <a:lnTo>
                  <a:pt x="20728" y="52125"/>
                </a:lnTo>
                <a:lnTo>
                  <a:pt x="20710" y="51535"/>
                </a:lnTo>
                <a:lnTo>
                  <a:pt x="20692" y="50963"/>
                </a:lnTo>
                <a:lnTo>
                  <a:pt x="20639" y="50391"/>
                </a:lnTo>
                <a:lnTo>
                  <a:pt x="20585" y="49802"/>
                </a:lnTo>
                <a:lnTo>
                  <a:pt x="20514" y="49230"/>
                </a:lnTo>
                <a:lnTo>
                  <a:pt x="20424" y="48658"/>
                </a:lnTo>
                <a:lnTo>
                  <a:pt x="20317" y="48086"/>
                </a:lnTo>
                <a:lnTo>
                  <a:pt x="20210" y="47532"/>
                </a:lnTo>
                <a:lnTo>
                  <a:pt x="20085" y="46978"/>
                </a:lnTo>
                <a:lnTo>
                  <a:pt x="19942" y="46424"/>
                </a:lnTo>
                <a:lnTo>
                  <a:pt x="19781" y="45835"/>
                </a:lnTo>
                <a:lnTo>
                  <a:pt x="19602" y="45245"/>
                </a:lnTo>
                <a:lnTo>
                  <a:pt x="19227" y="44048"/>
                </a:lnTo>
                <a:lnTo>
                  <a:pt x="18798" y="42868"/>
                </a:lnTo>
                <a:lnTo>
                  <a:pt x="18351" y="41707"/>
                </a:lnTo>
                <a:lnTo>
                  <a:pt x="17887" y="40528"/>
                </a:lnTo>
                <a:lnTo>
                  <a:pt x="17404" y="39348"/>
                </a:lnTo>
                <a:lnTo>
                  <a:pt x="16439" y="37007"/>
                </a:lnTo>
                <a:lnTo>
                  <a:pt x="15993" y="35828"/>
                </a:lnTo>
                <a:lnTo>
                  <a:pt x="15546" y="34649"/>
                </a:lnTo>
                <a:lnTo>
                  <a:pt x="15135" y="33451"/>
                </a:lnTo>
                <a:lnTo>
                  <a:pt x="14956" y="32862"/>
                </a:lnTo>
                <a:lnTo>
                  <a:pt x="14778" y="32254"/>
                </a:lnTo>
                <a:lnTo>
                  <a:pt x="14599" y="31647"/>
                </a:lnTo>
                <a:lnTo>
                  <a:pt x="14456" y="31057"/>
                </a:lnTo>
                <a:lnTo>
                  <a:pt x="14313" y="30449"/>
                </a:lnTo>
                <a:lnTo>
                  <a:pt x="14188" y="29842"/>
                </a:lnTo>
                <a:lnTo>
                  <a:pt x="14081" y="29216"/>
                </a:lnTo>
                <a:lnTo>
                  <a:pt x="13991" y="28609"/>
                </a:lnTo>
                <a:lnTo>
                  <a:pt x="13920" y="27984"/>
                </a:lnTo>
                <a:lnTo>
                  <a:pt x="13884" y="27358"/>
                </a:lnTo>
                <a:lnTo>
                  <a:pt x="13848" y="26893"/>
                </a:lnTo>
                <a:lnTo>
                  <a:pt x="13848" y="26411"/>
                </a:lnTo>
                <a:lnTo>
                  <a:pt x="13848" y="25946"/>
                </a:lnTo>
                <a:lnTo>
                  <a:pt x="13866" y="25482"/>
                </a:lnTo>
                <a:lnTo>
                  <a:pt x="13902" y="25017"/>
                </a:lnTo>
                <a:lnTo>
                  <a:pt x="13956" y="24553"/>
                </a:lnTo>
                <a:lnTo>
                  <a:pt x="14009" y="24088"/>
                </a:lnTo>
                <a:lnTo>
                  <a:pt x="14063" y="23641"/>
                </a:lnTo>
                <a:lnTo>
                  <a:pt x="14224" y="22730"/>
                </a:lnTo>
                <a:lnTo>
                  <a:pt x="14420" y="21837"/>
                </a:lnTo>
                <a:lnTo>
                  <a:pt x="14635" y="20943"/>
                </a:lnTo>
                <a:lnTo>
                  <a:pt x="14867" y="20068"/>
                </a:lnTo>
                <a:lnTo>
                  <a:pt x="15367" y="18298"/>
                </a:lnTo>
                <a:lnTo>
                  <a:pt x="15868" y="16529"/>
                </a:lnTo>
                <a:lnTo>
                  <a:pt x="16100" y="15654"/>
                </a:lnTo>
                <a:lnTo>
                  <a:pt x="16314" y="14743"/>
                </a:lnTo>
                <a:lnTo>
                  <a:pt x="16511" y="13849"/>
                </a:lnTo>
                <a:lnTo>
                  <a:pt x="16672" y="12938"/>
                </a:lnTo>
                <a:lnTo>
                  <a:pt x="16779" y="12116"/>
                </a:lnTo>
                <a:lnTo>
                  <a:pt x="16833" y="11294"/>
                </a:lnTo>
                <a:lnTo>
                  <a:pt x="16868" y="10472"/>
                </a:lnTo>
                <a:lnTo>
                  <a:pt x="16850" y="9632"/>
                </a:lnTo>
                <a:lnTo>
                  <a:pt x="16815" y="8792"/>
                </a:lnTo>
                <a:lnTo>
                  <a:pt x="16725" y="7970"/>
                </a:lnTo>
                <a:lnTo>
                  <a:pt x="16618" y="7130"/>
                </a:lnTo>
                <a:lnTo>
                  <a:pt x="16457" y="6308"/>
                </a:lnTo>
                <a:lnTo>
                  <a:pt x="16279" y="5469"/>
                </a:lnTo>
                <a:lnTo>
                  <a:pt x="16064" y="4664"/>
                </a:lnTo>
                <a:lnTo>
                  <a:pt x="15814" y="3842"/>
                </a:lnTo>
                <a:lnTo>
                  <a:pt x="15546" y="3056"/>
                </a:lnTo>
                <a:lnTo>
                  <a:pt x="15242" y="2252"/>
                </a:lnTo>
                <a:lnTo>
                  <a:pt x="14903" y="1484"/>
                </a:lnTo>
                <a:lnTo>
                  <a:pt x="14545" y="733"/>
                </a:lnTo>
                <a:lnTo>
                  <a:pt x="1415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dist="85725" dir="9300000" algn="bl" rotWithShape="0">
              <a:srgbClr val="000000">
                <a:alpha val="1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6" name="Google Shape;596;p16"/>
          <p:cNvGrpSpPr/>
          <p:nvPr/>
        </p:nvGrpSpPr>
        <p:grpSpPr>
          <a:xfrm flipH="1">
            <a:off x="124279" y="3343285"/>
            <a:ext cx="490206" cy="833986"/>
            <a:chOff x="4216950" y="2235875"/>
            <a:chExt cx="227400" cy="386875"/>
          </a:xfrm>
        </p:grpSpPr>
        <p:sp>
          <p:nvSpPr>
            <p:cNvPr id="597" name="Google Shape;597;p16"/>
            <p:cNvSpPr/>
            <p:nvPr/>
          </p:nvSpPr>
          <p:spPr>
            <a:xfrm>
              <a:off x="4216950" y="260887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33" y="1"/>
                  </a:moveTo>
                  <a:lnTo>
                    <a:pt x="179" y="19"/>
                  </a:lnTo>
                  <a:lnTo>
                    <a:pt x="90" y="90"/>
                  </a:lnTo>
                  <a:lnTo>
                    <a:pt x="36" y="180"/>
                  </a:lnTo>
                  <a:lnTo>
                    <a:pt x="19" y="215"/>
                  </a:lnTo>
                  <a:lnTo>
                    <a:pt x="1" y="287"/>
                  </a:lnTo>
                  <a:lnTo>
                    <a:pt x="19" y="340"/>
                  </a:lnTo>
                  <a:lnTo>
                    <a:pt x="36" y="394"/>
                  </a:lnTo>
                  <a:lnTo>
                    <a:pt x="90" y="483"/>
                  </a:lnTo>
                  <a:lnTo>
                    <a:pt x="179" y="537"/>
                  </a:lnTo>
                  <a:lnTo>
                    <a:pt x="233" y="555"/>
                  </a:lnTo>
                  <a:lnTo>
                    <a:pt x="340" y="555"/>
                  </a:lnTo>
                  <a:lnTo>
                    <a:pt x="394" y="537"/>
                  </a:lnTo>
                  <a:lnTo>
                    <a:pt x="483" y="483"/>
                  </a:lnTo>
                  <a:lnTo>
                    <a:pt x="537" y="394"/>
                  </a:lnTo>
                  <a:lnTo>
                    <a:pt x="555" y="340"/>
                  </a:lnTo>
                  <a:lnTo>
                    <a:pt x="555" y="287"/>
                  </a:lnTo>
                  <a:lnTo>
                    <a:pt x="555" y="215"/>
                  </a:lnTo>
                  <a:lnTo>
                    <a:pt x="537" y="180"/>
                  </a:lnTo>
                  <a:lnTo>
                    <a:pt x="483" y="90"/>
                  </a:lnTo>
                  <a:lnTo>
                    <a:pt x="394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16"/>
            <p:cNvSpPr/>
            <p:nvPr/>
          </p:nvSpPr>
          <p:spPr>
            <a:xfrm>
              <a:off x="4216950" y="255572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33" y="0"/>
                  </a:moveTo>
                  <a:lnTo>
                    <a:pt x="179" y="18"/>
                  </a:lnTo>
                  <a:lnTo>
                    <a:pt x="90" y="72"/>
                  </a:lnTo>
                  <a:lnTo>
                    <a:pt x="36" y="161"/>
                  </a:lnTo>
                  <a:lnTo>
                    <a:pt x="19" y="215"/>
                  </a:lnTo>
                  <a:lnTo>
                    <a:pt x="1" y="269"/>
                  </a:lnTo>
                  <a:lnTo>
                    <a:pt x="19" y="322"/>
                  </a:lnTo>
                  <a:lnTo>
                    <a:pt x="36" y="376"/>
                  </a:lnTo>
                  <a:lnTo>
                    <a:pt x="90" y="465"/>
                  </a:lnTo>
                  <a:lnTo>
                    <a:pt x="179" y="537"/>
                  </a:lnTo>
                  <a:lnTo>
                    <a:pt x="233" y="537"/>
                  </a:lnTo>
                  <a:lnTo>
                    <a:pt x="287" y="554"/>
                  </a:lnTo>
                  <a:lnTo>
                    <a:pt x="340" y="537"/>
                  </a:lnTo>
                  <a:lnTo>
                    <a:pt x="394" y="537"/>
                  </a:lnTo>
                  <a:lnTo>
                    <a:pt x="483" y="465"/>
                  </a:lnTo>
                  <a:lnTo>
                    <a:pt x="537" y="376"/>
                  </a:lnTo>
                  <a:lnTo>
                    <a:pt x="555" y="322"/>
                  </a:lnTo>
                  <a:lnTo>
                    <a:pt x="555" y="269"/>
                  </a:lnTo>
                  <a:lnTo>
                    <a:pt x="555" y="215"/>
                  </a:lnTo>
                  <a:lnTo>
                    <a:pt x="537" y="161"/>
                  </a:lnTo>
                  <a:lnTo>
                    <a:pt x="483" y="72"/>
                  </a:lnTo>
                  <a:lnTo>
                    <a:pt x="394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16"/>
            <p:cNvSpPr/>
            <p:nvPr/>
          </p:nvSpPr>
          <p:spPr>
            <a:xfrm>
              <a:off x="4216950" y="250212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87" y="0"/>
                  </a:moveTo>
                  <a:lnTo>
                    <a:pt x="233" y="18"/>
                  </a:lnTo>
                  <a:lnTo>
                    <a:pt x="179" y="36"/>
                  </a:lnTo>
                  <a:lnTo>
                    <a:pt x="90" y="90"/>
                  </a:lnTo>
                  <a:lnTo>
                    <a:pt x="36" y="179"/>
                  </a:lnTo>
                  <a:lnTo>
                    <a:pt x="19" y="232"/>
                  </a:lnTo>
                  <a:lnTo>
                    <a:pt x="1" y="286"/>
                  </a:lnTo>
                  <a:lnTo>
                    <a:pt x="19" y="340"/>
                  </a:lnTo>
                  <a:lnTo>
                    <a:pt x="36" y="393"/>
                  </a:lnTo>
                  <a:lnTo>
                    <a:pt x="90" y="483"/>
                  </a:lnTo>
                  <a:lnTo>
                    <a:pt x="179" y="536"/>
                  </a:lnTo>
                  <a:lnTo>
                    <a:pt x="233" y="554"/>
                  </a:lnTo>
                  <a:lnTo>
                    <a:pt x="340" y="554"/>
                  </a:lnTo>
                  <a:lnTo>
                    <a:pt x="394" y="536"/>
                  </a:lnTo>
                  <a:lnTo>
                    <a:pt x="483" y="483"/>
                  </a:lnTo>
                  <a:lnTo>
                    <a:pt x="537" y="393"/>
                  </a:lnTo>
                  <a:lnTo>
                    <a:pt x="555" y="340"/>
                  </a:lnTo>
                  <a:lnTo>
                    <a:pt x="555" y="286"/>
                  </a:lnTo>
                  <a:lnTo>
                    <a:pt x="555" y="232"/>
                  </a:lnTo>
                  <a:lnTo>
                    <a:pt x="537" y="179"/>
                  </a:lnTo>
                  <a:lnTo>
                    <a:pt x="483" y="90"/>
                  </a:lnTo>
                  <a:lnTo>
                    <a:pt x="394" y="36"/>
                  </a:lnTo>
                  <a:lnTo>
                    <a:pt x="340" y="18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16"/>
            <p:cNvSpPr/>
            <p:nvPr/>
          </p:nvSpPr>
          <p:spPr>
            <a:xfrm>
              <a:off x="4216950" y="2448950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33" y="1"/>
                  </a:moveTo>
                  <a:lnTo>
                    <a:pt x="179" y="19"/>
                  </a:lnTo>
                  <a:lnTo>
                    <a:pt x="90" y="90"/>
                  </a:lnTo>
                  <a:lnTo>
                    <a:pt x="36" y="179"/>
                  </a:lnTo>
                  <a:lnTo>
                    <a:pt x="19" y="233"/>
                  </a:lnTo>
                  <a:lnTo>
                    <a:pt x="1" y="287"/>
                  </a:lnTo>
                  <a:lnTo>
                    <a:pt x="19" y="340"/>
                  </a:lnTo>
                  <a:lnTo>
                    <a:pt x="36" y="394"/>
                  </a:lnTo>
                  <a:lnTo>
                    <a:pt x="90" y="483"/>
                  </a:lnTo>
                  <a:lnTo>
                    <a:pt x="179" y="537"/>
                  </a:lnTo>
                  <a:lnTo>
                    <a:pt x="233" y="555"/>
                  </a:lnTo>
                  <a:lnTo>
                    <a:pt x="340" y="555"/>
                  </a:lnTo>
                  <a:lnTo>
                    <a:pt x="394" y="537"/>
                  </a:lnTo>
                  <a:lnTo>
                    <a:pt x="483" y="483"/>
                  </a:lnTo>
                  <a:lnTo>
                    <a:pt x="537" y="394"/>
                  </a:lnTo>
                  <a:lnTo>
                    <a:pt x="555" y="340"/>
                  </a:lnTo>
                  <a:lnTo>
                    <a:pt x="555" y="287"/>
                  </a:lnTo>
                  <a:lnTo>
                    <a:pt x="555" y="233"/>
                  </a:lnTo>
                  <a:lnTo>
                    <a:pt x="537" y="179"/>
                  </a:lnTo>
                  <a:lnTo>
                    <a:pt x="483" y="90"/>
                  </a:lnTo>
                  <a:lnTo>
                    <a:pt x="394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16"/>
            <p:cNvSpPr/>
            <p:nvPr/>
          </p:nvSpPr>
          <p:spPr>
            <a:xfrm>
              <a:off x="4216950" y="2395800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33" y="0"/>
                  </a:moveTo>
                  <a:lnTo>
                    <a:pt x="179" y="18"/>
                  </a:lnTo>
                  <a:lnTo>
                    <a:pt x="90" y="72"/>
                  </a:lnTo>
                  <a:lnTo>
                    <a:pt x="36" y="161"/>
                  </a:lnTo>
                  <a:lnTo>
                    <a:pt x="19" y="215"/>
                  </a:lnTo>
                  <a:lnTo>
                    <a:pt x="1" y="268"/>
                  </a:lnTo>
                  <a:lnTo>
                    <a:pt x="19" y="340"/>
                  </a:lnTo>
                  <a:lnTo>
                    <a:pt x="36" y="376"/>
                  </a:lnTo>
                  <a:lnTo>
                    <a:pt x="90" y="465"/>
                  </a:lnTo>
                  <a:lnTo>
                    <a:pt x="179" y="536"/>
                  </a:lnTo>
                  <a:lnTo>
                    <a:pt x="233" y="554"/>
                  </a:lnTo>
                  <a:lnTo>
                    <a:pt x="340" y="554"/>
                  </a:lnTo>
                  <a:lnTo>
                    <a:pt x="394" y="536"/>
                  </a:lnTo>
                  <a:lnTo>
                    <a:pt x="483" y="465"/>
                  </a:lnTo>
                  <a:lnTo>
                    <a:pt x="537" y="376"/>
                  </a:lnTo>
                  <a:lnTo>
                    <a:pt x="555" y="340"/>
                  </a:lnTo>
                  <a:lnTo>
                    <a:pt x="555" y="268"/>
                  </a:lnTo>
                  <a:lnTo>
                    <a:pt x="555" y="215"/>
                  </a:lnTo>
                  <a:lnTo>
                    <a:pt x="537" y="161"/>
                  </a:lnTo>
                  <a:lnTo>
                    <a:pt x="483" y="72"/>
                  </a:lnTo>
                  <a:lnTo>
                    <a:pt x="394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16"/>
            <p:cNvSpPr/>
            <p:nvPr/>
          </p:nvSpPr>
          <p:spPr>
            <a:xfrm>
              <a:off x="4216950" y="234262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33" y="1"/>
                  </a:moveTo>
                  <a:lnTo>
                    <a:pt x="179" y="19"/>
                  </a:lnTo>
                  <a:lnTo>
                    <a:pt x="90" y="72"/>
                  </a:lnTo>
                  <a:lnTo>
                    <a:pt x="36" y="162"/>
                  </a:lnTo>
                  <a:lnTo>
                    <a:pt x="19" y="215"/>
                  </a:lnTo>
                  <a:lnTo>
                    <a:pt x="1" y="269"/>
                  </a:lnTo>
                  <a:lnTo>
                    <a:pt x="19" y="323"/>
                  </a:lnTo>
                  <a:lnTo>
                    <a:pt x="36" y="376"/>
                  </a:lnTo>
                  <a:lnTo>
                    <a:pt x="90" y="466"/>
                  </a:lnTo>
                  <a:lnTo>
                    <a:pt x="179" y="519"/>
                  </a:lnTo>
                  <a:lnTo>
                    <a:pt x="233" y="537"/>
                  </a:lnTo>
                  <a:lnTo>
                    <a:pt x="287" y="555"/>
                  </a:lnTo>
                  <a:lnTo>
                    <a:pt x="340" y="537"/>
                  </a:lnTo>
                  <a:lnTo>
                    <a:pt x="394" y="519"/>
                  </a:lnTo>
                  <a:lnTo>
                    <a:pt x="483" y="466"/>
                  </a:lnTo>
                  <a:lnTo>
                    <a:pt x="537" y="376"/>
                  </a:lnTo>
                  <a:lnTo>
                    <a:pt x="555" y="323"/>
                  </a:lnTo>
                  <a:lnTo>
                    <a:pt x="555" y="269"/>
                  </a:lnTo>
                  <a:lnTo>
                    <a:pt x="555" y="215"/>
                  </a:lnTo>
                  <a:lnTo>
                    <a:pt x="537" y="162"/>
                  </a:lnTo>
                  <a:lnTo>
                    <a:pt x="483" y="72"/>
                  </a:lnTo>
                  <a:lnTo>
                    <a:pt x="394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16"/>
            <p:cNvSpPr/>
            <p:nvPr/>
          </p:nvSpPr>
          <p:spPr>
            <a:xfrm>
              <a:off x="4216950" y="228902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87" y="1"/>
                  </a:moveTo>
                  <a:lnTo>
                    <a:pt x="233" y="19"/>
                  </a:lnTo>
                  <a:lnTo>
                    <a:pt x="179" y="36"/>
                  </a:lnTo>
                  <a:lnTo>
                    <a:pt x="90" y="90"/>
                  </a:lnTo>
                  <a:lnTo>
                    <a:pt x="36" y="179"/>
                  </a:lnTo>
                  <a:lnTo>
                    <a:pt x="19" y="233"/>
                  </a:lnTo>
                  <a:lnTo>
                    <a:pt x="1" y="287"/>
                  </a:lnTo>
                  <a:lnTo>
                    <a:pt x="19" y="340"/>
                  </a:lnTo>
                  <a:lnTo>
                    <a:pt x="36" y="394"/>
                  </a:lnTo>
                  <a:lnTo>
                    <a:pt x="90" y="483"/>
                  </a:lnTo>
                  <a:lnTo>
                    <a:pt x="179" y="537"/>
                  </a:lnTo>
                  <a:lnTo>
                    <a:pt x="233" y="555"/>
                  </a:lnTo>
                  <a:lnTo>
                    <a:pt x="340" y="555"/>
                  </a:lnTo>
                  <a:lnTo>
                    <a:pt x="394" y="537"/>
                  </a:lnTo>
                  <a:lnTo>
                    <a:pt x="483" y="483"/>
                  </a:lnTo>
                  <a:lnTo>
                    <a:pt x="537" y="394"/>
                  </a:lnTo>
                  <a:lnTo>
                    <a:pt x="555" y="340"/>
                  </a:lnTo>
                  <a:lnTo>
                    <a:pt x="555" y="287"/>
                  </a:lnTo>
                  <a:lnTo>
                    <a:pt x="555" y="233"/>
                  </a:lnTo>
                  <a:lnTo>
                    <a:pt x="537" y="179"/>
                  </a:lnTo>
                  <a:lnTo>
                    <a:pt x="483" y="90"/>
                  </a:lnTo>
                  <a:lnTo>
                    <a:pt x="394" y="36"/>
                  </a:lnTo>
                  <a:lnTo>
                    <a:pt x="340" y="19"/>
                  </a:lnTo>
                  <a:lnTo>
                    <a:pt x="2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16"/>
            <p:cNvSpPr/>
            <p:nvPr/>
          </p:nvSpPr>
          <p:spPr>
            <a:xfrm>
              <a:off x="4216950" y="223587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33" y="0"/>
                  </a:moveTo>
                  <a:lnTo>
                    <a:pt x="179" y="18"/>
                  </a:lnTo>
                  <a:lnTo>
                    <a:pt x="90" y="90"/>
                  </a:lnTo>
                  <a:lnTo>
                    <a:pt x="36" y="161"/>
                  </a:lnTo>
                  <a:lnTo>
                    <a:pt x="19" y="215"/>
                  </a:lnTo>
                  <a:lnTo>
                    <a:pt x="1" y="286"/>
                  </a:lnTo>
                  <a:lnTo>
                    <a:pt x="19" y="340"/>
                  </a:lnTo>
                  <a:lnTo>
                    <a:pt x="36" y="393"/>
                  </a:lnTo>
                  <a:lnTo>
                    <a:pt x="90" y="465"/>
                  </a:lnTo>
                  <a:lnTo>
                    <a:pt x="179" y="536"/>
                  </a:lnTo>
                  <a:lnTo>
                    <a:pt x="233" y="554"/>
                  </a:lnTo>
                  <a:lnTo>
                    <a:pt x="340" y="554"/>
                  </a:lnTo>
                  <a:lnTo>
                    <a:pt x="394" y="536"/>
                  </a:lnTo>
                  <a:lnTo>
                    <a:pt x="483" y="465"/>
                  </a:lnTo>
                  <a:lnTo>
                    <a:pt x="537" y="393"/>
                  </a:lnTo>
                  <a:lnTo>
                    <a:pt x="555" y="340"/>
                  </a:lnTo>
                  <a:lnTo>
                    <a:pt x="555" y="286"/>
                  </a:lnTo>
                  <a:lnTo>
                    <a:pt x="555" y="215"/>
                  </a:lnTo>
                  <a:lnTo>
                    <a:pt x="537" y="161"/>
                  </a:lnTo>
                  <a:lnTo>
                    <a:pt x="483" y="90"/>
                  </a:lnTo>
                  <a:lnTo>
                    <a:pt x="394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16"/>
            <p:cNvSpPr/>
            <p:nvPr/>
          </p:nvSpPr>
          <p:spPr>
            <a:xfrm>
              <a:off x="4270550" y="260887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15" y="1"/>
                  </a:moveTo>
                  <a:lnTo>
                    <a:pt x="162" y="19"/>
                  </a:lnTo>
                  <a:lnTo>
                    <a:pt x="72" y="90"/>
                  </a:lnTo>
                  <a:lnTo>
                    <a:pt x="19" y="180"/>
                  </a:lnTo>
                  <a:lnTo>
                    <a:pt x="1" y="215"/>
                  </a:lnTo>
                  <a:lnTo>
                    <a:pt x="1" y="287"/>
                  </a:lnTo>
                  <a:lnTo>
                    <a:pt x="1" y="340"/>
                  </a:lnTo>
                  <a:lnTo>
                    <a:pt x="19" y="394"/>
                  </a:lnTo>
                  <a:lnTo>
                    <a:pt x="72" y="483"/>
                  </a:lnTo>
                  <a:lnTo>
                    <a:pt x="162" y="537"/>
                  </a:lnTo>
                  <a:lnTo>
                    <a:pt x="215" y="555"/>
                  </a:lnTo>
                  <a:lnTo>
                    <a:pt x="323" y="555"/>
                  </a:lnTo>
                  <a:lnTo>
                    <a:pt x="376" y="537"/>
                  </a:lnTo>
                  <a:lnTo>
                    <a:pt x="466" y="483"/>
                  </a:lnTo>
                  <a:lnTo>
                    <a:pt x="519" y="394"/>
                  </a:lnTo>
                  <a:lnTo>
                    <a:pt x="537" y="340"/>
                  </a:lnTo>
                  <a:lnTo>
                    <a:pt x="555" y="287"/>
                  </a:lnTo>
                  <a:lnTo>
                    <a:pt x="537" y="215"/>
                  </a:lnTo>
                  <a:lnTo>
                    <a:pt x="519" y="180"/>
                  </a:lnTo>
                  <a:lnTo>
                    <a:pt x="466" y="90"/>
                  </a:lnTo>
                  <a:lnTo>
                    <a:pt x="376" y="19"/>
                  </a:lnTo>
                  <a:lnTo>
                    <a:pt x="3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16"/>
            <p:cNvSpPr/>
            <p:nvPr/>
          </p:nvSpPr>
          <p:spPr>
            <a:xfrm>
              <a:off x="4270550" y="255572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15" y="0"/>
                  </a:moveTo>
                  <a:lnTo>
                    <a:pt x="162" y="18"/>
                  </a:lnTo>
                  <a:lnTo>
                    <a:pt x="72" y="72"/>
                  </a:lnTo>
                  <a:lnTo>
                    <a:pt x="19" y="161"/>
                  </a:lnTo>
                  <a:lnTo>
                    <a:pt x="1" y="215"/>
                  </a:lnTo>
                  <a:lnTo>
                    <a:pt x="1" y="269"/>
                  </a:lnTo>
                  <a:lnTo>
                    <a:pt x="1" y="322"/>
                  </a:lnTo>
                  <a:lnTo>
                    <a:pt x="19" y="376"/>
                  </a:lnTo>
                  <a:lnTo>
                    <a:pt x="72" y="465"/>
                  </a:lnTo>
                  <a:lnTo>
                    <a:pt x="162" y="537"/>
                  </a:lnTo>
                  <a:lnTo>
                    <a:pt x="215" y="537"/>
                  </a:lnTo>
                  <a:lnTo>
                    <a:pt x="269" y="554"/>
                  </a:lnTo>
                  <a:lnTo>
                    <a:pt x="323" y="537"/>
                  </a:lnTo>
                  <a:lnTo>
                    <a:pt x="376" y="537"/>
                  </a:lnTo>
                  <a:lnTo>
                    <a:pt x="466" y="465"/>
                  </a:lnTo>
                  <a:lnTo>
                    <a:pt x="519" y="376"/>
                  </a:lnTo>
                  <a:lnTo>
                    <a:pt x="537" y="322"/>
                  </a:lnTo>
                  <a:lnTo>
                    <a:pt x="555" y="269"/>
                  </a:lnTo>
                  <a:lnTo>
                    <a:pt x="537" y="215"/>
                  </a:lnTo>
                  <a:lnTo>
                    <a:pt x="519" y="161"/>
                  </a:lnTo>
                  <a:lnTo>
                    <a:pt x="466" y="72"/>
                  </a:lnTo>
                  <a:lnTo>
                    <a:pt x="376" y="18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16"/>
            <p:cNvSpPr/>
            <p:nvPr/>
          </p:nvSpPr>
          <p:spPr>
            <a:xfrm>
              <a:off x="4270550" y="250212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69" y="0"/>
                  </a:moveTo>
                  <a:lnTo>
                    <a:pt x="215" y="18"/>
                  </a:lnTo>
                  <a:lnTo>
                    <a:pt x="162" y="36"/>
                  </a:lnTo>
                  <a:lnTo>
                    <a:pt x="72" y="90"/>
                  </a:lnTo>
                  <a:lnTo>
                    <a:pt x="19" y="179"/>
                  </a:lnTo>
                  <a:lnTo>
                    <a:pt x="1" y="232"/>
                  </a:lnTo>
                  <a:lnTo>
                    <a:pt x="1" y="286"/>
                  </a:lnTo>
                  <a:lnTo>
                    <a:pt x="1" y="340"/>
                  </a:lnTo>
                  <a:lnTo>
                    <a:pt x="19" y="393"/>
                  </a:lnTo>
                  <a:lnTo>
                    <a:pt x="72" y="483"/>
                  </a:lnTo>
                  <a:lnTo>
                    <a:pt x="162" y="536"/>
                  </a:lnTo>
                  <a:lnTo>
                    <a:pt x="215" y="554"/>
                  </a:lnTo>
                  <a:lnTo>
                    <a:pt x="323" y="554"/>
                  </a:lnTo>
                  <a:lnTo>
                    <a:pt x="376" y="536"/>
                  </a:lnTo>
                  <a:lnTo>
                    <a:pt x="466" y="483"/>
                  </a:lnTo>
                  <a:lnTo>
                    <a:pt x="519" y="393"/>
                  </a:lnTo>
                  <a:lnTo>
                    <a:pt x="537" y="340"/>
                  </a:lnTo>
                  <a:lnTo>
                    <a:pt x="555" y="286"/>
                  </a:lnTo>
                  <a:lnTo>
                    <a:pt x="537" y="232"/>
                  </a:lnTo>
                  <a:lnTo>
                    <a:pt x="519" y="179"/>
                  </a:lnTo>
                  <a:lnTo>
                    <a:pt x="466" y="90"/>
                  </a:lnTo>
                  <a:lnTo>
                    <a:pt x="376" y="36"/>
                  </a:lnTo>
                  <a:lnTo>
                    <a:pt x="323" y="18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16"/>
            <p:cNvSpPr/>
            <p:nvPr/>
          </p:nvSpPr>
          <p:spPr>
            <a:xfrm>
              <a:off x="4270550" y="2448950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15" y="1"/>
                  </a:moveTo>
                  <a:lnTo>
                    <a:pt x="162" y="19"/>
                  </a:lnTo>
                  <a:lnTo>
                    <a:pt x="72" y="90"/>
                  </a:lnTo>
                  <a:lnTo>
                    <a:pt x="19" y="179"/>
                  </a:lnTo>
                  <a:lnTo>
                    <a:pt x="1" y="233"/>
                  </a:lnTo>
                  <a:lnTo>
                    <a:pt x="1" y="287"/>
                  </a:lnTo>
                  <a:lnTo>
                    <a:pt x="1" y="340"/>
                  </a:lnTo>
                  <a:lnTo>
                    <a:pt x="19" y="394"/>
                  </a:lnTo>
                  <a:lnTo>
                    <a:pt x="72" y="483"/>
                  </a:lnTo>
                  <a:lnTo>
                    <a:pt x="162" y="537"/>
                  </a:lnTo>
                  <a:lnTo>
                    <a:pt x="215" y="555"/>
                  </a:lnTo>
                  <a:lnTo>
                    <a:pt x="323" y="555"/>
                  </a:lnTo>
                  <a:lnTo>
                    <a:pt x="376" y="537"/>
                  </a:lnTo>
                  <a:lnTo>
                    <a:pt x="466" y="483"/>
                  </a:lnTo>
                  <a:lnTo>
                    <a:pt x="519" y="394"/>
                  </a:lnTo>
                  <a:lnTo>
                    <a:pt x="537" y="340"/>
                  </a:lnTo>
                  <a:lnTo>
                    <a:pt x="555" y="287"/>
                  </a:lnTo>
                  <a:lnTo>
                    <a:pt x="537" y="233"/>
                  </a:lnTo>
                  <a:lnTo>
                    <a:pt x="519" y="179"/>
                  </a:lnTo>
                  <a:lnTo>
                    <a:pt x="466" y="90"/>
                  </a:lnTo>
                  <a:lnTo>
                    <a:pt x="376" y="19"/>
                  </a:lnTo>
                  <a:lnTo>
                    <a:pt x="3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16"/>
            <p:cNvSpPr/>
            <p:nvPr/>
          </p:nvSpPr>
          <p:spPr>
            <a:xfrm>
              <a:off x="4270550" y="2395800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15" y="0"/>
                  </a:moveTo>
                  <a:lnTo>
                    <a:pt x="162" y="18"/>
                  </a:lnTo>
                  <a:lnTo>
                    <a:pt x="72" y="72"/>
                  </a:lnTo>
                  <a:lnTo>
                    <a:pt x="19" y="161"/>
                  </a:lnTo>
                  <a:lnTo>
                    <a:pt x="1" y="215"/>
                  </a:lnTo>
                  <a:lnTo>
                    <a:pt x="1" y="268"/>
                  </a:lnTo>
                  <a:lnTo>
                    <a:pt x="1" y="340"/>
                  </a:lnTo>
                  <a:lnTo>
                    <a:pt x="19" y="376"/>
                  </a:lnTo>
                  <a:lnTo>
                    <a:pt x="72" y="465"/>
                  </a:lnTo>
                  <a:lnTo>
                    <a:pt x="162" y="536"/>
                  </a:lnTo>
                  <a:lnTo>
                    <a:pt x="215" y="554"/>
                  </a:lnTo>
                  <a:lnTo>
                    <a:pt x="323" y="554"/>
                  </a:lnTo>
                  <a:lnTo>
                    <a:pt x="376" y="536"/>
                  </a:lnTo>
                  <a:lnTo>
                    <a:pt x="466" y="465"/>
                  </a:lnTo>
                  <a:lnTo>
                    <a:pt x="519" y="376"/>
                  </a:lnTo>
                  <a:lnTo>
                    <a:pt x="537" y="340"/>
                  </a:lnTo>
                  <a:lnTo>
                    <a:pt x="555" y="268"/>
                  </a:lnTo>
                  <a:lnTo>
                    <a:pt x="537" y="215"/>
                  </a:lnTo>
                  <a:lnTo>
                    <a:pt x="519" y="161"/>
                  </a:lnTo>
                  <a:lnTo>
                    <a:pt x="466" y="72"/>
                  </a:lnTo>
                  <a:lnTo>
                    <a:pt x="376" y="18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16"/>
            <p:cNvSpPr/>
            <p:nvPr/>
          </p:nvSpPr>
          <p:spPr>
            <a:xfrm>
              <a:off x="4270550" y="234262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15" y="1"/>
                  </a:moveTo>
                  <a:lnTo>
                    <a:pt x="162" y="19"/>
                  </a:lnTo>
                  <a:lnTo>
                    <a:pt x="72" y="72"/>
                  </a:lnTo>
                  <a:lnTo>
                    <a:pt x="19" y="162"/>
                  </a:lnTo>
                  <a:lnTo>
                    <a:pt x="1" y="215"/>
                  </a:lnTo>
                  <a:lnTo>
                    <a:pt x="1" y="269"/>
                  </a:lnTo>
                  <a:lnTo>
                    <a:pt x="1" y="323"/>
                  </a:lnTo>
                  <a:lnTo>
                    <a:pt x="19" y="376"/>
                  </a:lnTo>
                  <a:lnTo>
                    <a:pt x="72" y="466"/>
                  </a:lnTo>
                  <a:lnTo>
                    <a:pt x="162" y="519"/>
                  </a:lnTo>
                  <a:lnTo>
                    <a:pt x="215" y="537"/>
                  </a:lnTo>
                  <a:lnTo>
                    <a:pt x="269" y="555"/>
                  </a:lnTo>
                  <a:lnTo>
                    <a:pt x="323" y="537"/>
                  </a:lnTo>
                  <a:lnTo>
                    <a:pt x="376" y="519"/>
                  </a:lnTo>
                  <a:lnTo>
                    <a:pt x="466" y="466"/>
                  </a:lnTo>
                  <a:lnTo>
                    <a:pt x="519" y="376"/>
                  </a:lnTo>
                  <a:lnTo>
                    <a:pt x="537" y="323"/>
                  </a:lnTo>
                  <a:lnTo>
                    <a:pt x="555" y="269"/>
                  </a:lnTo>
                  <a:lnTo>
                    <a:pt x="537" y="215"/>
                  </a:lnTo>
                  <a:lnTo>
                    <a:pt x="519" y="162"/>
                  </a:lnTo>
                  <a:lnTo>
                    <a:pt x="466" y="72"/>
                  </a:lnTo>
                  <a:lnTo>
                    <a:pt x="376" y="19"/>
                  </a:lnTo>
                  <a:lnTo>
                    <a:pt x="3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16"/>
            <p:cNvSpPr/>
            <p:nvPr/>
          </p:nvSpPr>
          <p:spPr>
            <a:xfrm>
              <a:off x="4270550" y="228902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69" y="1"/>
                  </a:moveTo>
                  <a:lnTo>
                    <a:pt x="215" y="19"/>
                  </a:lnTo>
                  <a:lnTo>
                    <a:pt x="162" y="36"/>
                  </a:lnTo>
                  <a:lnTo>
                    <a:pt x="72" y="90"/>
                  </a:lnTo>
                  <a:lnTo>
                    <a:pt x="19" y="179"/>
                  </a:lnTo>
                  <a:lnTo>
                    <a:pt x="1" y="233"/>
                  </a:lnTo>
                  <a:lnTo>
                    <a:pt x="1" y="287"/>
                  </a:lnTo>
                  <a:lnTo>
                    <a:pt x="1" y="340"/>
                  </a:lnTo>
                  <a:lnTo>
                    <a:pt x="19" y="394"/>
                  </a:lnTo>
                  <a:lnTo>
                    <a:pt x="72" y="483"/>
                  </a:lnTo>
                  <a:lnTo>
                    <a:pt x="162" y="537"/>
                  </a:lnTo>
                  <a:lnTo>
                    <a:pt x="215" y="555"/>
                  </a:lnTo>
                  <a:lnTo>
                    <a:pt x="323" y="555"/>
                  </a:lnTo>
                  <a:lnTo>
                    <a:pt x="376" y="537"/>
                  </a:lnTo>
                  <a:lnTo>
                    <a:pt x="466" y="483"/>
                  </a:lnTo>
                  <a:lnTo>
                    <a:pt x="519" y="394"/>
                  </a:lnTo>
                  <a:lnTo>
                    <a:pt x="537" y="340"/>
                  </a:lnTo>
                  <a:lnTo>
                    <a:pt x="555" y="287"/>
                  </a:lnTo>
                  <a:lnTo>
                    <a:pt x="537" y="233"/>
                  </a:lnTo>
                  <a:lnTo>
                    <a:pt x="519" y="179"/>
                  </a:lnTo>
                  <a:lnTo>
                    <a:pt x="466" y="90"/>
                  </a:lnTo>
                  <a:lnTo>
                    <a:pt x="376" y="36"/>
                  </a:lnTo>
                  <a:lnTo>
                    <a:pt x="323" y="19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16"/>
            <p:cNvSpPr/>
            <p:nvPr/>
          </p:nvSpPr>
          <p:spPr>
            <a:xfrm>
              <a:off x="4270550" y="223587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15" y="0"/>
                  </a:moveTo>
                  <a:lnTo>
                    <a:pt x="162" y="18"/>
                  </a:lnTo>
                  <a:lnTo>
                    <a:pt x="72" y="90"/>
                  </a:lnTo>
                  <a:lnTo>
                    <a:pt x="19" y="161"/>
                  </a:lnTo>
                  <a:lnTo>
                    <a:pt x="1" y="215"/>
                  </a:lnTo>
                  <a:lnTo>
                    <a:pt x="1" y="286"/>
                  </a:lnTo>
                  <a:lnTo>
                    <a:pt x="1" y="340"/>
                  </a:lnTo>
                  <a:lnTo>
                    <a:pt x="19" y="393"/>
                  </a:lnTo>
                  <a:lnTo>
                    <a:pt x="72" y="465"/>
                  </a:lnTo>
                  <a:lnTo>
                    <a:pt x="162" y="536"/>
                  </a:lnTo>
                  <a:lnTo>
                    <a:pt x="215" y="554"/>
                  </a:lnTo>
                  <a:lnTo>
                    <a:pt x="323" y="554"/>
                  </a:lnTo>
                  <a:lnTo>
                    <a:pt x="376" y="536"/>
                  </a:lnTo>
                  <a:lnTo>
                    <a:pt x="466" y="465"/>
                  </a:lnTo>
                  <a:lnTo>
                    <a:pt x="519" y="393"/>
                  </a:lnTo>
                  <a:lnTo>
                    <a:pt x="537" y="340"/>
                  </a:lnTo>
                  <a:lnTo>
                    <a:pt x="555" y="286"/>
                  </a:lnTo>
                  <a:lnTo>
                    <a:pt x="537" y="215"/>
                  </a:lnTo>
                  <a:lnTo>
                    <a:pt x="519" y="161"/>
                  </a:lnTo>
                  <a:lnTo>
                    <a:pt x="466" y="90"/>
                  </a:lnTo>
                  <a:lnTo>
                    <a:pt x="376" y="18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16"/>
            <p:cNvSpPr/>
            <p:nvPr/>
          </p:nvSpPr>
          <p:spPr>
            <a:xfrm>
              <a:off x="4323725" y="260887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15" y="1"/>
                  </a:moveTo>
                  <a:lnTo>
                    <a:pt x="161" y="19"/>
                  </a:lnTo>
                  <a:lnTo>
                    <a:pt x="72" y="90"/>
                  </a:lnTo>
                  <a:lnTo>
                    <a:pt x="18" y="180"/>
                  </a:lnTo>
                  <a:lnTo>
                    <a:pt x="0" y="215"/>
                  </a:lnTo>
                  <a:lnTo>
                    <a:pt x="0" y="287"/>
                  </a:lnTo>
                  <a:lnTo>
                    <a:pt x="0" y="340"/>
                  </a:lnTo>
                  <a:lnTo>
                    <a:pt x="18" y="394"/>
                  </a:lnTo>
                  <a:lnTo>
                    <a:pt x="72" y="483"/>
                  </a:lnTo>
                  <a:lnTo>
                    <a:pt x="161" y="537"/>
                  </a:lnTo>
                  <a:lnTo>
                    <a:pt x="215" y="555"/>
                  </a:lnTo>
                  <a:lnTo>
                    <a:pt x="340" y="555"/>
                  </a:lnTo>
                  <a:lnTo>
                    <a:pt x="376" y="537"/>
                  </a:lnTo>
                  <a:lnTo>
                    <a:pt x="465" y="483"/>
                  </a:lnTo>
                  <a:lnTo>
                    <a:pt x="536" y="394"/>
                  </a:lnTo>
                  <a:lnTo>
                    <a:pt x="554" y="340"/>
                  </a:lnTo>
                  <a:lnTo>
                    <a:pt x="554" y="287"/>
                  </a:lnTo>
                  <a:lnTo>
                    <a:pt x="554" y="215"/>
                  </a:lnTo>
                  <a:lnTo>
                    <a:pt x="536" y="180"/>
                  </a:lnTo>
                  <a:lnTo>
                    <a:pt x="465" y="90"/>
                  </a:lnTo>
                  <a:lnTo>
                    <a:pt x="376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16"/>
            <p:cNvSpPr/>
            <p:nvPr/>
          </p:nvSpPr>
          <p:spPr>
            <a:xfrm>
              <a:off x="4323725" y="255572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15" y="0"/>
                  </a:moveTo>
                  <a:lnTo>
                    <a:pt x="161" y="18"/>
                  </a:lnTo>
                  <a:lnTo>
                    <a:pt x="72" y="72"/>
                  </a:lnTo>
                  <a:lnTo>
                    <a:pt x="18" y="161"/>
                  </a:lnTo>
                  <a:lnTo>
                    <a:pt x="0" y="215"/>
                  </a:lnTo>
                  <a:lnTo>
                    <a:pt x="0" y="269"/>
                  </a:lnTo>
                  <a:lnTo>
                    <a:pt x="0" y="322"/>
                  </a:lnTo>
                  <a:lnTo>
                    <a:pt x="18" y="376"/>
                  </a:lnTo>
                  <a:lnTo>
                    <a:pt x="72" y="465"/>
                  </a:lnTo>
                  <a:lnTo>
                    <a:pt x="161" y="537"/>
                  </a:lnTo>
                  <a:lnTo>
                    <a:pt x="215" y="537"/>
                  </a:lnTo>
                  <a:lnTo>
                    <a:pt x="268" y="554"/>
                  </a:lnTo>
                  <a:lnTo>
                    <a:pt x="340" y="537"/>
                  </a:lnTo>
                  <a:lnTo>
                    <a:pt x="376" y="537"/>
                  </a:lnTo>
                  <a:lnTo>
                    <a:pt x="465" y="465"/>
                  </a:lnTo>
                  <a:lnTo>
                    <a:pt x="536" y="376"/>
                  </a:lnTo>
                  <a:lnTo>
                    <a:pt x="554" y="322"/>
                  </a:lnTo>
                  <a:lnTo>
                    <a:pt x="554" y="269"/>
                  </a:lnTo>
                  <a:lnTo>
                    <a:pt x="554" y="215"/>
                  </a:lnTo>
                  <a:lnTo>
                    <a:pt x="536" y="161"/>
                  </a:lnTo>
                  <a:lnTo>
                    <a:pt x="465" y="72"/>
                  </a:lnTo>
                  <a:lnTo>
                    <a:pt x="376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16"/>
            <p:cNvSpPr/>
            <p:nvPr/>
          </p:nvSpPr>
          <p:spPr>
            <a:xfrm>
              <a:off x="4323725" y="250212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68" y="0"/>
                  </a:moveTo>
                  <a:lnTo>
                    <a:pt x="215" y="18"/>
                  </a:lnTo>
                  <a:lnTo>
                    <a:pt x="161" y="36"/>
                  </a:lnTo>
                  <a:lnTo>
                    <a:pt x="72" y="90"/>
                  </a:lnTo>
                  <a:lnTo>
                    <a:pt x="18" y="179"/>
                  </a:lnTo>
                  <a:lnTo>
                    <a:pt x="0" y="232"/>
                  </a:lnTo>
                  <a:lnTo>
                    <a:pt x="0" y="286"/>
                  </a:lnTo>
                  <a:lnTo>
                    <a:pt x="0" y="340"/>
                  </a:lnTo>
                  <a:lnTo>
                    <a:pt x="18" y="393"/>
                  </a:lnTo>
                  <a:lnTo>
                    <a:pt x="72" y="483"/>
                  </a:lnTo>
                  <a:lnTo>
                    <a:pt x="161" y="536"/>
                  </a:lnTo>
                  <a:lnTo>
                    <a:pt x="215" y="554"/>
                  </a:lnTo>
                  <a:lnTo>
                    <a:pt x="340" y="554"/>
                  </a:lnTo>
                  <a:lnTo>
                    <a:pt x="376" y="536"/>
                  </a:lnTo>
                  <a:lnTo>
                    <a:pt x="465" y="483"/>
                  </a:lnTo>
                  <a:lnTo>
                    <a:pt x="536" y="393"/>
                  </a:lnTo>
                  <a:lnTo>
                    <a:pt x="554" y="340"/>
                  </a:lnTo>
                  <a:lnTo>
                    <a:pt x="554" y="286"/>
                  </a:lnTo>
                  <a:lnTo>
                    <a:pt x="554" y="232"/>
                  </a:lnTo>
                  <a:lnTo>
                    <a:pt x="536" y="179"/>
                  </a:lnTo>
                  <a:lnTo>
                    <a:pt x="465" y="90"/>
                  </a:lnTo>
                  <a:lnTo>
                    <a:pt x="376" y="36"/>
                  </a:lnTo>
                  <a:lnTo>
                    <a:pt x="340" y="18"/>
                  </a:lnTo>
                  <a:lnTo>
                    <a:pt x="26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16"/>
            <p:cNvSpPr/>
            <p:nvPr/>
          </p:nvSpPr>
          <p:spPr>
            <a:xfrm>
              <a:off x="4323725" y="2448950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15" y="1"/>
                  </a:moveTo>
                  <a:lnTo>
                    <a:pt x="161" y="19"/>
                  </a:lnTo>
                  <a:lnTo>
                    <a:pt x="72" y="90"/>
                  </a:lnTo>
                  <a:lnTo>
                    <a:pt x="18" y="179"/>
                  </a:lnTo>
                  <a:lnTo>
                    <a:pt x="0" y="233"/>
                  </a:lnTo>
                  <a:lnTo>
                    <a:pt x="0" y="287"/>
                  </a:lnTo>
                  <a:lnTo>
                    <a:pt x="0" y="340"/>
                  </a:lnTo>
                  <a:lnTo>
                    <a:pt x="18" y="394"/>
                  </a:lnTo>
                  <a:lnTo>
                    <a:pt x="72" y="483"/>
                  </a:lnTo>
                  <a:lnTo>
                    <a:pt x="161" y="537"/>
                  </a:lnTo>
                  <a:lnTo>
                    <a:pt x="215" y="555"/>
                  </a:lnTo>
                  <a:lnTo>
                    <a:pt x="340" y="555"/>
                  </a:lnTo>
                  <a:lnTo>
                    <a:pt x="376" y="537"/>
                  </a:lnTo>
                  <a:lnTo>
                    <a:pt x="465" y="483"/>
                  </a:lnTo>
                  <a:lnTo>
                    <a:pt x="536" y="394"/>
                  </a:lnTo>
                  <a:lnTo>
                    <a:pt x="554" y="340"/>
                  </a:lnTo>
                  <a:lnTo>
                    <a:pt x="554" y="287"/>
                  </a:lnTo>
                  <a:lnTo>
                    <a:pt x="554" y="233"/>
                  </a:lnTo>
                  <a:lnTo>
                    <a:pt x="536" y="179"/>
                  </a:lnTo>
                  <a:lnTo>
                    <a:pt x="465" y="90"/>
                  </a:lnTo>
                  <a:lnTo>
                    <a:pt x="376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16"/>
            <p:cNvSpPr/>
            <p:nvPr/>
          </p:nvSpPr>
          <p:spPr>
            <a:xfrm>
              <a:off x="4323725" y="2395800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15" y="0"/>
                  </a:moveTo>
                  <a:lnTo>
                    <a:pt x="161" y="18"/>
                  </a:lnTo>
                  <a:lnTo>
                    <a:pt x="72" y="72"/>
                  </a:lnTo>
                  <a:lnTo>
                    <a:pt x="18" y="161"/>
                  </a:lnTo>
                  <a:lnTo>
                    <a:pt x="0" y="215"/>
                  </a:lnTo>
                  <a:lnTo>
                    <a:pt x="0" y="268"/>
                  </a:lnTo>
                  <a:lnTo>
                    <a:pt x="0" y="340"/>
                  </a:lnTo>
                  <a:lnTo>
                    <a:pt x="18" y="376"/>
                  </a:lnTo>
                  <a:lnTo>
                    <a:pt x="72" y="465"/>
                  </a:lnTo>
                  <a:lnTo>
                    <a:pt x="161" y="536"/>
                  </a:lnTo>
                  <a:lnTo>
                    <a:pt x="215" y="554"/>
                  </a:lnTo>
                  <a:lnTo>
                    <a:pt x="340" y="554"/>
                  </a:lnTo>
                  <a:lnTo>
                    <a:pt x="376" y="536"/>
                  </a:lnTo>
                  <a:lnTo>
                    <a:pt x="465" y="465"/>
                  </a:lnTo>
                  <a:lnTo>
                    <a:pt x="536" y="376"/>
                  </a:lnTo>
                  <a:lnTo>
                    <a:pt x="554" y="340"/>
                  </a:lnTo>
                  <a:lnTo>
                    <a:pt x="554" y="268"/>
                  </a:lnTo>
                  <a:lnTo>
                    <a:pt x="554" y="215"/>
                  </a:lnTo>
                  <a:lnTo>
                    <a:pt x="536" y="161"/>
                  </a:lnTo>
                  <a:lnTo>
                    <a:pt x="465" y="72"/>
                  </a:lnTo>
                  <a:lnTo>
                    <a:pt x="376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16"/>
            <p:cNvSpPr/>
            <p:nvPr/>
          </p:nvSpPr>
          <p:spPr>
            <a:xfrm>
              <a:off x="4323725" y="234262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15" y="1"/>
                  </a:moveTo>
                  <a:lnTo>
                    <a:pt x="161" y="19"/>
                  </a:lnTo>
                  <a:lnTo>
                    <a:pt x="72" y="72"/>
                  </a:lnTo>
                  <a:lnTo>
                    <a:pt x="18" y="162"/>
                  </a:lnTo>
                  <a:lnTo>
                    <a:pt x="0" y="215"/>
                  </a:lnTo>
                  <a:lnTo>
                    <a:pt x="0" y="269"/>
                  </a:lnTo>
                  <a:lnTo>
                    <a:pt x="0" y="323"/>
                  </a:lnTo>
                  <a:lnTo>
                    <a:pt x="18" y="376"/>
                  </a:lnTo>
                  <a:lnTo>
                    <a:pt x="72" y="466"/>
                  </a:lnTo>
                  <a:lnTo>
                    <a:pt x="161" y="519"/>
                  </a:lnTo>
                  <a:lnTo>
                    <a:pt x="215" y="537"/>
                  </a:lnTo>
                  <a:lnTo>
                    <a:pt x="268" y="555"/>
                  </a:lnTo>
                  <a:lnTo>
                    <a:pt x="340" y="537"/>
                  </a:lnTo>
                  <a:lnTo>
                    <a:pt x="376" y="519"/>
                  </a:lnTo>
                  <a:lnTo>
                    <a:pt x="465" y="466"/>
                  </a:lnTo>
                  <a:lnTo>
                    <a:pt x="536" y="376"/>
                  </a:lnTo>
                  <a:lnTo>
                    <a:pt x="554" y="323"/>
                  </a:lnTo>
                  <a:lnTo>
                    <a:pt x="554" y="269"/>
                  </a:lnTo>
                  <a:lnTo>
                    <a:pt x="554" y="215"/>
                  </a:lnTo>
                  <a:lnTo>
                    <a:pt x="536" y="162"/>
                  </a:lnTo>
                  <a:lnTo>
                    <a:pt x="465" y="72"/>
                  </a:lnTo>
                  <a:lnTo>
                    <a:pt x="376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16"/>
            <p:cNvSpPr/>
            <p:nvPr/>
          </p:nvSpPr>
          <p:spPr>
            <a:xfrm>
              <a:off x="4323725" y="228902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68" y="1"/>
                  </a:moveTo>
                  <a:lnTo>
                    <a:pt x="215" y="19"/>
                  </a:lnTo>
                  <a:lnTo>
                    <a:pt x="161" y="36"/>
                  </a:lnTo>
                  <a:lnTo>
                    <a:pt x="72" y="90"/>
                  </a:lnTo>
                  <a:lnTo>
                    <a:pt x="18" y="179"/>
                  </a:lnTo>
                  <a:lnTo>
                    <a:pt x="0" y="233"/>
                  </a:lnTo>
                  <a:lnTo>
                    <a:pt x="0" y="287"/>
                  </a:lnTo>
                  <a:lnTo>
                    <a:pt x="0" y="340"/>
                  </a:lnTo>
                  <a:lnTo>
                    <a:pt x="18" y="394"/>
                  </a:lnTo>
                  <a:lnTo>
                    <a:pt x="72" y="483"/>
                  </a:lnTo>
                  <a:lnTo>
                    <a:pt x="161" y="537"/>
                  </a:lnTo>
                  <a:lnTo>
                    <a:pt x="215" y="555"/>
                  </a:lnTo>
                  <a:lnTo>
                    <a:pt x="340" y="555"/>
                  </a:lnTo>
                  <a:lnTo>
                    <a:pt x="376" y="537"/>
                  </a:lnTo>
                  <a:lnTo>
                    <a:pt x="465" y="483"/>
                  </a:lnTo>
                  <a:lnTo>
                    <a:pt x="536" y="394"/>
                  </a:lnTo>
                  <a:lnTo>
                    <a:pt x="554" y="340"/>
                  </a:lnTo>
                  <a:lnTo>
                    <a:pt x="554" y="287"/>
                  </a:lnTo>
                  <a:lnTo>
                    <a:pt x="554" y="233"/>
                  </a:lnTo>
                  <a:lnTo>
                    <a:pt x="536" y="179"/>
                  </a:lnTo>
                  <a:lnTo>
                    <a:pt x="465" y="90"/>
                  </a:lnTo>
                  <a:lnTo>
                    <a:pt x="376" y="36"/>
                  </a:lnTo>
                  <a:lnTo>
                    <a:pt x="340" y="19"/>
                  </a:lnTo>
                  <a:lnTo>
                    <a:pt x="26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16"/>
            <p:cNvSpPr/>
            <p:nvPr/>
          </p:nvSpPr>
          <p:spPr>
            <a:xfrm>
              <a:off x="4323725" y="223587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15" y="0"/>
                  </a:moveTo>
                  <a:lnTo>
                    <a:pt x="161" y="18"/>
                  </a:lnTo>
                  <a:lnTo>
                    <a:pt x="72" y="90"/>
                  </a:lnTo>
                  <a:lnTo>
                    <a:pt x="18" y="161"/>
                  </a:lnTo>
                  <a:lnTo>
                    <a:pt x="0" y="215"/>
                  </a:lnTo>
                  <a:lnTo>
                    <a:pt x="0" y="286"/>
                  </a:lnTo>
                  <a:lnTo>
                    <a:pt x="0" y="340"/>
                  </a:lnTo>
                  <a:lnTo>
                    <a:pt x="18" y="393"/>
                  </a:lnTo>
                  <a:lnTo>
                    <a:pt x="72" y="465"/>
                  </a:lnTo>
                  <a:lnTo>
                    <a:pt x="161" y="536"/>
                  </a:lnTo>
                  <a:lnTo>
                    <a:pt x="215" y="554"/>
                  </a:lnTo>
                  <a:lnTo>
                    <a:pt x="340" y="554"/>
                  </a:lnTo>
                  <a:lnTo>
                    <a:pt x="376" y="536"/>
                  </a:lnTo>
                  <a:lnTo>
                    <a:pt x="465" y="465"/>
                  </a:lnTo>
                  <a:lnTo>
                    <a:pt x="536" y="393"/>
                  </a:lnTo>
                  <a:lnTo>
                    <a:pt x="554" y="340"/>
                  </a:lnTo>
                  <a:lnTo>
                    <a:pt x="554" y="286"/>
                  </a:lnTo>
                  <a:lnTo>
                    <a:pt x="554" y="215"/>
                  </a:lnTo>
                  <a:lnTo>
                    <a:pt x="536" y="161"/>
                  </a:lnTo>
                  <a:lnTo>
                    <a:pt x="465" y="90"/>
                  </a:lnTo>
                  <a:lnTo>
                    <a:pt x="376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16"/>
            <p:cNvSpPr/>
            <p:nvPr/>
          </p:nvSpPr>
          <p:spPr>
            <a:xfrm>
              <a:off x="4376875" y="260887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33" y="1"/>
                  </a:moveTo>
                  <a:lnTo>
                    <a:pt x="179" y="19"/>
                  </a:lnTo>
                  <a:lnTo>
                    <a:pt x="90" y="90"/>
                  </a:lnTo>
                  <a:lnTo>
                    <a:pt x="19" y="180"/>
                  </a:lnTo>
                  <a:lnTo>
                    <a:pt x="19" y="215"/>
                  </a:lnTo>
                  <a:lnTo>
                    <a:pt x="1" y="287"/>
                  </a:lnTo>
                  <a:lnTo>
                    <a:pt x="19" y="340"/>
                  </a:lnTo>
                  <a:lnTo>
                    <a:pt x="19" y="394"/>
                  </a:lnTo>
                  <a:lnTo>
                    <a:pt x="90" y="483"/>
                  </a:lnTo>
                  <a:lnTo>
                    <a:pt x="179" y="537"/>
                  </a:lnTo>
                  <a:lnTo>
                    <a:pt x="233" y="555"/>
                  </a:lnTo>
                  <a:lnTo>
                    <a:pt x="340" y="555"/>
                  </a:lnTo>
                  <a:lnTo>
                    <a:pt x="394" y="537"/>
                  </a:lnTo>
                  <a:lnTo>
                    <a:pt x="483" y="483"/>
                  </a:lnTo>
                  <a:lnTo>
                    <a:pt x="537" y="394"/>
                  </a:lnTo>
                  <a:lnTo>
                    <a:pt x="555" y="340"/>
                  </a:lnTo>
                  <a:lnTo>
                    <a:pt x="555" y="287"/>
                  </a:lnTo>
                  <a:lnTo>
                    <a:pt x="555" y="215"/>
                  </a:lnTo>
                  <a:lnTo>
                    <a:pt x="537" y="180"/>
                  </a:lnTo>
                  <a:lnTo>
                    <a:pt x="483" y="90"/>
                  </a:lnTo>
                  <a:lnTo>
                    <a:pt x="394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16"/>
            <p:cNvSpPr/>
            <p:nvPr/>
          </p:nvSpPr>
          <p:spPr>
            <a:xfrm>
              <a:off x="4376875" y="255572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33" y="0"/>
                  </a:moveTo>
                  <a:lnTo>
                    <a:pt x="179" y="18"/>
                  </a:lnTo>
                  <a:lnTo>
                    <a:pt x="90" y="72"/>
                  </a:lnTo>
                  <a:lnTo>
                    <a:pt x="19" y="161"/>
                  </a:lnTo>
                  <a:lnTo>
                    <a:pt x="19" y="215"/>
                  </a:lnTo>
                  <a:lnTo>
                    <a:pt x="1" y="269"/>
                  </a:lnTo>
                  <a:lnTo>
                    <a:pt x="19" y="322"/>
                  </a:lnTo>
                  <a:lnTo>
                    <a:pt x="19" y="376"/>
                  </a:lnTo>
                  <a:lnTo>
                    <a:pt x="90" y="465"/>
                  </a:lnTo>
                  <a:lnTo>
                    <a:pt x="179" y="537"/>
                  </a:lnTo>
                  <a:lnTo>
                    <a:pt x="233" y="537"/>
                  </a:lnTo>
                  <a:lnTo>
                    <a:pt x="287" y="554"/>
                  </a:lnTo>
                  <a:lnTo>
                    <a:pt x="340" y="537"/>
                  </a:lnTo>
                  <a:lnTo>
                    <a:pt x="394" y="537"/>
                  </a:lnTo>
                  <a:lnTo>
                    <a:pt x="483" y="465"/>
                  </a:lnTo>
                  <a:lnTo>
                    <a:pt x="537" y="376"/>
                  </a:lnTo>
                  <a:lnTo>
                    <a:pt x="555" y="322"/>
                  </a:lnTo>
                  <a:lnTo>
                    <a:pt x="555" y="269"/>
                  </a:lnTo>
                  <a:lnTo>
                    <a:pt x="555" y="215"/>
                  </a:lnTo>
                  <a:lnTo>
                    <a:pt x="537" y="161"/>
                  </a:lnTo>
                  <a:lnTo>
                    <a:pt x="483" y="72"/>
                  </a:lnTo>
                  <a:lnTo>
                    <a:pt x="394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16"/>
            <p:cNvSpPr/>
            <p:nvPr/>
          </p:nvSpPr>
          <p:spPr>
            <a:xfrm>
              <a:off x="4376875" y="250212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87" y="0"/>
                  </a:moveTo>
                  <a:lnTo>
                    <a:pt x="233" y="18"/>
                  </a:lnTo>
                  <a:lnTo>
                    <a:pt x="179" y="36"/>
                  </a:lnTo>
                  <a:lnTo>
                    <a:pt x="90" y="90"/>
                  </a:lnTo>
                  <a:lnTo>
                    <a:pt x="19" y="179"/>
                  </a:lnTo>
                  <a:lnTo>
                    <a:pt x="19" y="232"/>
                  </a:lnTo>
                  <a:lnTo>
                    <a:pt x="1" y="286"/>
                  </a:lnTo>
                  <a:lnTo>
                    <a:pt x="19" y="340"/>
                  </a:lnTo>
                  <a:lnTo>
                    <a:pt x="19" y="393"/>
                  </a:lnTo>
                  <a:lnTo>
                    <a:pt x="90" y="483"/>
                  </a:lnTo>
                  <a:lnTo>
                    <a:pt x="179" y="536"/>
                  </a:lnTo>
                  <a:lnTo>
                    <a:pt x="233" y="554"/>
                  </a:lnTo>
                  <a:lnTo>
                    <a:pt x="340" y="554"/>
                  </a:lnTo>
                  <a:lnTo>
                    <a:pt x="394" y="536"/>
                  </a:lnTo>
                  <a:lnTo>
                    <a:pt x="483" y="483"/>
                  </a:lnTo>
                  <a:lnTo>
                    <a:pt x="537" y="393"/>
                  </a:lnTo>
                  <a:lnTo>
                    <a:pt x="555" y="340"/>
                  </a:lnTo>
                  <a:lnTo>
                    <a:pt x="555" y="286"/>
                  </a:lnTo>
                  <a:lnTo>
                    <a:pt x="555" y="232"/>
                  </a:lnTo>
                  <a:lnTo>
                    <a:pt x="537" y="179"/>
                  </a:lnTo>
                  <a:lnTo>
                    <a:pt x="483" y="90"/>
                  </a:lnTo>
                  <a:lnTo>
                    <a:pt x="394" y="36"/>
                  </a:lnTo>
                  <a:lnTo>
                    <a:pt x="340" y="18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16"/>
            <p:cNvSpPr/>
            <p:nvPr/>
          </p:nvSpPr>
          <p:spPr>
            <a:xfrm>
              <a:off x="4376875" y="2448950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33" y="1"/>
                  </a:moveTo>
                  <a:lnTo>
                    <a:pt x="179" y="19"/>
                  </a:lnTo>
                  <a:lnTo>
                    <a:pt x="90" y="90"/>
                  </a:lnTo>
                  <a:lnTo>
                    <a:pt x="19" y="179"/>
                  </a:lnTo>
                  <a:lnTo>
                    <a:pt x="19" y="233"/>
                  </a:lnTo>
                  <a:lnTo>
                    <a:pt x="1" y="287"/>
                  </a:lnTo>
                  <a:lnTo>
                    <a:pt x="19" y="340"/>
                  </a:lnTo>
                  <a:lnTo>
                    <a:pt x="19" y="394"/>
                  </a:lnTo>
                  <a:lnTo>
                    <a:pt x="90" y="483"/>
                  </a:lnTo>
                  <a:lnTo>
                    <a:pt x="179" y="537"/>
                  </a:lnTo>
                  <a:lnTo>
                    <a:pt x="233" y="555"/>
                  </a:lnTo>
                  <a:lnTo>
                    <a:pt x="340" y="555"/>
                  </a:lnTo>
                  <a:lnTo>
                    <a:pt x="394" y="537"/>
                  </a:lnTo>
                  <a:lnTo>
                    <a:pt x="483" y="483"/>
                  </a:lnTo>
                  <a:lnTo>
                    <a:pt x="537" y="394"/>
                  </a:lnTo>
                  <a:lnTo>
                    <a:pt x="555" y="340"/>
                  </a:lnTo>
                  <a:lnTo>
                    <a:pt x="555" y="287"/>
                  </a:lnTo>
                  <a:lnTo>
                    <a:pt x="555" y="233"/>
                  </a:lnTo>
                  <a:lnTo>
                    <a:pt x="537" y="179"/>
                  </a:lnTo>
                  <a:lnTo>
                    <a:pt x="483" y="90"/>
                  </a:lnTo>
                  <a:lnTo>
                    <a:pt x="394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16"/>
            <p:cNvSpPr/>
            <p:nvPr/>
          </p:nvSpPr>
          <p:spPr>
            <a:xfrm>
              <a:off x="4376875" y="2395800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33" y="0"/>
                  </a:moveTo>
                  <a:lnTo>
                    <a:pt x="179" y="18"/>
                  </a:lnTo>
                  <a:lnTo>
                    <a:pt x="90" y="72"/>
                  </a:lnTo>
                  <a:lnTo>
                    <a:pt x="19" y="161"/>
                  </a:lnTo>
                  <a:lnTo>
                    <a:pt x="19" y="215"/>
                  </a:lnTo>
                  <a:lnTo>
                    <a:pt x="1" y="268"/>
                  </a:lnTo>
                  <a:lnTo>
                    <a:pt x="19" y="340"/>
                  </a:lnTo>
                  <a:lnTo>
                    <a:pt x="19" y="376"/>
                  </a:lnTo>
                  <a:lnTo>
                    <a:pt x="90" y="465"/>
                  </a:lnTo>
                  <a:lnTo>
                    <a:pt x="179" y="536"/>
                  </a:lnTo>
                  <a:lnTo>
                    <a:pt x="233" y="554"/>
                  </a:lnTo>
                  <a:lnTo>
                    <a:pt x="340" y="554"/>
                  </a:lnTo>
                  <a:lnTo>
                    <a:pt x="394" y="536"/>
                  </a:lnTo>
                  <a:lnTo>
                    <a:pt x="483" y="465"/>
                  </a:lnTo>
                  <a:lnTo>
                    <a:pt x="537" y="376"/>
                  </a:lnTo>
                  <a:lnTo>
                    <a:pt x="555" y="340"/>
                  </a:lnTo>
                  <a:lnTo>
                    <a:pt x="555" y="268"/>
                  </a:lnTo>
                  <a:lnTo>
                    <a:pt x="555" y="215"/>
                  </a:lnTo>
                  <a:lnTo>
                    <a:pt x="537" y="161"/>
                  </a:lnTo>
                  <a:lnTo>
                    <a:pt x="483" y="72"/>
                  </a:lnTo>
                  <a:lnTo>
                    <a:pt x="394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16"/>
            <p:cNvSpPr/>
            <p:nvPr/>
          </p:nvSpPr>
          <p:spPr>
            <a:xfrm>
              <a:off x="4376875" y="234262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33" y="1"/>
                  </a:moveTo>
                  <a:lnTo>
                    <a:pt x="179" y="19"/>
                  </a:lnTo>
                  <a:lnTo>
                    <a:pt x="90" y="72"/>
                  </a:lnTo>
                  <a:lnTo>
                    <a:pt x="19" y="162"/>
                  </a:lnTo>
                  <a:lnTo>
                    <a:pt x="19" y="215"/>
                  </a:lnTo>
                  <a:lnTo>
                    <a:pt x="1" y="269"/>
                  </a:lnTo>
                  <a:lnTo>
                    <a:pt x="19" y="323"/>
                  </a:lnTo>
                  <a:lnTo>
                    <a:pt x="19" y="376"/>
                  </a:lnTo>
                  <a:lnTo>
                    <a:pt x="90" y="466"/>
                  </a:lnTo>
                  <a:lnTo>
                    <a:pt x="179" y="519"/>
                  </a:lnTo>
                  <a:lnTo>
                    <a:pt x="233" y="537"/>
                  </a:lnTo>
                  <a:lnTo>
                    <a:pt x="287" y="555"/>
                  </a:lnTo>
                  <a:lnTo>
                    <a:pt x="340" y="537"/>
                  </a:lnTo>
                  <a:lnTo>
                    <a:pt x="394" y="519"/>
                  </a:lnTo>
                  <a:lnTo>
                    <a:pt x="483" y="466"/>
                  </a:lnTo>
                  <a:lnTo>
                    <a:pt x="537" y="376"/>
                  </a:lnTo>
                  <a:lnTo>
                    <a:pt x="555" y="323"/>
                  </a:lnTo>
                  <a:lnTo>
                    <a:pt x="555" y="269"/>
                  </a:lnTo>
                  <a:lnTo>
                    <a:pt x="555" y="215"/>
                  </a:lnTo>
                  <a:lnTo>
                    <a:pt x="537" y="162"/>
                  </a:lnTo>
                  <a:lnTo>
                    <a:pt x="483" y="72"/>
                  </a:lnTo>
                  <a:lnTo>
                    <a:pt x="394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16"/>
            <p:cNvSpPr/>
            <p:nvPr/>
          </p:nvSpPr>
          <p:spPr>
            <a:xfrm>
              <a:off x="4376875" y="228902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87" y="1"/>
                  </a:moveTo>
                  <a:lnTo>
                    <a:pt x="233" y="19"/>
                  </a:lnTo>
                  <a:lnTo>
                    <a:pt x="179" y="36"/>
                  </a:lnTo>
                  <a:lnTo>
                    <a:pt x="90" y="90"/>
                  </a:lnTo>
                  <a:lnTo>
                    <a:pt x="19" y="179"/>
                  </a:lnTo>
                  <a:lnTo>
                    <a:pt x="19" y="233"/>
                  </a:lnTo>
                  <a:lnTo>
                    <a:pt x="1" y="287"/>
                  </a:lnTo>
                  <a:lnTo>
                    <a:pt x="19" y="340"/>
                  </a:lnTo>
                  <a:lnTo>
                    <a:pt x="19" y="394"/>
                  </a:lnTo>
                  <a:lnTo>
                    <a:pt x="90" y="483"/>
                  </a:lnTo>
                  <a:lnTo>
                    <a:pt x="179" y="537"/>
                  </a:lnTo>
                  <a:lnTo>
                    <a:pt x="233" y="555"/>
                  </a:lnTo>
                  <a:lnTo>
                    <a:pt x="340" y="555"/>
                  </a:lnTo>
                  <a:lnTo>
                    <a:pt x="394" y="537"/>
                  </a:lnTo>
                  <a:lnTo>
                    <a:pt x="483" y="483"/>
                  </a:lnTo>
                  <a:lnTo>
                    <a:pt x="537" y="394"/>
                  </a:lnTo>
                  <a:lnTo>
                    <a:pt x="555" y="340"/>
                  </a:lnTo>
                  <a:lnTo>
                    <a:pt x="555" y="287"/>
                  </a:lnTo>
                  <a:lnTo>
                    <a:pt x="555" y="233"/>
                  </a:lnTo>
                  <a:lnTo>
                    <a:pt x="537" y="179"/>
                  </a:lnTo>
                  <a:lnTo>
                    <a:pt x="483" y="90"/>
                  </a:lnTo>
                  <a:lnTo>
                    <a:pt x="394" y="36"/>
                  </a:lnTo>
                  <a:lnTo>
                    <a:pt x="340" y="19"/>
                  </a:lnTo>
                  <a:lnTo>
                    <a:pt x="2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16"/>
            <p:cNvSpPr/>
            <p:nvPr/>
          </p:nvSpPr>
          <p:spPr>
            <a:xfrm>
              <a:off x="4376875" y="223587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33" y="0"/>
                  </a:moveTo>
                  <a:lnTo>
                    <a:pt x="179" y="18"/>
                  </a:lnTo>
                  <a:lnTo>
                    <a:pt x="90" y="90"/>
                  </a:lnTo>
                  <a:lnTo>
                    <a:pt x="19" y="161"/>
                  </a:lnTo>
                  <a:lnTo>
                    <a:pt x="19" y="215"/>
                  </a:lnTo>
                  <a:lnTo>
                    <a:pt x="1" y="286"/>
                  </a:lnTo>
                  <a:lnTo>
                    <a:pt x="19" y="340"/>
                  </a:lnTo>
                  <a:lnTo>
                    <a:pt x="19" y="393"/>
                  </a:lnTo>
                  <a:lnTo>
                    <a:pt x="90" y="465"/>
                  </a:lnTo>
                  <a:lnTo>
                    <a:pt x="179" y="536"/>
                  </a:lnTo>
                  <a:lnTo>
                    <a:pt x="233" y="554"/>
                  </a:lnTo>
                  <a:lnTo>
                    <a:pt x="340" y="554"/>
                  </a:lnTo>
                  <a:lnTo>
                    <a:pt x="394" y="536"/>
                  </a:lnTo>
                  <a:lnTo>
                    <a:pt x="483" y="465"/>
                  </a:lnTo>
                  <a:lnTo>
                    <a:pt x="537" y="393"/>
                  </a:lnTo>
                  <a:lnTo>
                    <a:pt x="555" y="340"/>
                  </a:lnTo>
                  <a:lnTo>
                    <a:pt x="555" y="286"/>
                  </a:lnTo>
                  <a:lnTo>
                    <a:pt x="555" y="215"/>
                  </a:lnTo>
                  <a:lnTo>
                    <a:pt x="537" y="161"/>
                  </a:lnTo>
                  <a:lnTo>
                    <a:pt x="483" y="90"/>
                  </a:lnTo>
                  <a:lnTo>
                    <a:pt x="394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16"/>
            <p:cNvSpPr/>
            <p:nvPr/>
          </p:nvSpPr>
          <p:spPr>
            <a:xfrm>
              <a:off x="4430500" y="2608875"/>
              <a:ext cx="13850" cy="13875"/>
            </a:xfrm>
            <a:custGeom>
              <a:avLst/>
              <a:gdLst/>
              <a:ahLst/>
              <a:cxnLst/>
              <a:rect l="l" t="t" r="r" b="b"/>
              <a:pathLst>
                <a:path w="554" h="555" extrusionOk="0">
                  <a:moveTo>
                    <a:pt x="214" y="1"/>
                  </a:moveTo>
                  <a:lnTo>
                    <a:pt x="161" y="19"/>
                  </a:lnTo>
                  <a:lnTo>
                    <a:pt x="71" y="90"/>
                  </a:lnTo>
                  <a:lnTo>
                    <a:pt x="18" y="180"/>
                  </a:lnTo>
                  <a:lnTo>
                    <a:pt x="0" y="215"/>
                  </a:lnTo>
                  <a:lnTo>
                    <a:pt x="0" y="287"/>
                  </a:lnTo>
                  <a:lnTo>
                    <a:pt x="0" y="340"/>
                  </a:lnTo>
                  <a:lnTo>
                    <a:pt x="18" y="394"/>
                  </a:lnTo>
                  <a:lnTo>
                    <a:pt x="71" y="483"/>
                  </a:lnTo>
                  <a:lnTo>
                    <a:pt x="161" y="537"/>
                  </a:lnTo>
                  <a:lnTo>
                    <a:pt x="214" y="555"/>
                  </a:lnTo>
                  <a:lnTo>
                    <a:pt x="322" y="555"/>
                  </a:lnTo>
                  <a:lnTo>
                    <a:pt x="375" y="537"/>
                  </a:lnTo>
                  <a:lnTo>
                    <a:pt x="465" y="483"/>
                  </a:lnTo>
                  <a:lnTo>
                    <a:pt x="518" y="394"/>
                  </a:lnTo>
                  <a:lnTo>
                    <a:pt x="536" y="340"/>
                  </a:lnTo>
                  <a:lnTo>
                    <a:pt x="554" y="287"/>
                  </a:lnTo>
                  <a:lnTo>
                    <a:pt x="536" y="215"/>
                  </a:lnTo>
                  <a:lnTo>
                    <a:pt x="518" y="180"/>
                  </a:lnTo>
                  <a:lnTo>
                    <a:pt x="465" y="90"/>
                  </a:lnTo>
                  <a:lnTo>
                    <a:pt x="375" y="19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16"/>
            <p:cNvSpPr/>
            <p:nvPr/>
          </p:nvSpPr>
          <p:spPr>
            <a:xfrm>
              <a:off x="4430500" y="2555725"/>
              <a:ext cx="13850" cy="13875"/>
            </a:xfrm>
            <a:custGeom>
              <a:avLst/>
              <a:gdLst/>
              <a:ahLst/>
              <a:cxnLst/>
              <a:rect l="l" t="t" r="r" b="b"/>
              <a:pathLst>
                <a:path w="554" h="555" extrusionOk="0">
                  <a:moveTo>
                    <a:pt x="214" y="0"/>
                  </a:moveTo>
                  <a:lnTo>
                    <a:pt x="161" y="18"/>
                  </a:lnTo>
                  <a:lnTo>
                    <a:pt x="71" y="72"/>
                  </a:lnTo>
                  <a:lnTo>
                    <a:pt x="18" y="161"/>
                  </a:lnTo>
                  <a:lnTo>
                    <a:pt x="0" y="215"/>
                  </a:lnTo>
                  <a:lnTo>
                    <a:pt x="0" y="269"/>
                  </a:lnTo>
                  <a:lnTo>
                    <a:pt x="0" y="322"/>
                  </a:lnTo>
                  <a:lnTo>
                    <a:pt x="18" y="376"/>
                  </a:lnTo>
                  <a:lnTo>
                    <a:pt x="71" y="465"/>
                  </a:lnTo>
                  <a:lnTo>
                    <a:pt x="161" y="537"/>
                  </a:lnTo>
                  <a:lnTo>
                    <a:pt x="214" y="537"/>
                  </a:lnTo>
                  <a:lnTo>
                    <a:pt x="268" y="554"/>
                  </a:lnTo>
                  <a:lnTo>
                    <a:pt x="322" y="537"/>
                  </a:lnTo>
                  <a:lnTo>
                    <a:pt x="375" y="537"/>
                  </a:lnTo>
                  <a:lnTo>
                    <a:pt x="465" y="465"/>
                  </a:lnTo>
                  <a:lnTo>
                    <a:pt x="518" y="376"/>
                  </a:lnTo>
                  <a:lnTo>
                    <a:pt x="536" y="322"/>
                  </a:lnTo>
                  <a:lnTo>
                    <a:pt x="554" y="269"/>
                  </a:lnTo>
                  <a:lnTo>
                    <a:pt x="536" y="215"/>
                  </a:lnTo>
                  <a:lnTo>
                    <a:pt x="518" y="161"/>
                  </a:lnTo>
                  <a:lnTo>
                    <a:pt x="465" y="72"/>
                  </a:lnTo>
                  <a:lnTo>
                    <a:pt x="375" y="18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16"/>
            <p:cNvSpPr/>
            <p:nvPr/>
          </p:nvSpPr>
          <p:spPr>
            <a:xfrm>
              <a:off x="4430500" y="2502125"/>
              <a:ext cx="13850" cy="13875"/>
            </a:xfrm>
            <a:custGeom>
              <a:avLst/>
              <a:gdLst/>
              <a:ahLst/>
              <a:cxnLst/>
              <a:rect l="l" t="t" r="r" b="b"/>
              <a:pathLst>
                <a:path w="554" h="555" extrusionOk="0">
                  <a:moveTo>
                    <a:pt x="268" y="0"/>
                  </a:moveTo>
                  <a:lnTo>
                    <a:pt x="214" y="18"/>
                  </a:lnTo>
                  <a:lnTo>
                    <a:pt x="161" y="36"/>
                  </a:lnTo>
                  <a:lnTo>
                    <a:pt x="71" y="90"/>
                  </a:lnTo>
                  <a:lnTo>
                    <a:pt x="18" y="179"/>
                  </a:lnTo>
                  <a:lnTo>
                    <a:pt x="0" y="232"/>
                  </a:lnTo>
                  <a:lnTo>
                    <a:pt x="0" y="286"/>
                  </a:lnTo>
                  <a:lnTo>
                    <a:pt x="0" y="340"/>
                  </a:lnTo>
                  <a:lnTo>
                    <a:pt x="18" y="393"/>
                  </a:lnTo>
                  <a:lnTo>
                    <a:pt x="71" y="483"/>
                  </a:lnTo>
                  <a:lnTo>
                    <a:pt x="161" y="536"/>
                  </a:lnTo>
                  <a:lnTo>
                    <a:pt x="214" y="554"/>
                  </a:lnTo>
                  <a:lnTo>
                    <a:pt x="322" y="554"/>
                  </a:lnTo>
                  <a:lnTo>
                    <a:pt x="375" y="536"/>
                  </a:lnTo>
                  <a:lnTo>
                    <a:pt x="465" y="483"/>
                  </a:lnTo>
                  <a:lnTo>
                    <a:pt x="518" y="393"/>
                  </a:lnTo>
                  <a:lnTo>
                    <a:pt x="536" y="340"/>
                  </a:lnTo>
                  <a:lnTo>
                    <a:pt x="554" y="286"/>
                  </a:lnTo>
                  <a:lnTo>
                    <a:pt x="536" y="232"/>
                  </a:lnTo>
                  <a:lnTo>
                    <a:pt x="518" y="179"/>
                  </a:lnTo>
                  <a:lnTo>
                    <a:pt x="465" y="90"/>
                  </a:lnTo>
                  <a:lnTo>
                    <a:pt x="375" y="36"/>
                  </a:lnTo>
                  <a:lnTo>
                    <a:pt x="322" y="18"/>
                  </a:lnTo>
                  <a:lnTo>
                    <a:pt x="26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16"/>
            <p:cNvSpPr/>
            <p:nvPr/>
          </p:nvSpPr>
          <p:spPr>
            <a:xfrm>
              <a:off x="4430500" y="2448950"/>
              <a:ext cx="13850" cy="13875"/>
            </a:xfrm>
            <a:custGeom>
              <a:avLst/>
              <a:gdLst/>
              <a:ahLst/>
              <a:cxnLst/>
              <a:rect l="l" t="t" r="r" b="b"/>
              <a:pathLst>
                <a:path w="554" h="555" extrusionOk="0">
                  <a:moveTo>
                    <a:pt x="214" y="1"/>
                  </a:moveTo>
                  <a:lnTo>
                    <a:pt x="161" y="19"/>
                  </a:lnTo>
                  <a:lnTo>
                    <a:pt x="71" y="90"/>
                  </a:lnTo>
                  <a:lnTo>
                    <a:pt x="18" y="179"/>
                  </a:lnTo>
                  <a:lnTo>
                    <a:pt x="0" y="233"/>
                  </a:lnTo>
                  <a:lnTo>
                    <a:pt x="0" y="287"/>
                  </a:lnTo>
                  <a:lnTo>
                    <a:pt x="0" y="340"/>
                  </a:lnTo>
                  <a:lnTo>
                    <a:pt x="18" y="394"/>
                  </a:lnTo>
                  <a:lnTo>
                    <a:pt x="71" y="483"/>
                  </a:lnTo>
                  <a:lnTo>
                    <a:pt x="161" y="537"/>
                  </a:lnTo>
                  <a:lnTo>
                    <a:pt x="214" y="555"/>
                  </a:lnTo>
                  <a:lnTo>
                    <a:pt x="322" y="555"/>
                  </a:lnTo>
                  <a:lnTo>
                    <a:pt x="375" y="537"/>
                  </a:lnTo>
                  <a:lnTo>
                    <a:pt x="465" y="483"/>
                  </a:lnTo>
                  <a:lnTo>
                    <a:pt x="518" y="394"/>
                  </a:lnTo>
                  <a:lnTo>
                    <a:pt x="536" y="340"/>
                  </a:lnTo>
                  <a:lnTo>
                    <a:pt x="554" y="287"/>
                  </a:lnTo>
                  <a:lnTo>
                    <a:pt x="536" y="233"/>
                  </a:lnTo>
                  <a:lnTo>
                    <a:pt x="518" y="179"/>
                  </a:lnTo>
                  <a:lnTo>
                    <a:pt x="465" y="90"/>
                  </a:lnTo>
                  <a:lnTo>
                    <a:pt x="375" y="19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16"/>
            <p:cNvSpPr/>
            <p:nvPr/>
          </p:nvSpPr>
          <p:spPr>
            <a:xfrm>
              <a:off x="4430500" y="2395800"/>
              <a:ext cx="13850" cy="13875"/>
            </a:xfrm>
            <a:custGeom>
              <a:avLst/>
              <a:gdLst/>
              <a:ahLst/>
              <a:cxnLst/>
              <a:rect l="l" t="t" r="r" b="b"/>
              <a:pathLst>
                <a:path w="554" h="555" extrusionOk="0">
                  <a:moveTo>
                    <a:pt x="214" y="0"/>
                  </a:moveTo>
                  <a:lnTo>
                    <a:pt x="161" y="18"/>
                  </a:lnTo>
                  <a:lnTo>
                    <a:pt x="71" y="72"/>
                  </a:lnTo>
                  <a:lnTo>
                    <a:pt x="18" y="161"/>
                  </a:lnTo>
                  <a:lnTo>
                    <a:pt x="0" y="215"/>
                  </a:lnTo>
                  <a:lnTo>
                    <a:pt x="0" y="268"/>
                  </a:lnTo>
                  <a:lnTo>
                    <a:pt x="0" y="340"/>
                  </a:lnTo>
                  <a:lnTo>
                    <a:pt x="18" y="376"/>
                  </a:lnTo>
                  <a:lnTo>
                    <a:pt x="71" y="465"/>
                  </a:lnTo>
                  <a:lnTo>
                    <a:pt x="161" y="536"/>
                  </a:lnTo>
                  <a:lnTo>
                    <a:pt x="214" y="554"/>
                  </a:lnTo>
                  <a:lnTo>
                    <a:pt x="322" y="554"/>
                  </a:lnTo>
                  <a:lnTo>
                    <a:pt x="375" y="536"/>
                  </a:lnTo>
                  <a:lnTo>
                    <a:pt x="465" y="465"/>
                  </a:lnTo>
                  <a:lnTo>
                    <a:pt x="518" y="376"/>
                  </a:lnTo>
                  <a:lnTo>
                    <a:pt x="536" y="340"/>
                  </a:lnTo>
                  <a:lnTo>
                    <a:pt x="554" y="268"/>
                  </a:lnTo>
                  <a:lnTo>
                    <a:pt x="536" y="215"/>
                  </a:lnTo>
                  <a:lnTo>
                    <a:pt x="518" y="161"/>
                  </a:lnTo>
                  <a:lnTo>
                    <a:pt x="465" y="72"/>
                  </a:lnTo>
                  <a:lnTo>
                    <a:pt x="375" y="18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16"/>
            <p:cNvSpPr/>
            <p:nvPr/>
          </p:nvSpPr>
          <p:spPr>
            <a:xfrm>
              <a:off x="4430500" y="2342625"/>
              <a:ext cx="13850" cy="13875"/>
            </a:xfrm>
            <a:custGeom>
              <a:avLst/>
              <a:gdLst/>
              <a:ahLst/>
              <a:cxnLst/>
              <a:rect l="l" t="t" r="r" b="b"/>
              <a:pathLst>
                <a:path w="554" h="555" extrusionOk="0">
                  <a:moveTo>
                    <a:pt x="214" y="1"/>
                  </a:moveTo>
                  <a:lnTo>
                    <a:pt x="161" y="19"/>
                  </a:lnTo>
                  <a:lnTo>
                    <a:pt x="71" y="72"/>
                  </a:lnTo>
                  <a:lnTo>
                    <a:pt x="18" y="162"/>
                  </a:lnTo>
                  <a:lnTo>
                    <a:pt x="0" y="215"/>
                  </a:lnTo>
                  <a:lnTo>
                    <a:pt x="0" y="269"/>
                  </a:lnTo>
                  <a:lnTo>
                    <a:pt x="0" y="323"/>
                  </a:lnTo>
                  <a:lnTo>
                    <a:pt x="18" y="376"/>
                  </a:lnTo>
                  <a:lnTo>
                    <a:pt x="71" y="466"/>
                  </a:lnTo>
                  <a:lnTo>
                    <a:pt x="161" y="519"/>
                  </a:lnTo>
                  <a:lnTo>
                    <a:pt x="214" y="537"/>
                  </a:lnTo>
                  <a:lnTo>
                    <a:pt x="268" y="555"/>
                  </a:lnTo>
                  <a:lnTo>
                    <a:pt x="322" y="537"/>
                  </a:lnTo>
                  <a:lnTo>
                    <a:pt x="375" y="519"/>
                  </a:lnTo>
                  <a:lnTo>
                    <a:pt x="465" y="466"/>
                  </a:lnTo>
                  <a:lnTo>
                    <a:pt x="518" y="376"/>
                  </a:lnTo>
                  <a:lnTo>
                    <a:pt x="536" y="323"/>
                  </a:lnTo>
                  <a:lnTo>
                    <a:pt x="554" y="269"/>
                  </a:lnTo>
                  <a:lnTo>
                    <a:pt x="536" y="215"/>
                  </a:lnTo>
                  <a:lnTo>
                    <a:pt x="518" y="162"/>
                  </a:lnTo>
                  <a:lnTo>
                    <a:pt x="465" y="72"/>
                  </a:lnTo>
                  <a:lnTo>
                    <a:pt x="375" y="19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16"/>
            <p:cNvSpPr/>
            <p:nvPr/>
          </p:nvSpPr>
          <p:spPr>
            <a:xfrm>
              <a:off x="4430500" y="2289025"/>
              <a:ext cx="13850" cy="13875"/>
            </a:xfrm>
            <a:custGeom>
              <a:avLst/>
              <a:gdLst/>
              <a:ahLst/>
              <a:cxnLst/>
              <a:rect l="l" t="t" r="r" b="b"/>
              <a:pathLst>
                <a:path w="554" h="555" extrusionOk="0">
                  <a:moveTo>
                    <a:pt x="268" y="1"/>
                  </a:moveTo>
                  <a:lnTo>
                    <a:pt x="214" y="19"/>
                  </a:lnTo>
                  <a:lnTo>
                    <a:pt x="161" y="36"/>
                  </a:lnTo>
                  <a:lnTo>
                    <a:pt x="71" y="90"/>
                  </a:lnTo>
                  <a:lnTo>
                    <a:pt x="18" y="179"/>
                  </a:lnTo>
                  <a:lnTo>
                    <a:pt x="0" y="233"/>
                  </a:lnTo>
                  <a:lnTo>
                    <a:pt x="0" y="287"/>
                  </a:lnTo>
                  <a:lnTo>
                    <a:pt x="0" y="340"/>
                  </a:lnTo>
                  <a:lnTo>
                    <a:pt x="18" y="394"/>
                  </a:lnTo>
                  <a:lnTo>
                    <a:pt x="71" y="483"/>
                  </a:lnTo>
                  <a:lnTo>
                    <a:pt x="161" y="537"/>
                  </a:lnTo>
                  <a:lnTo>
                    <a:pt x="214" y="555"/>
                  </a:lnTo>
                  <a:lnTo>
                    <a:pt x="322" y="555"/>
                  </a:lnTo>
                  <a:lnTo>
                    <a:pt x="375" y="537"/>
                  </a:lnTo>
                  <a:lnTo>
                    <a:pt x="465" y="483"/>
                  </a:lnTo>
                  <a:lnTo>
                    <a:pt x="518" y="394"/>
                  </a:lnTo>
                  <a:lnTo>
                    <a:pt x="536" y="340"/>
                  </a:lnTo>
                  <a:lnTo>
                    <a:pt x="554" y="287"/>
                  </a:lnTo>
                  <a:lnTo>
                    <a:pt x="536" y="233"/>
                  </a:lnTo>
                  <a:lnTo>
                    <a:pt x="518" y="179"/>
                  </a:lnTo>
                  <a:lnTo>
                    <a:pt x="465" y="90"/>
                  </a:lnTo>
                  <a:lnTo>
                    <a:pt x="375" y="36"/>
                  </a:lnTo>
                  <a:lnTo>
                    <a:pt x="322" y="19"/>
                  </a:lnTo>
                  <a:lnTo>
                    <a:pt x="26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16"/>
            <p:cNvSpPr/>
            <p:nvPr/>
          </p:nvSpPr>
          <p:spPr>
            <a:xfrm>
              <a:off x="4430500" y="2235875"/>
              <a:ext cx="13850" cy="13875"/>
            </a:xfrm>
            <a:custGeom>
              <a:avLst/>
              <a:gdLst/>
              <a:ahLst/>
              <a:cxnLst/>
              <a:rect l="l" t="t" r="r" b="b"/>
              <a:pathLst>
                <a:path w="554" h="555" extrusionOk="0">
                  <a:moveTo>
                    <a:pt x="214" y="0"/>
                  </a:moveTo>
                  <a:lnTo>
                    <a:pt x="161" y="18"/>
                  </a:lnTo>
                  <a:lnTo>
                    <a:pt x="71" y="90"/>
                  </a:lnTo>
                  <a:lnTo>
                    <a:pt x="18" y="161"/>
                  </a:lnTo>
                  <a:lnTo>
                    <a:pt x="0" y="215"/>
                  </a:lnTo>
                  <a:lnTo>
                    <a:pt x="0" y="286"/>
                  </a:lnTo>
                  <a:lnTo>
                    <a:pt x="0" y="340"/>
                  </a:lnTo>
                  <a:lnTo>
                    <a:pt x="18" y="393"/>
                  </a:lnTo>
                  <a:lnTo>
                    <a:pt x="71" y="465"/>
                  </a:lnTo>
                  <a:lnTo>
                    <a:pt x="161" y="536"/>
                  </a:lnTo>
                  <a:lnTo>
                    <a:pt x="214" y="554"/>
                  </a:lnTo>
                  <a:lnTo>
                    <a:pt x="322" y="554"/>
                  </a:lnTo>
                  <a:lnTo>
                    <a:pt x="375" y="536"/>
                  </a:lnTo>
                  <a:lnTo>
                    <a:pt x="465" y="465"/>
                  </a:lnTo>
                  <a:lnTo>
                    <a:pt x="518" y="393"/>
                  </a:lnTo>
                  <a:lnTo>
                    <a:pt x="536" y="340"/>
                  </a:lnTo>
                  <a:lnTo>
                    <a:pt x="554" y="286"/>
                  </a:lnTo>
                  <a:lnTo>
                    <a:pt x="536" y="215"/>
                  </a:lnTo>
                  <a:lnTo>
                    <a:pt x="518" y="161"/>
                  </a:lnTo>
                  <a:lnTo>
                    <a:pt x="465" y="90"/>
                  </a:lnTo>
                  <a:lnTo>
                    <a:pt x="375" y="18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7" name="Google Shape;637;p16"/>
          <p:cNvSpPr/>
          <p:nvPr/>
        </p:nvSpPr>
        <p:spPr>
          <a:xfrm flipH="1">
            <a:off x="6089596" y="3692925"/>
            <a:ext cx="4468979" cy="1450581"/>
          </a:xfrm>
          <a:custGeom>
            <a:avLst/>
            <a:gdLst/>
            <a:ahLst/>
            <a:cxnLst/>
            <a:rect l="l" t="t" r="r" b="b"/>
            <a:pathLst>
              <a:path w="84396" h="27394" extrusionOk="0">
                <a:moveTo>
                  <a:pt x="26572" y="0"/>
                </a:moveTo>
                <a:lnTo>
                  <a:pt x="25571" y="36"/>
                </a:lnTo>
                <a:lnTo>
                  <a:pt x="24571" y="107"/>
                </a:lnTo>
                <a:lnTo>
                  <a:pt x="23570" y="215"/>
                </a:lnTo>
                <a:lnTo>
                  <a:pt x="22569" y="358"/>
                </a:lnTo>
                <a:lnTo>
                  <a:pt x="21587" y="536"/>
                </a:lnTo>
                <a:lnTo>
                  <a:pt x="20604" y="751"/>
                </a:lnTo>
                <a:lnTo>
                  <a:pt x="19639" y="983"/>
                </a:lnTo>
                <a:lnTo>
                  <a:pt x="18674" y="1251"/>
                </a:lnTo>
                <a:lnTo>
                  <a:pt x="17709" y="1519"/>
                </a:lnTo>
                <a:lnTo>
                  <a:pt x="16762" y="1823"/>
                </a:lnTo>
                <a:lnTo>
                  <a:pt x="15815" y="2127"/>
                </a:lnTo>
                <a:lnTo>
                  <a:pt x="14868" y="2448"/>
                </a:lnTo>
                <a:lnTo>
                  <a:pt x="12992" y="3109"/>
                </a:lnTo>
                <a:lnTo>
                  <a:pt x="11115" y="3771"/>
                </a:lnTo>
                <a:lnTo>
                  <a:pt x="9239" y="4414"/>
                </a:lnTo>
                <a:lnTo>
                  <a:pt x="8292" y="4735"/>
                </a:lnTo>
                <a:lnTo>
                  <a:pt x="7345" y="5039"/>
                </a:lnTo>
                <a:lnTo>
                  <a:pt x="6398" y="5325"/>
                </a:lnTo>
                <a:lnTo>
                  <a:pt x="5433" y="5593"/>
                </a:lnTo>
                <a:lnTo>
                  <a:pt x="4486" y="5825"/>
                </a:lnTo>
                <a:lnTo>
                  <a:pt x="3503" y="6058"/>
                </a:lnTo>
                <a:lnTo>
                  <a:pt x="2645" y="6236"/>
                </a:lnTo>
                <a:lnTo>
                  <a:pt x="1770" y="6379"/>
                </a:lnTo>
                <a:lnTo>
                  <a:pt x="894" y="6504"/>
                </a:lnTo>
                <a:lnTo>
                  <a:pt x="1" y="6612"/>
                </a:lnTo>
                <a:lnTo>
                  <a:pt x="1" y="27393"/>
                </a:lnTo>
                <a:lnTo>
                  <a:pt x="84396" y="27393"/>
                </a:lnTo>
                <a:lnTo>
                  <a:pt x="84307" y="27000"/>
                </a:lnTo>
                <a:lnTo>
                  <a:pt x="84217" y="26625"/>
                </a:lnTo>
                <a:lnTo>
                  <a:pt x="84110" y="26250"/>
                </a:lnTo>
                <a:lnTo>
                  <a:pt x="83985" y="25874"/>
                </a:lnTo>
                <a:lnTo>
                  <a:pt x="83842" y="25499"/>
                </a:lnTo>
                <a:lnTo>
                  <a:pt x="83681" y="25142"/>
                </a:lnTo>
                <a:lnTo>
                  <a:pt x="83520" y="24784"/>
                </a:lnTo>
                <a:lnTo>
                  <a:pt x="83342" y="24427"/>
                </a:lnTo>
                <a:lnTo>
                  <a:pt x="83145" y="24088"/>
                </a:lnTo>
                <a:lnTo>
                  <a:pt x="82949" y="23766"/>
                </a:lnTo>
                <a:lnTo>
                  <a:pt x="82734" y="23444"/>
                </a:lnTo>
                <a:lnTo>
                  <a:pt x="82502" y="23123"/>
                </a:lnTo>
                <a:lnTo>
                  <a:pt x="82252" y="22819"/>
                </a:lnTo>
                <a:lnTo>
                  <a:pt x="82002" y="22515"/>
                </a:lnTo>
                <a:lnTo>
                  <a:pt x="81716" y="22247"/>
                </a:lnTo>
                <a:lnTo>
                  <a:pt x="81430" y="21961"/>
                </a:lnTo>
                <a:lnTo>
                  <a:pt x="81126" y="21693"/>
                </a:lnTo>
                <a:lnTo>
                  <a:pt x="80804" y="21443"/>
                </a:lnTo>
                <a:lnTo>
                  <a:pt x="80465" y="21193"/>
                </a:lnTo>
                <a:lnTo>
                  <a:pt x="80125" y="20961"/>
                </a:lnTo>
                <a:lnTo>
                  <a:pt x="79768" y="20764"/>
                </a:lnTo>
                <a:lnTo>
                  <a:pt x="79411" y="20567"/>
                </a:lnTo>
                <a:lnTo>
                  <a:pt x="79035" y="20389"/>
                </a:lnTo>
                <a:lnTo>
                  <a:pt x="78660" y="20210"/>
                </a:lnTo>
                <a:lnTo>
                  <a:pt x="78285" y="20067"/>
                </a:lnTo>
                <a:lnTo>
                  <a:pt x="77910" y="19924"/>
                </a:lnTo>
                <a:lnTo>
                  <a:pt x="77516" y="19799"/>
                </a:lnTo>
                <a:lnTo>
                  <a:pt x="77105" y="19692"/>
                </a:lnTo>
                <a:lnTo>
                  <a:pt x="76712" y="19585"/>
                </a:lnTo>
                <a:lnTo>
                  <a:pt x="76301" y="19495"/>
                </a:lnTo>
                <a:lnTo>
                  <a:pt x="75890" y="19424"/>
                </a:lnTo>
                <a:lnTo>
                  <a:pt x="75479" y="19352"/>
                </a:lnTo>
                <a:lnTo>
                  <a:pt x="74640" y="19245"/>
                </a:lnTo>
                <a:lnTo>
                  <a:pt x="73782" y="19191"/>
                </a:lnTo>
                <a:lnTo>
                  <a:pt x="72924" y="19156"/>
                </a:lnTo>
                <a:lnTo>
                  <a:pt x="72066" y="19156"/>
                </a:lnTo>
                <a:lnTo>
                  <a:pt x="71209" y="19191"/>
                </a:lnTo>
                <a:lnTo>
                  <a:pt x="70351" y="19245"/>
                </a:lnTo>
                <a:lnTo>
                  <a:pt x="69511" y="19334"/>
                </a:lnTo>
                <a:lnTo>
                  <a:pt x="68671" y="19424"/>
                </a:lnTo>
                <a:lnTo>
                  <a:pt x="66992" y="19656"/>
                </a:lnTo>
                <a:lnTo>
                  <a:pt x="65312" y="19906"/>
                </a:lnTo>
                <a:lnTo>
                  <a:pt x="63632" y="20121"/>
                </a:lnTo>
                <a:lnTo>
                  <a:pt x="62792" y="20228"/>
                </a:lnTo>
                <a:lnTo>
                  <a:pt x="61953" y="20299"/>
                </a:lnTo>
                <a:lnTo>
                  <a:pt x="61113" y="20353"/>
                </a:lnTo>
                <a:lnTo>
                  <a:pt x="60273" y="20371"/>
                </a:lnTo>
                <a:lnTo>
                  <a:pt x="59433" y="20371"/>
                </a:lnTo>
                <a:lnTo>
                  <a:pt x="58611" y="20335"/>
                </a:lnTo>
                <a:lnTo>
                  <a:pt x="57789" y="20264"/>
                </a:lnTo>
                <a:lnTo>
                  <a:pt x="57378" y="20210"/>
                </a:lnTo>
                <a:lnTo>
                  <a:pt x="56967" y="20156"/>
                </a:lnTo>
                <a:lnTo>
                  <a:pt x="56556" y="20067"/>
                </a:lnTo>
                <a:lnTo>
                  <a:pt x="56145" y="19978"/>
                </a:lnTo>
                <a:lnTo>
                  <a:pt x="55752" y="19888"/>
                </a:lnTo>
                <a:lnTo>
                  <a:pt x="55341" y="19763"/>
                </a:lnTo>
                <a:lnTo>
                  <a:pt x="54930" y="19638"/>
                </a:lnTo>
                <a:lnTo>
                  <a:pt x="54501" y="19495"/>
                </a:lnTo>
                <a:lnTo>
                  <a:pt x="54108" y="19334"/>
                </a:lnTo>
                <a:lnTo>
                  <a:pt x="53715" y="19156"/>
                </a:lnTo>
                <a:lnTo>
                  <a:pt x="53322" y="18977"/>
                </a:lnTo>
                <a:lnTo>
                  <a:pt x="52947" y="18780"/>
                </a:lnTo>
                <a:lnTo>
                  <a:pt x="52553" y="18584"/>
                </a:lnTo>
                <a:lnTo>
                  <a:pt x="52196" y="18370"/>
                </a:lnTo>
                <a:lnTo>
                  <a:pt x="51821" y="18137"/>
                </a:lnTo>
                <a:lnTo>
                  <a:pt x="51463" y="17905"/>
                </a:lnTo>
                <a:lnTo>
                  <a:pt x="50767" y="17422"/>
                </a:lnTo>
                <a:lnTo>
                  <a:pt x="50088" y="16886"/>
                </a:lnTo>
                <a:lnTo>
                  <a:pt x="49444" y="16332"/>
                </a:lnTo>
                <a:lnTo>
                  <a:pt x="48801" y="15743"/>
                </a:lnTo>
                <a:lnTo>
                  <a:pt x="48158" y="15135"/>
                </a:lnTo>
                <a:lnTo>
                  <a:pt x="47550" y="14492"/>
                </a:lnTo>
                <a:lnTo>
                  <a:pt x="46943" y="13849"/>
                </a:lnTo>
                <a:lnTo>
                  <a:pt x="46353" y="13170"/>
                </a:lnTo>
                <a:lnTo>
                  <a:pt x="45763" y="12491"/>
                </a:lnTo>
                <a:lnTo>
                  <a:pt x="44602" y="11115"/>
                </a:lnTo>
                <a:lnTo>
                  <a:pt x="43458" y="9703"/>
                </a:lnTo>
                <a:lnTo>
                  <a:pt x="42297" y="8309"/>
                </a:lnTo>
                <a:lnTo>
                  <a:pt x="41689" y="7630"/>
                </a:lnTo>
                <a:lnTo>
                  <a:pt x="41099" y="6951"/>
                </a:lnTo>
                <a:lnTo>
                  <a:pt x="40492" y="6290"/>
                </a:lnTo>
                <a:lnTo>
                  <a:pt x="39867" y="5647"/>
                </a:lnTo>
                <a:lnTo>
                  <a:pt x="39241" y="5039"/>
                </a:lnTo>
                <a:lnTo>
                  <a:pt x="38580" y="4432"/>
                </a:lnTo>
                <a:lnTo>
                  <a:pt x="37919" y="3860"/>
                </a:lnTo>
                <a:lnTo>
                  <a:pt x="37222" y="3324"/>
                </a:lnTo>
                <a:lnTo>
                  <a:pt x="36507" y="2806"/>
                </a:lnTo>
                <a:lnTo>
                  <a:pt x="36150" y="2555"/>
                </a:lnTo>
                <a:lnTo>
                  <a:pt x="35775" y="2323"/>
                </a:lnTo>
                <a:lnTo>
                  <a:pt x="35399" y="2109"/>
                </a:lnTo>
                <a:lnTo>
                  <a:pt x="35024" y="1894"/>
                </a:lnTo>
                <a:lnTo>
                  <a:pt x="34631" y="1698"/>
                </a:lnTo>
                <a:lnTo>
                  <a:pt x="34238" y="1501"/>
                </a:lnTo>
                <a:lnTo>
                  <a:pt x="33791" y="1305"/>
                </a:lnTo>
                <a:lnTo>
                  <a:pt x="33326" y="1108"/>
                </a:lnTo>
                <a:lnTo>
                  <a:pt x="32862" y="947"/>
                </a:lnTo>
                <a:lnTo>
                  <a:pt x="32397" y="786"/>
                </a:lnTo>
                <a:lnTo>
                  <a:pt x="31933" y="643"/>
                </a:lnTo>
                <a:lnTo>
                  <a:pt x="31450" y="518"/>
                </a:lnTo>
                <a:lnTo>
                  <a:pt x="30968" y="411"/>
                </a:lnTo>
                <a:lnTo>
                  <a:pt x="30485" y="304"/>
                </a:lnTo>
                <a:lnTo>
                  <a:pt x="30003" y="232"/>
                </a:lnTo>
                <a:lnTo>
                  <a:pt x="29520" y="161"/>
                </a:lnTo>
                <a:lnTo>
                  <a:pt x="29038" y="107"/>
                </a:lnTo>
                <a:lnTo>
                  <a:pt x="28538" y="54"/>
                </a:lnTo>
                <a:lnTo>
                  <a:pt x="28055" y="18"/>
                </a:lnTo>
                <a:lnTo>
                  <a:pt x="2755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dist="95250" dir="2154000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8" name="Google Shape;638;p16"/>
          <p:cNvGrpSpPr/>
          <p:nvPr/>
        </p:nvGrpSpPr>
        <p:grpSpPr>
          <a:xfrm rot="10800000">
            <a:off x="8728566" y="3933884"/>
            <a:ext cx="323457" cy="821341"/>
            <a:chOff x="3506650" y="4144275"/>
            <a:chExt cx="163975" cy="416375"/>
          </a:xfrm>
        </p:grpSpPr>
        <p:sp>
          <p:nvSpPr>
            <p:cNvPr id="639" name="Google Shape;639;p16"/>
            <p:cNvSpPr/>
            <p:nvPr/>
          </p:nvSpPr>
          <p:spPr>
            <a:xfrm>
              <a:off x="3506650" y="4144275"/>
              <a:ext cx="163975" cy="163975"/>
            </a:xfrm>
            <a:custGeom>
              <a:avLst/>
              <a:gdLst/>
              <a:ahLst/>
              <a:cxnLst/>
              <a:rect l="l" t="t" r="r" b="b"/>
              <a:pathLst>
                <a:path w="6559" h="6559" extrusionOk="0">
                  <a:moveTo>
                    <a:pt x="3861" y="1"/>
                  </a:moveTo>
                  <a:lnTo>
                    <a:pt x="3700" y="36"/>
                  </a:lnTo>
                  <a:lnTo>
                    <a:pt x="3539" y="108"/>
                  </a:lnTo>
                  <a:lnTo>
                    <a:pt x="3414" y="197"/>
                  </a:lnTo>
                  <a:lnTo>
                    <a:pt x="3307" y="304"/>
                  </a:lnTo>
                  <a:lnTo>
                    <a:pt x="3217" y="447"/>
                  </a:lnTo>
                  <a:lnTo>
                    <a:pt x="3146" y="608"/>
                  </a:lnTo>
                  <a:lnTo>
                    <a:pt x="2699" y="2234"/>
                  </a:lnTo>
                  <a:lnTo>
                    <a:pt x="1055" y="1788"/>
                  </a:lnTo>
                  <a:lnTo>
                    <a:pt x="894" y="1752"/>
                  </a:lnTo>
                  <a:lnTo>
                    <a:pt x="734" y="1770"/>
                  </a:lnTo>
                  <a:lnTo>
                    <a:pt x="573" y="1805"/>
                  </a:lnTo>
                  <a:lnTo>
                    <a:pt x="430" y="1859"/>
                  </a:lnTo>
                  <a:lnTo>
                    <a:pt x="287" y="1948"/>
                  </a:lnTo>
                  <a:lnTo>
                    <a:pt x="180" y="2074"/>
                  </a:lnTo>
                  <a:lnTo>
                    <a:pt x="90" y="2216"/>
                  </a:lnTo>
                  <a:lnTo>
                    <a:pt x="37" y="2377"/>
                  </a:lnTo>
                  <a:lnTo>
                    <a:pt x="1" y="2538"/>
                  </a:lnTo>
                  <a:lnTo>
                    <a:pt x="1" y="2699"/>
                  </a:lnTo>
                  <a:lnTo>
                    <a:pt x="37" y="2860"/>
                  </a:lnTo>
                  <a:lnTo>
                    <a:pt x="108" y="3003"/>
                  </a:lnTo>
                  <a:lnTo>
                    <a:pt x="198" y="3146"/>
                  </a:lnTo>
                  <a:lnTo>
                    <a:pt x="323" y="3253"/>
                  </a:lnTo>
                  <a:lnTo>
                    <a:pt x="448" y="3342"/>
                  </a:lnTo>
                  <a:lnTo>
                    <a:pt x="609" y="3396"/>
                  </a:lnTo>
                  <a:lnTo>
                    <a:pt x="2252" y="3860"/>
                  </a:lnTo>
                  <a:lnTo>
                    <a:pt x="1788" y="5487"/>
                  </a:lnTo>
                  <a:lnTo>
                    <a:pt x="1770" y="5665"/>
                  </a:lnTo>
                  <a:lnTo>
                    <a:pt x="1770" y="5826"/>
                  </a:lnTo>
                  <a:lnTo>
                    <a:pt x="1806" y="5987"/>
                  </a:lnTo>
                  <a:lnTo>
                    <a:pt x="1877" y="6130"/>
                  </a:lnTo>
                  <a:lnTo>
                    <a:pt x="1967" y="6255"/>
                  </a:lnTo>
                  <a:lnTo>
                    <a:pt x="2074" y="6362"/>
                  </a:lnTo>
                  <a:lnTo>
                    <a:pt x="2217" y="6451"/>
                  </a:lnTo>
                  <a:lnTo>
                    <a:pt x="2378" y="6523"/>
                  </a:lnTo>
                  <a:lnTo>
                    <a:pt x="2538" y="6559"/>
                  </a:lnTo>
                  <a:lnTo>
                    <a:pt x="2717" y="6541"/>
                  </a:lnTo>
                  <a:lnTo>
                    <a:pt x="2860" y="6505"/>
                  </a:lnTo>
                  <a:lnTo>
                    <a:pt x="3021" y="6451"/>
                  </a:lnTo>
                  <a:lnTo>
                    <a:pt x="3146" y="6344"/>
                  </a:lnTo>
                  <a:lnTo>
                    <a:pt x="3253" y="6237"/>
                  </a:lnTo>
                  <a:lnTo>
                    <a:pt x="3342" y="6094"/>
                  </a:lnTo>
                  <a:lnTo>
                    <a:pt x="3414" y="5933"/>
                  </a:lnTo>
                  <a:lnTo>
                    <a:pt x="3861" y="4307"/>
                  </a:lnTo>
                  <a:lnTo>
                    <a:pt x="5505" y="4754"/>
                  </a:lnTo>
                  <a:lnTo>
                    <a:pt x="5665" y="4790"/>
                  </a:lnTo>
                  <a:lnTo>
                    <a:pt x="5826" y="4790"/>
                  </a:lnTo>
                  <a:lnTo>
                    <a:pt x="5987" y="4754"/>
                  </a:lnTo>
                  <a:lnTo>
                    <a:pt x="6130" y="4682"/>
                  </a:lnTo>
                  <a:lnTo>
                    <a:pt x="6273" y="4593"/>
                  </a:lnTo>
                  <a:lnTo>
                    <a:pt x="6380" y="4468"/>
                  </a:lnTo>
                  <a:lnTo>
                    <a:pt x="6470" y="4325"/>
                  </a:lnTo>
                  <a:lnTo>
                    <a:pt x="6523" y="4182"/>
                  </a:lnTo>
                  <a:lnTo>
                    <a:pt x="6559" y="4003"/>
                  </a:lnTo>
                  <a:lnTo>
                    <a:pt x="6559" y="3843"/>
                  </a:lnTo>
                  <a:lnTo>
                    <a:pt x="6523" y="3682"/>
                  </a:lnTo>
                  <a:lnTo>
                    <a:pt x="6452" y="3539"/>
                  </a:lnTo>
                  <a:lnTo>
                    <a:pt x="6362" y="3414"/>
                  </a:lnTo>
                  <a:lnTo>
                    <a:pt x="6237" y="3289"/>
                  </a:lnTo>
                  <a:lnTo>
                    <a:pt x="6112" y="3199"/>
                  </a:lnTo>
                  <a:lnTo>
                    <a:pt x="5951" y="3146"/>
                  </a:lnTo>
                  <a:lnTo>
                    <a:pt x="4307" y="2681"/>
                  </a:lnTo>
                  <a:lnTo>
                    <a:pt x="4772" y="1055"/>
                  </a:lnTo>
                  <a:lnTo>
                    <a:pt x="4790" y="894"/>
                  </a:lnTo>
                  <a:lnTo>
                    <a:pt x="4790" y="715"/>
                  </a:lnTo>
                  <a:lnTo>
                    <a:pt x="4754" y="573"/>
                  </a:lnTo>
                  <a:lnTo>
                    <a:pt x="4683" y="412"/>
                  </a:lnTo>
                  <a:lnTo>
                    <a:pt x="4593" y="287"/>
                  </a:lnTo>
                  <a:lnTo>
                    <a:pt x="4486" y="179"/>
                  </a:lnTo>
                  <a:lnTo>
                    <a:pt x="4343" y="90"/>
                  </a:lnTo>
                  <a:lnTo>
                    <a:pt x="4182" y="19"/>
                  </a:lnTo>
                  <a:lnTo>
                    <a:pt x="402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16"/>
            <p:cNvSpPr/>
            <p:nvPr/>
          </p:nvSpPr>
          <p:spPr>
            <a:xfrm>
              <a:off x="3538825" y="4478425"/>
              <a:ext cx="82225" cy="82225"/>
            </a:xfrm>
            <a:custGeom>
              <a:avLst/>
              <a:gdLst/>
              <a:ahLst/>
              <a:cxnLst/>
              <a:rect l="l" t="t" r="r" b="b"/>
              <a:pathLst>
                <a:path w="3289" h="3289" extrusionOk="0">
                  <a:moveTo>
                    <a:pt x="519" y="1"/>
                  </a:moveTo>
                  <a:lnTo>
                    <a:pt x="429" y="19"/>
                  </a:lnTo>
                  <a:lnTo>
                    <a:pt x="322" y="36"/>
                  </a:lnTo>
                  <a:lnTo>
                    <a:pt x="233" y="90"/>
                  </a:lnTo>
                  <a:lnTo>
                    <a:pt x="161" y="162"/>
                  </a:lnTo>
                  <a:lnTo>
                    <a:pt x="90" y="233"/>
                  </a:lnTo>
                  <a:lnTo>
                    <a:pt x="36" y="322"/>
                  </a:lnTo>
                  <a:lnTo>
                    <a:pt x="18" y="430"/>
                  </a:lnTo>
                  <a:lnTo>
                    <a:pt x="1" y="519"/>
                  </a:lnTo>
                  <a:lnTo>
                    <a:pt x="18" y="626"/>
                  </a:lnTo>
                  <a:lnTo>
                    <a:pt x="36" y="716"/>
                  </a:lnTo>
                  <a:lnTo>
                    <a:pt x="90" y="823"/>
                  </a:lnTo>
                  <a:lnTo>
                    <a:pt x="161" y="894"/>
                  </a:lnTo>
                  <a:lnTo>
                    <a:pt x="912" y="1645"/>
                  </a:lnTo>
                  <a:lnTo>
                    <a:pt x="161" y="2395"/>
                  </a:lnTo>
                  <a:lnTo>
                    <a:pt x="90" y="2467"/>
                  </a:lnTo>
                  <a:lnTo>
                    <a:pt x="36" y="2574"/>
                  </a:lnTo>
                  <a:lnTo>
                    <a:pt x="18" y="2663"/>
                  </a:lnTo>
                  <a:lnTo>
                    <a:pt x="1" y="2770"/>
                  </a:lnTo>
                  <a:lnTo>
                    <a:pt x="18" y="2860"/>
                  </a:lnTo>
                  <a:lnTo>
                    <a:pt x="36" y="2967"/>
                  </a:lnTo>
                  <a:lnTo>
                    <a:pt x="90" y="3056"/>
                  </a:lnTo>
                  <a:lnTo>
                    <a:pt x="161" y="3128"/>
                  </a:lnTo>
                  <a:lnTo>
                    <a:pt x="233" y="3199"/>
                  </a:lnTo>
                  <a:lnTo>
                    <a:pt x="322" y="3253"/>
                  </a:lnTo>
                  <a:lnTo>
                    <a:pt x="429" y="3271"/>
                  </a:lnTo>
                  <a:lnTo>
                    <a:pt x="519" y="3289"/>
                  </a:lnTo>
                  <a:lnTo>
                    <a:pt x="626" y="3271"/>
                  </a:lnTo>
                  <a:lnTo>
                    <a:pt x="715" y="3253"/>
                  </a:lnTo>
                  <a:lnTo>
                    <a:pt x="823" y="3199"/>
                  </a:lnTo>
                  <a:lnTo>
                    <a:pt x="894" y="3128"/>
                  </a:lnTo>
                  <a:lnTo>
                    <a:pt x="1644" y="2377"/>
                  </a:lnTo>
                  <a:lnTo>
                    <a:pt x="2395" y="3128"/>
                  </a:lnTo>
                  <a:lnTo>
                    <a:pt x="2484" y="3199"/>
                  </a:lnTo>
                  <a:lnTo>
                    <a:pt x="2574" y="3253"/>
                  </a:lnTo>
                  <a:lnTo>
                    <a:pt x="2663" y="3271"/>
                  </a:lnTo>
                  <a:lnTo>
                    <a:pt x="2770" y="3289"/>
                  </a:lnTo>
                  <a:lnTo>
                    <a:pt x="2860" y="3271"/>
                  </a:lnTo>
                  <a:lnTo>
                    <a:pt x="2967" y="3253"/>
                  </a:lnTo>
                  <a:lnTo>
                    <a:pt x="3056" y="3199"/>
                  </a:lnTo>
                  <a:lnTo>
                    <a:pt x="3128" y="3128"/>
                  </a:lnTo>
                  <a:lnTo>
                    <a:pt x="3199" y="3056"/>
                  </a:lnTo>
                  <a:lnTo>
                    <a:pt x="3253" y="2967"/>
                  </a:lnTo>
                  <a:lnTo>
                    <a:pt x="3271" y="2860"/>
                  </a:lnTo>
                  <a:lnTo>
                    <a:pt x="3288" y="2770"/>
                  </a:lnTo>
                  <a:lnTo>
                    <a:pt x="3271" y="2663"/>
                  </a:lnTo>
                  <a:lnTo>
                    <a:pt x="3253" y="2574"/>
                  </a:lnTo>
                  <a:lnTo>
                    <a:pt x="3199" y="2467"/>
                  </a:lnTo>
                  <a:lnTo>
                    <a:pt x="3128" y="2395"/>
                  </a:lnTo>
                  <a:lnTo>
                    <a:pt x="2377" y="1645"/>
                  </a:lnTo>
                  <a:lnTo>
                    <a:pt x="3128" y="894"/>
                  </a:lnTo>
                  <a:lnTo>
                    <a:pt x="3199" y="823"/>
                  </a:lnTo>
                  <a:lnTo>
                    <a:pt x="3253" y="716"/>
                  </a:lnTo>
                  <a:lnTo>
                    <a:pt x="3271" y="626"/>
                  </a:lnTo>
                  <a:lnTo>
                    <a:pt x="3288" y="519"/>
                  </a:lnTo>
                  <a:lnTo>
                    <a:pt x="3271" y="430"/>
                  </a:lnTo>
                  <a:lnTo>
                    <a:pt x="3253" y="322"/>
                  </a:lnTo>
                  <a:lnTo>
                    <a:pt x="3199" y="233"/>
                  </a:lnTo>
                  <a:lnTo>
                    <a:pt x="3128" y="162"/>
                  </a:lnTo>
                  <a:lnTo>
                    <a:pt x="3056" y="90"/>
                  </a:lnTo>
                  <a:lnTo>
                    <a:pt x="2967" y="36"/>
                  </a:lnTo>
                  <a:lnTo>
                    <a:pt x="2860" y="19"/>
                  </a:lnTo>
                  <a:lnTo>
                    <a:pt x="2770" y="1"/>
                  </a:lnTo>
                  <a:lnTo>
                    <a:pt x="2663" y="19"/>
                  </a:lnTo>
                  <a:lnTo>
                    <a:pt x="2574" y="36"/>
                  </a:lnTo>
                  <a:lnTo>
                    <a:pt x="2484" y="90"/>
                  </a:lnTo>
                  <a:lnTo>
                    <a:pt x="2395" y="162"/>
                  </a:lnTo>
                  <a:lnTo>
                    <a:pt x="1644" y="912"/>
                  </a:lnTo>
                  <a:lnTo>
                    <a:pt x="894" y="162"/>
                  </a:lnTo>
                  <a:lnTo>
                    <a:pt x="823" y="90"/>
                  </a:lnTo>
                  <a:lnTo>
                    <a:pt x="715" y="36"/>
                  </a:lnTo>
                  <a:lnTo>
                    <a:pt x="626" y="19"/>
                  </a:lnTo>
                  <a:lnTo>
                    <a:pt x="51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1" name="Google Shape;641;p16"/>
          <p:cNvSpPr txBox="1">
            <a:spLocks noGrp="1"/>
          </p:cNvSpPr>
          <p:nvPr>
            <p:ph type="title"/>
          </p:nvPr>
        </p:nvSpPr>
        <p:spPr>
          <a:xfrm>
            <a:off x="1632875" y="2570350"/>
            <a:ext cx="2187000" cy="2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42" name="Google Shape;642;p16"/>
          <p:cNvSpPr/>
          <p:nvPr/>
        </p:nvSpPr>
        <p:spPr>
          <a:xfrm>
            <a:off x="8265575" y="-4050"/>
            <a:ext cx="942975" cy="1533525"/>
          </a:xfrm>
          <a:custGeom>
            <a:avLst/>
            <a:gdLst/>
            <a:ahLst/>
            <a:cxnLst/>
            <a:rect l="l" t="t" r="r" b="b"/>
            <a:pathLst>
              <a:path w="37719" h="61341" extrusionOk="0">
                <a:moveTo>
                  <a:pt x="0" y="0"/>
                </a:moveTo>
                <a:cubicBezTo>
                  <a:pt x="8544" y="3107"/>
                  <a:pt x="21128" y="4329"/>
                  <a:pt x="24003" y="12954"/>
                </a:cubicBezTo>
                <a:cubicBezTo>
                  <a:pt x="26828" y="21430"/>
                  <a:pt x="18018" y="31329"/>
                  <a:pt x="21336" y="39624"/>
                </a:cubicBezTo>
                <a:cubicBezTo>
                  <a:pt x="24704" y="48043"/>
                  <a:pt x="33664" y="53230"/>
                  <a:pt x="37719" y="61341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43" name="Google Shape;643;p16"/>
          <p:cNvSpPr/>
          <p:nvPr/>
        </p:nvSpPr>
        <p:spPr>
          <a:xfrm>
            <a:off x="7627400" y="-4050"/>
            <a:ext cx="1571625" cy="1323975"/>
          </a:xfrm>
          <a:custGeom>
            <a:avLst/>
            <a:gdLst/>
            <a:ahLst/>
            <a:cxnLst/>
            <a:rect l="l" t="t" r="r" b="b"/>
            <a:pathLst>
              <a:path w="62865" h="52959" extrusionOk="0">
                <a:moveTo>
                  <a:pt x="0" y="0"/>
                </a:moveTo>
                <a:cubicBezTo>
                  <a:pt x="5987" y="1382"/>
                  <a:pt x="12610" y="2028"/>
                  <a:pt x="17526" y="5715"/>
                </a:cubicBezTo>
                <a:cubicBezTo>
                  <a:pt x="27083" y="12883"/>
                  <a:pt x="33843" y="23175"/>
                  <a:pt x="42291" y="31623"/>
                </a:cubicBezTo>
                <a:cubicBezTo>
                  <a:pt x="49277" y="38609"/>
                  <a:pt x="58447" y="44122"/>
                  <a:pt x="62865" y="52959"/>
                </a:cubicBezTo>
              </a:path>
            </a:pathLst>
          </a:custGeom>
          <a:noFill/>
          <a:ln w="19050" cap="flat" cmpd="sng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</p:sp>
      <p:grpSp>
        <p:nvGrpSpPr>
          <p:cNvPr id="644" name="Google Shape;644;p16"/>
          <p:cNvGrpSpPr/>
          <p:nvPr/>
        </p:nvGrpSpPr>
        <p:grpSpPr>
          <a:xfrm rot="978445" flipH="1">
            <a:off x="8227301" y="375609"/>
            <a:ext cx="323460" cy="774225"/>
            <a:chOff x="3293575" y="2432875"/>
            <a:chExt cx="323450" cy="774200"/>
          </a:xfrm>
        </p:grpSpPr>
        <p:sp>
          <p:nvSpPr>
            <p:cNvPr id="645" name="Google Shape;645;p16"/>
            <p:cNvSpPr/>
            <p:nvPr/>
          </p:nvSpPr>
          <p:spPr>
            <a:xfrm>
              <a:off x="3293575" y="2432875"/>
              <a:ext cx="323450" cy="774200"/>
            </a:xfrm>
            <a:custGeom>
              <a:avLst/>
              <a:gdLst/>
              <a:ahLst/>
              <a:cxnLst/>
              <a:rect l="l" t="t" r="r" b="b"/>
              <a:pathLst>
                <a:path w="12938" h="30968" extrusionOk="0">
                  <a:moveTo>
                    <a:pt x="9578" y="1680"/>
                  </a:moveTo>
                  <a:lnTo>
                    <a:pt x="9793" y="1698"/>
                  </a:lnTo>
                  <a:lnTo>
                    <a:pt x="9989" y="1734"/>
                  </a:lnTo>
                  <a:lnTo>
                    <a:pt x="10168" y="1805"/>
                  </a:lnTo>
                  <a:lnTo>
                    <a:pt x="10364" y="1895"/>
                  </a:lnTo>
                  <a:lnTo>
                    <a:pt x="10525" y="2020"/>
                  </a:lnTo>
                  <a:lnTo>
                    <a:pt x="10686" y="2181"/>
                  </a:lnTo>
                  <a:lnTo>
                    <a:pt x="10847" y="2377"/>
                  </a:lnTo>
                  <a:lnTo>
                    <a:pt x="10936" y="2520"/>
                  </a:lnTo>
                  <a:lnTo>
                    <a:pt x="10990" y="2663"/>
                  </a:lnTo>
                  <a:lnTo>
                    <a:pt x="11044" y="2806"/>
                  </a:lnTo>
                  <a:lnTo>
                    <a:pt x="11097" y="2949"/>
                  </a:lnTo>
                  <a:lnTo>
                    <a:pt x="11115" y="3074"/>
                  </a:lnTo>
                  <a:lnTo>
                    <a:pt x="11115" y="3217"/>
                  </a:lnTo>
                  <a:lnTo>
                    <a:pt x="11115" y="3342"/>
                  </a:lnTo>
                  <a:lnTo>
                    <a:pt x="11097" y="3467"/>
                  </a:lnTo>
                  <a:lnTo>
                    <a:pt x="11079" y="3592"/>
                  </a:lnTo>
                  <a:lnTo>
                    <a:pt x="11026" y="3717"/>
                  </a:lnTo>
                  <a:lnTo>
                    <a:pt x="10972" y="3842"/>
                  </a:lnTo>
                  <a:lnTo>
                    <a:pt x="10918" y="3950"/>
                  </a:lnTo>
                  <a:lnTo>
                    <a:pt x="10758" y="4164"/>
                  </a:lnTo>
                  <a:lnTo>
                    <a:pt x="10579" y="4361"/>
                  </a:lnTo>
                  <a:lnTo>
                    <a:pt x="10364" y="4521"/>
                  </a:lnTo>
                  <a:lnTo>
                    <a:pt x="10132" y="4646"/>
                  </a:lnTo>
                  <a:lnTo>
                    <a:pt x="9882" y="4736"/>
                  </a:lnTo>
                  <a:lnTo>
                    <a:pt x="9614" y="4807"/>
                  </a:lnTo>
                  <a:lnTo>
                    <a:pt x="9471" y="4807"/>
                  </a:lnTo>
                  <a:lnTo>
                    <a:pt x="9346" y="4825"/>
                  </a:lnTo>
                  <a:lnTo>
                    <a:pt x="9203" y="4807"/>
                  </a:lnTo>
                  <a:lnTo>
                    <a:pt x="9060" y="4789"/>
                  </a:lnTo>
                  <a:lnTo>
                    <a:pt x="8935" y="4754"/>
                  </a:lnTo>
                  <a:lnTo>
                    <a:pt x="8792" y="4718"/>
                  </a:lnTo>
                  <a:lnTo>
                    <a:pt x="8649" y="4664"/>
                  </a:lnTo>
                  <a:lnTo>
                    <a:pt x="8524" y="4593"/>
                  </a:lnTo>
                  <a:lnTo>
                    <a:pt x="8381" y="4503"/>
                  </a:lnTo>
                  <a:lnTo>
                    <a:pt x="8256" y="4414"/>
                  </a:lnTo>
                  <a:lnTo>
                    <a:pt x="8149" y="4307"/>
                  </a:lnTo>
                  <a:lnTo>
                    <a:pt x="8042" y="4182"/>
                  </a:lnTo>
                  <a:lnTo>
                    <a:pt x="7952" y="4057"/>
                  </a:lnTo>
                  <a:lnTo>
                    <a:pt x="7881" y="3932"/>
                  </a:lnTo>
                  <a:lnTo>
                    <a:pt x="7809" y="3807"/>
                  </a:lnTo>
                  <a:lnTo>
                    <a:pt x="7756" y="3664"/>
                  </a:lnTo>
                  <a:lnTo>
                    <a:pt x="7720" y="3521"/>
                  </a:lnTo>
                  <a:lnTo>
                    <a:pt x="7702" y="3378"/>
                  </a:lnTo>
                  <a:lnTo>
                    <a:pt x="7702" y="3235"/>
                  </a:lnTo>
                  <a:lnTo>
                    <a:pt x="7702" y="3092"/>
                  </a:lnTo>
                  <a:lnTo>
                    <a:pt x="7720" y="2931"/>
                  </a:lnTo>
                  <a:lnTo>
                    <a:pt x="7756" y="2788"/>
                  </a:lnTo>
                  <a:lnTo>
                    <a:pt x="7809" y="2627"/>
                  </a:lnTo>
                  <a:lnTo>
                    <a:pt x="7881" y="2484"/>
                  </a:lnTo>
                  <a:lnTo>
                    <a:pt x="7881" y="2466"/>
                  </a:lnTo>
                  <a:lnTo>
                    <a:pt x="8042" y="2323"/>
                  </a:lnTo>
                  <a:lnTo>
                    <a:pt x="8202" y="2198"/>
                  </a:lnTo>
                  <a:lnTo>
                    <a:pt x="8381" y="2073"/>
                  </a:lnTo>
                  <a:lnTo>
                    <a:pt x="8578" y="1966"/>
                  </a:lnTo>
                  <a:lnTo>
                    <a:pt x="8774" y="1859"/>
                  </a:lnTo>
                  <a:lnTo>
                    <a:pt x="8971" y="1787"/>
                  </a:lnTo>
                  <a:lnTo>
                    <a:pt x="9167" y="1734"/>
                  </a:lnTo>
                  <a:lnTo>
                    <a:pt x="9382" y="1698"/>
                  </a:lnTo>
                  <a:lnTo>
                    <a:pt x="9578" y="1680"/>
                  </a:lnTo>
                  <a:close/>
                  <a:moveTo>
                    <a:pt x="9811" y="376"/>
                  </a:moveTo>
                  <a:lnTo>
                    <a:pt x="10096" y="394"/>
                  </a:lnTo>
                  <a:lnTo>
                    <a:pt x="10364" y="447"/>
                  </a:lnTo>
                  <a:lnTo>
                    <a:pt x="10633" y="519"/>
                  </a:lnTo>
                  <a:lnTo>
                    <a:pt x="10901" y="626"/>
                  </a:lnTo>
                  <a:lnTo>
                    <a:pt x="11061" y="697"/>
                  </a:lnTo>
                  <a:lnTo>
                    <a:pt x="11222" y="769"/>
                  </a:lnTo>
                  <a:lnTo>
                    <a:pt x="11365" y="876"/>
                  </a:lnTo>
                  <a:lnTo>
                    <a:pt x="11508" y="965"/>
                  </a:lnTo>
                  <a:lnTo>
                    <a:pt x="11633" y="1073"/>
                  </a:lnTo>
                  <a:lnTo>
                    <a:pt x="11758" y="1180"/>
                  </a:lnTo>
                  <a:lnTo>
                    <a:pt x="11865" y="1305"/>
                  </a:lnTo>
                  <a:lnTo>
                    <a:pt x="11973" y="1430"/>
                  </a:lnTo>
                  <a:lnTo>
                    <a:pt x="12151" y="1698"/>
                  </a:lnTo>
                  <a:lnTo>
                    <a:pt x="12294" y="1984"/>
                  </a:lnTo>
                  <a:lnTo>
                    <a:pt x="12402" y="2288"/>
                  </a:lnTo>
                  <a:lnTo>
                    <a:pt x="12473" y="2609"/>
                  </a:lnTo>
                  <a:lnTo>
                    <a:pt x="12509" y="2913"/>
                  </a:lnTo>
                  <a:lnTo>
                    <a:pt x="12491" y="3235"/>
                  </a:lnTo>
                  <a:lnTo>
                    <a:pt x="12455" y="3556"/>
                  </a:lnTo>
                  <a:lnTo>
                    <a:pt x="12366" y="3878"/>
                  </a:lnTo>
                  <a:lnTo>
                    <a:pt x="12241" y="4182"/>
                  </a:lnTo>
                  <a:lnTo>
                    <a:pt x="12080" y="4468"/>
                  </a:lnTo>
                  <a:lnTo>
                    <a:pt x="11991" y="4611"/>
                  </a:lnTo>
                  <a:lnTo>
                    <a:pt x="11883" y="4736"/>
                  </a:lnTo>
                  <a:lnTo>
                    <a:pt x="11776" y="4861"/>
                  </a:lnTo>
                  <a:lnTo>
                    <a:pt x="11651" y="4986"/>
                  </a:lnTo>
                  <a:lnTo>
                    <a:pt x="11508" y="5111"/>
                  </a:lnTo>
                  <a:lnTo>
                    <a:pt x="11347" y="5236"/>
                  </a:lnTo>
                  <a:lnTo>
                    <a:pt x="11186" y="5343"/>
                  </a:lnTo>
                  <a:lnTo>
                    <a:pt x="11026" y="5433"/>
                  </a:lnTo>
                  <a:lnTo>
                    <a:pt x="10865" y="5522"/>
                  </a:lnTo>
                  <a:lnTo>
                    <a:pt x="10686" y="5611"/>
                  </a:lnTo>
                  <a:lnTo>
                    <a:pt x="10507" y="5683"/>
                  </a:lnTo>
                  <a:lnTo>
                    <a:pt x="10329" y="5736"/>
                  </a:lnTo>
                  <a:lnTo>
                    <a:pt x="10150" y="5790"/>
                  </a:lnTo>
                  <a:lnTo>
                    <a:pt x="9953" y="5826"/>
                  </a:lnTo>
                  <a:lnTo>
                    <a:pt x="9775" y="5862"/>
                  </a:lnTo>
                  <a:lnTo>
                    <a:pt x="9578" y="5879"/>
                  </a:lnTo>
                  <a:lnTo>
                    <a:pt x="9382" y="5879"/>
                  </a:lnTo>
                  <a:lnTo>
                    <a:pt x="9185" y="5862"/>
                  </a:lnTo>
                  <a:lnTo>
                    <a:pt x="9006" y="5844"/>
                  </a:lnTo>
                  <a:lnTo>
                    <a:pt x="8810" y="5826"/>
                  </a:lnTo>
                  <a:lnTo>
                    <a:pt x="8524" y="5736"/>
                  </a:lnTo>
                  <a:lnTo>
                    <a:pt x="8202" y="5629"/>
                  </a:lnTo>
                  <a:lnTo>
                    <a:pt x="7899" y="5468"/>
                  </a:lnTo>
                  <a:lnTo>
                    <a:pt x="7613" y="5272"/>
                  </a:lnTo>
                  <a:lnTo>
                    <a:pt x="7470" y="5165"/>
                  </a:lnTo>
                  <a:lnTo>
                    <a:pt x="7345" y="5057"/>
                  </a:lnTo>
                  <a:lnTo>
                    <a:pt x="7220" y="4932"/>
                  </a:lnTo>
                  <a:lnTo>
                    <a:pt x="7112" y="4789"/>
                  </a:lnTo>
                  <a:lnTo>
                    <a:pt x="7023" y="4664"/>
                  </a:lnTo>
                  <a:lnTo>
                    <a:pt x="6952" y="4521"/>
                  </a:lnTo>
                  <a:lnTo>
                    <a:pt x="6880" y="4378"/>
                  </a:lnTo>
                  <a:lnTo>
                    <a:pt x="6844" y="4218"/>
                  </a:lnTo>
                  <a:lnTo>
                    <a:pt x="7059" y="3735"/>
                  </a:lnTo>
                  <a:lnTo>
                    <a:pt x="7166" y="3503"/>
                  </a:lnTo>
                  <a:lnTo>
                    <a:pt x="7291" y="3271"/>
                  </a:lnTo>
                  <a:lnTo>
                    <a:pt x="7309" y="3467"/>
                  </a:lnTo>
                  <a:lnTo>
                    <a:pt x="7345" y="3646"/>
                  </a:lnTo>
                  <a:lnTo>
                    <a:pt x="7398" y="3824"/>
                  </a:lnTo>
                  <a:lnTo>
                    <a:pt x="7470" y="3985"/>
                  </a:lnTo>
                  <a:lnTo>
                    <a:pt x="7541" y="4146"/>
                  </a:lnTo>
                  <a:lnTo>
                    <a:pt x="7648" y="4289"/>
                  </a:lnTo>
                  <a:lnTo>
                    <a:pt x="7756" y="4432"/>
                  </a:lnTo>
                  <a:lnTo>
                    <a:pt x="7899" y="4557"/>
                  </a:lnTo>
                  <a:lnTo>
                    <a:pt x="8024" y="4682"/>
                  </a:lnTo>
                  <a:lnTo>
                    <a:pt x="8184" y="4789"/>
                  </a:lnTo>
                  <a:lnTo>
                    <a:pt x="8327" y="4879"/>
                  </a:lnTo>
                  <a:lnTo>
                    <a:pt x="8506" y="4968"/>
                  </a:lnTo>
                  <a:lnTo>
                    <a:pt x="8667" y="5040"/>
                  </a:lnTo>
                  <a:lnTo>
                    <a:pt x="8846" y="5093"/>
                  </a:lnTo>
                  <a:lnTo>
                    <a:pt x="9024" y="5129"/>
                  </a:lnTo>
                  <a:lnTo>
                    <a:pt x="9203" y="5165"/>
                  </a:lnTo>
                  <a:lnTo>
                    <a:pt x="9400" y="5183"/>
                  </a:lnTo>
                  <a:lnTo>
                    <a:pt x="9578" y="5200"/>
                  </a:lnTo>
                  <a:lnTo>
                    <a:pt x="9757" y="5183"/>
                  </a:lnTo>
                  <a:lnTo>
                    <a:pt x="9936" y="5165"/>
                  </a:lnTo>
                  <a:lnTo>
                    <a:pt x="10114" y="5111"/>
                  </a:lnTo>
                  <a:lnTo>
                    <a:pt x="10275" y="5057"/>
                  </a:lnTo>
                  <a:lnTo>
                    <a:pt x="10454" y="4986"/>
                  </a:lnTo>
                  <a:lnTo>
                    <a:pt x="10597" y="4897"/>
                  </a:lnTo>
                  <a:lnTo>
                    <a:pt x="10758" y="4807"/>
                  </a:lnTo>
                  <a:lnTo>
                    <a:pt x="10883" y="4682"/>
                  </a:lnTo>
                  <a:lnTo>
                    <a:pt x="11026" y="4539"/>
                  </a:lnTo>
                  <a:lnTo>
                    <a:pt x="11133" y="4378"/>
                  </a:lnTo>
                  <a:lnTo>
                    <a:pt x="11240" y="4200"/>
                  </a:lnTo>
                  <a:lnTo>
                    <a:pt x="11312" y="4003"/>
                  </a:lnTo>
                  <a:lnTo>
                    <a:pt x="11383" y="3789"/>
                  </a:lnTo>
                  <a:lnTo>
                    <a:pt x="11437" y="3556"/>
                  </a:lnTo>
                  <a:lnTo>
                    <a:pt x="11472" y="3324"/>
                  </a:lnTo>
                  <a:lnTo>
                    <a:pt x="11472" y="3074"/>
                  </a:lnTo>
                  <a:lnTo>
                    <a:pt x="11437" y="2842"/>
                  </a:lnTo>
                  <a:lnTo>
                    <a:pt x="11365" y="2627"/>
                  </a:lnTo>
                  <a:lnTo>
                    <a:pt x="11294" y="2413"/>
                  </a:lnTo>
                  <a:lnTo>
                    <a:pt x="11186" y="2216"/>
                  </a:lnTo>
                  <a:lnTo>
                    <a:pt x="11044" y="2038"/>
                  </a:lnTo>
                  <a:lnTo>
                    <a:pt x="10901" y="1877"/>
                  </a:lnTo>
                  <a:lnTo>
                    <a:pt x="10740" y="1734"/>
                  </a:lnTo>
                  <a:lnTo>
                    <a:pt x="10543" y="1591"/>
                  </a:lnTo>
                  <a:lnTo>
                    <a:pt x="10347" y="1484"/>
                  </a:lnTo>
                  <a:lnTo>
                    <a:pt x="10132" y="1394"/>
                  </a:lnTo>
                  <a:lnTo>
                    <a:pt x="9918" y="1341"/>
                  </a:lnTo>
                  <a:lnTo>
                    <a:pt x="9685" y="1305"/>
                  </a:lnTo>
                  <a:lnTo>
                    <a:pt x="9453" y="1287"/>
                  </a:lnTo>
                  <a:lnTo>
                    <a:pt x="9203" y="1287"/>
                  </a:lnTo>
                  <a:lnTo>
                    <a:pt x="8899" y="1341"/>
                  </a:lnTo>
                  <a:lnTo>
                    <a:pt x="8613" y="1430"/>
                  </a:lnTo>
                  <a:lnTo>
                    <a:pt x="8345" y="1555"/>
                  </a:lnTo>
                  <a:lnTo>
                    <a:pt x="8113" y="1716"/>
                  </a:lnTo>
                  <a:lnTo>
                    <a:pt x="7881" y="1895"/>
                  </a:lnTo>
                  <a:lnTo>
                    <a:pt x="7666" y="2109"/>
                  </a:lnTo>
                  <a:lnTo>
                    <a:pt x="7470" y="2323"/>
                  </a:lnTo>
                  <a:lnTo>
                    <a:pt x="7291" y="2574"/>
                  </a:lnTo>
                  <a:lnTo>
                    <a:pt x="7112" y="2824"/>
                  </a:lnTo>
                  <a:lnTo>
                    <a:pt x="6969" y="3092"/>
                  </a:lnTo>
                  <a:lnTo>
                    <a:pt x="6809" y="3360"/>
                  </a:lnTo>
                  <a:lnTo>
                    <a:pt x="6683" y="3646"/>
                  </a:lnTo>
                  <a:lnTo>
                    <a:pt x="6433" y="4200"/>
                  </a:lnTo>
                  <a:lnTo>
                    <a:pt x="6219" y="4718"/>
                  </a:lnTo>
                  <a:lnTo>
                    <a:pt x="6004" y="5308"/>
                  </a:lnTo>
                  <a:lnTo>
                    <a:pt x="5826" y="5897"/>
                  </a:lnTo>
                  <a:lnTo>
                    <a:pt x="5683" y="6487"/>
                  </a:lnTo>
                  <a:lnTo>
                    <a:pt x="5558" y="7112"/>
                  </a:lnTo>
                  <a:lnTo>
                    <a:pt x="5325" y="8327"/>
                  </a:lnTo>
                  <a:lnTo>
                    <a:pt x="5111" y="9543"/>
                  </a:lnTo>
                  <a:lnTo>
                    <a:pt x="3628" y="17119"/>
                  </a:lnTo>
                  <a:lnTo>
                    <a:pt x="2663" y="22069"/>
                  </a:lnTo>
                  <a:lnTo>
                    <a:pt x="2323" y="21926"/>
                  </a:lnTo>
                  <a:lnTo>
                    <a:pt x="1984" y="21801"/>
                  </a:lnTo>
                  <a:lnTo>
                    <a:pt x="2020" y="21747"/>
                  </a:lnTo>
                  <a:lnTo>
                    <a:pt x="2038" y="21693"/>
                  </a:lnTo>
                  <a:lnTo>
                    <a:pt x="2413" y="19424"/>
                  </a:lnTo>
                  <a:lnTo>
                    <a:pt x="2824" y="17155"/>
                  </a:lnTo>
                  <a:lnTo>
                    <a:pt x="3253" y="14903"/>
                  </a:lnTo>
                  <a:lnTo>
                    <a:pt x="3699" y="12634"/>
                  </a:lnTo>
                  <a:lnTo>
                    <a:pt x="4075" y="10829"/>
                  </a:lnTo>
                  <a:lnTo>
                    <a:pt x="4468" y="9024"/>
                  </a:lnTo>
                  <a:lnTo>
                    <a:pt x="4897" y="7220"/>
                  </a:lnTo>
                  <a:lnTo>
                    <a:pt x="5325" y="5433"/>
                  </a:lnTo>
                  <a:lnTo>
                    <a:pt x="5468" y="4914"/>
                  </a:lnTo>
                  <a:lnTo>
                    <a:pt x="5611" y="4414"/>
                  </a:lnTo>
                  <a:lnTo>
                    <a:pt x="5772" y="3932"/>
                  </a:lnTo>
                  <a:lnTo>
                    <a:pt x="5951" y="3449"/>
                  </a:lnTo>
                  <a:lnTo>
                    <a:pt x="6147" y="2985"/>
                  </a:lnTo>
                  <a:lnTo>
                    <a:pt x="6380" y="2538"/>
                  </a:lnTo>
                  <a:lnTo>
                    <a:pt x="6523" y="2323"/>
                  </a:lnTo>
                  <a:lnTo>
                    <a:pt x="6666" y="2091"/>
                  </a:lnTo>
                  <a:lnTo>
                    <a:pt x="6809" y="1877"/>
                  </a:lnTo>
                  <a:lnTo>
                    <a:pt x="6987" y="1662"/>
                  </a:lnTo>
                  <a:lnTo>
                    <a:pt x="7166" y="1466"/>
                  </a:lnTo>
                  <a:lnTo>
                    <a:pt x="7362" y="1269"/>
                  </a:lnTo>
                  <a:lnTo>
                    <a:pt x="7577" y="1091"/>
                  </a:lnTo>
                  <a:lnTo>
                    <a:pt x="7791" y="930"/>
                  </a:lnTo>
                  <a:lnTo>
                    <a:pt x="8024" y="805"/>
                  </a:lnTo>
                  <a:lnTo>
                    <a:pt x="8256" y="680"/>
                  </a:lnTo>
                  <a:lnTo>
                    <a:pt x="8506" y="572"/>
                  </a:lnTo>
                  <a:lnTo>
                    <a:pt x="8756" y="501"/>
                  </a:lnTo>
                  <a:lnTo>
                    <a:pt x="9024" y="429"/>
                  </a:lnTo>
                  <a:lnTo>
                    <a:pt x="9274" y="394"/>
                  </a:lnTo>
                  <a:lnTo>
                    <a:pt x="9543" y="376"/>
                  </a:lnTo>
                  <a:close/>
                  <a:moveTo>
                    <a:pt x="12384" y="4754"/>
                  </a:moveTo>
                  <a:lnTo>
                    <a:pt x="12223" y="5915"/>
                  </a:lnTo>
                  <a:lnTo>
                    <a:pt x="12044" y="7095"/>
                  </a:lnTo>
                  <a:lnTo>
                    <a:pt x="11848" y="8256"/>
                  </a:lnTo>
                  <a:lnTo>
                    <a:pt x="11633" y="9435"/>
                  </a:lnTo>
                  <a:lnTo>
                    <a:pt x="11419" y="10597"/>
                  </a:lnTo>
                  <a:lnTo>
                    <a:pt x="11169" y="11758"/>
                  </a:lnTo>
                  <a:lnTo>
                    <a:pt x="10918" y="12920"/>
                  </a:lnTo>
                  <a:lnTo>
                    <a:pt x="10650" y="14081"/>
                  </a:lnTo>
                  <a:lnTo>
                    <a:pt x="10096" y="16404"/>
                  </a:lnTo>
                  <a:lnTo>
                    <a:pt x="9507" y="18709"/>
                  </a:lnTo>
                  <a:lnTo>
                    <a:pt x="8899" y="20997"/>
                  </a:lnTo>
                  <a:lnTo>
                    <a:pt x="8274" y="23284"/>
                  </a:lnTo>
                  <a:lnTo>
                    <a:pt x="7952" y="23194"/>
                  </a:lnTo>
                  <a:lnTo>
                    <a:pt x="7631" y="23123"/>
                  </a:lnTo>
                  <a:lnTo>
                    <a:pt x="8184" y="20961"/>
                  </a:lnTo>
                  <a:lnTo>
                    <a:pt x="8738" y="18799"/>
                  </a:lnTo>
                  <a:lnTo>
                    <a:pt x="9274" y="16619"/>
                  </a:lnTo>
                  <a:lnTo>
                    <a:pt x="9775" y="14421"/>
                  </a:lnTo>
                  <a:lnTo>
                    <a:pt x="10257" y="12241"/>
                  </a:lnTo>
                  <a:lnTo>
                    <a:pt x="10704" y="10043"/>
                  </a:lnTo>
                  <a:lnTo>
                    <a:pt x="11097" y="7845"/>
                  </a:lnTo>
                  <a:lnTo>
                    <a:pt x="11294" y="6737"/>
                  </a:lnTo>
                  <a:lnTo>
                    <a:pt x="11454" y="5629"/>
                  </a:lnTo>
                  <a:lnTo>
                    <a:pt x="11723" y="5433"/>
                  </a:lnTo>
                  <a:lnTo>
                    <a:pt x="11955" y="5236"/>
                  </a:lnTo>
                  <a:lnTo>
                    <a:pt x="12187" y="5004"/>
                  </a:lnTo>
                  <a:lnTo>
                    <a:pt x="12384" y="4754"/>
                  </a:lnTo>
                  <a:close/>
                  <a:moveTo>
                    <a:pt x="6630" y="4736"/>
                  </a:moveTo>
                  <a:lnTo>
                    <a:pt x="6719" y="4879"/>
                  </a:lnTo>
                  <a:lnTo>
                    <a:pt x="6809" y="5004"/>
                  </a:lnTo>
                  <a:lnTo>
                    <a:pt x="6916" y="5147"/>
                  </a:lnTo>
                  <a:lnTo>
                    <a:pt x="7023" y="5272"/>
                  </a:lnTo>
                  <a:lnTo>
                    <a:pt x="7273" y="5504"/>
                  </a:lnTo>
                  <a:lnTo>
                    <a:pt x="7541" y="5701"/>
                  </a:lnTo>
                  <a:lnTo>
                    <a:pt x="7845" y="5879"/>
                  </a:lnTo>
                  <a:lnTo>
                    <a:pt x="8149" y="6022"/>
                  </a:lnTo>
                  <a:lnTo>
                    <a:pt x="8453" y="6130"/>
                  </a:lnTo>
                  <a:lnTo>
                    <a:pt x="8756" y="6201"/>
                  </a:lnTo>
                  <a:lnTo>
                    <a:pt x="9042" y="6255"/>
                  </a:lnTo>
                  <a:lnTo>
                    <a:pt x="9632" y="6255"/>
                  </a:lnTo>
                  <a:lnTo>
                    <a:pt x="9918" y="6219"/>
                  </a:lnTo>
                  <a:lnTo>
                    <a:pt x="10204" y="6165"/>
                  </a:lnTo>
                  <a:lnTo>
                    <a:pt x="10490" y="6094"/>
                  </a:lnTo>
                  <a:lnTo>
                    <a:pt x="10758" y="5987"/>
                  </a:lnTo>
                  <a:lnTo>
                    <a:pt x="11026" y="5879"/>
                  </a:lnTo>
                  <a:lnTo>
                    <a:pt x="11026" y="5879"/>
                  </a:lnTo>
                  <a:lnTo>
                    <a:pt x="10847" y="6969"/>
                  </a:lnTo>
                  <a:lnTo>
                    <a:pt x="10668" y="8042"/>
                  </a:lnTo>
                  <a:lnTo>
                    <a:pt x="10257" y="10204"/>
                  </a:lnTo>
                  <a:lnTo>
                    <a:pt x="9828" y="12366"/>
                  </a:lnTo>
                  <a:lnTo>
                    <a:pt x="9364" y="14528"/>
                  </a:lnTo>
                  <a:lnTo>
                    <a:pt x="8863" y="16672"/>
                  </a:lnTo>
                  <a:lnTo>
                    <a:pt x="8345" y="18817"/>
                  </a:lnTo>
                  <a:lnTo>
                    <a:pt x="7791" y="20943"/>
                  </a:lnTo>
                  <a:lnTo>
                    <a:pt x="7237" y="23087"/>
                  </a:lnTo>
                  <a:lnTo>
                    <a:pt x="6862" y="23052"/>
                  </a:lnTo>
                  <a:lnTo>
                    <a:pt x="6469" y="23052"/>
                  </a:lnTo>
                  <a:lnTo>
                    <a:pt x="6094" y="23069"/>
                  </a:lnTo>
                  <a:lnTo>
                    <a:pt x="5719" y="23123"/>
                  </a:lnTo>
                  <a:lnTo>
                    <a:pt x="5361" y="23177"/>
                  </a:lnTo>
                  <a:lnTo>
                    <a:pt x="5004" y="23266"/>
                  </a:lnTo>
                  <a:lnTo>
                    <a:pt x="4700" y="23391"/>
                  </a:lnTo>
                  <a:lnTo>
                    <a:pt x="4414" y="23534"/>
                  </a:lnTo>
                  <a:lnTo>
                    <a:pt x="4307" y="23588"/>
                  </a:lnTo>
                  <a:lnTo>
                    <a:pt x="4218" y="23659"/>
                  </a:lnTo>
                  <a:lnTo>
                    <a:pt x="4146" y="23427"/>
                  </a:lnTo>
                  <a:lnTo>
                    <a:pt x="4039" y="23212"/>
                  </a:lnTo>
                  <a:lnTo>
                    <a:pt x="3914" y="23034"/>
                  </a:lnTo>
                  <a:lnTo>
                    <a:pt x="3771" y="22837"/>
                  </a:lnTo>
                  <a:lnTo>
                    <a:pt x="3610" y="22676"/>
                  </a:lnTo>
                  <a:lnTo>
                    <a:pt x="3431" y="22533"/>
                  </a:lnTo>
                  <a:lnTo>
                    <a:pt x="3235" y="22390"/>
                  </a:lnTo>
                  <a:lnTo>
                    <a:pt x="3038" y="22265"/>
                  </a:lnTo>
                  <a:lnTo>
                    <a:pt x="4629" y="14010"/>
                  </a:lnTo>
                  <a:lnTo>
                    <a:pt x="5701" y="8542"/>
                  </a:lnTo>
                  <a:lnTo>
                    <a:pt x="5862" y="7613"/>
                  </a:lnTo>
                  <a:lnTo>
                    <a:pt x="6040" y="6684"/>
                  </a:lnTo>
                  <a:lnTo>
                    <a:pt x="6147" y="6219"/>
                  </a:lnTo>
                  <a:lnTo>
                    <a:pt x="6272" y="5772"/>
                  </a:lnTo>
                  <a:lnTo>
                    <a:pt x="6415" y="5325"/>
                  </a:lnTo>
                  <a:lnTo>
                    <a:pt x="6576" y="4879"/>
                  </a:lnTo>
                  <a:lnTo>
                    <a:pt x="6630" y="4736"/>
                  </a:lnTo>
                  <a:close/>
                  <a:moveTo>
                    <a:pt x="3967" y="25714"/>
                  </a:moveTo>
                  <a:lnTo>
                    <a:pt x="4307" y="25911"/>
                  </a:lnTo>
                  <a:lnTo>
                    <a:pt x="4468" y="26036"/>
                  </a:lnTo>
                  <a:lnTo>
                    <a:pt x="4629" y="26161"/>
                  </a:lnTo>
                  <a:lnTo>
                    <a:pt x="4736" y="26286"/>
                  </a:lnTo>
                  <a:lnTo>
                    <a:pt x="4789" y="26357"/>
                  </a:lnTo>
                  <a:lnTo>
                    <a:pt x="4825" y="26447"/>
                  </a:lnTo>
                  <a:lnTo>
                    <a:pt x="4861" y="26518"/>
                  </a:lnTo>
                  <a:lnTo>
                    <a:pt x="4861" y="26607"/>
                  </a:lnTo>
                  <a:lnTo>
                    <a:pt x="4861" y="26679"/>
                  </a:lnTo>
                  <a:lnTo>
                    <a:pt x="4825" y="26768"/>
                  </a:lnTo>
                  <a:lnTo>
                    <a:pt x="4539" y="26911"/>
                  </a:lnTo>
                  <a:lnTo>
                    <a:pt x="4307" y="26983"/>
                  </a:lnTo>
                  <a:lnTo>
                    <a:pt x="4200" y="27001"/>
                  </a:lnTo>
                  <a:lnTo>
                    <a:pt x="4039" y="27001"/>
                  </a:lnTo>
                  <a:lnTo>
                    <a:pt x="3967" y="26965"/>
                  </a:lnTo>
                  <a:lnTo>
                    <a:pt x="3914" y="26929"/>
                  </a:lnTo>
                  <a:lnTo>
                    <a:pt x="3878" y="26858"/>
                  </a:lnTo>
                  <a:lnTo>
                    <a:pt x="3842" y="26786"/>
                  </a:lnTo>
                  <a:lnTo>
                    <a:pt x="3824" y="26715"/>
                  </a:lnTo>
                  <a:lnTo>
                    <a:pt x="3807" y="26607"/>
                  </a:lnTo>
                  <a:lnTo>
                    <a:pt x="3824" y="26482"/>
                  </a:lnTo>
                  <a:lnTo>
                    <a:pt x="3860" y="26214"/>
                  </a:lnTo>
                  <a:lnTo>
                    <a:pt x="3914" y="25964"/>
                  </a:lnTo>
                  <a:lnTo>
                    <a:pt x="3967" y="25714"/>
                  </a:lnTo>
                  <a:close/>
                  <a:moveTo>
                    <a:pt x="1466" y="22033"/>
                  </a:moveTo>
                  <a:lnTo>
                    <a:pt x="1787" y="22122"/>
                  </a:lnTo>
                  <a:lnTo>
                    <a:pt x="2109" y="22247"/>
                  </a:lnTo>
                  <a:lnTo>
                    <a:pt x="2413" y="22373"/>
                  </a:lnTo>
                  <a:lnTo>
                    <a:pt x="2699" y="22515"/>
                  </a:lnTo>
                  <a:lnTo>
                    <a:pt x="2717" y="22515"/>
                  </a:lnTo>
                  <a:lnTo>
                    <a:pt x="2985" y="22676"/>
                  </a:lnTo>
                  <a:lnTo>
                    <a:pt x="3217" y="22855"/>
                  </a:lnTo>
                  <a:lnTo>
                    <a:pt x="3396" y="23016"/>
                  </a:lnTo>
                  <a:lnTo>
                    <a:pt x="3539" y="23194"/>
                  </a:lnTo>
                  <a:lnTo>
                    <a:pt x="3646" y="23355"/>
                  </a:lnTo>
                  <a:lnTo>
                    <a:pt x="3735" y="23534"/>
                  </a:lnTo>
                  <a:lnTo>
                    <a:pt x="3807" y="23713"/>
                  </a:lnTo>
                  <a:lnTo>
                    <a:pt x="3842" y="23891"/>
                  </a:lnTo>
                  <a:lnTo>
                    <a:pt x="3878" y="24070"/>
                  </a:lnTo>
                  <a:lnTo>
                    <a:pt x="3878" y="24267"/>
                  </a:lnTo>
                  <a:lnTo>
                    <a:pt x="3824" y="24535"/>
                  </a:lnTo>
                  <a:lnTo>
                    <a:pt x="3771" y="24821"/>
                  </a:lnTo>
                  <a:lnTo>
                    <a:pt x="3735" y="25124"/>
                  </a:lnTo>
                  <a:lnTo>
                    <a:pt x="3664" y="25392"/>
                  </a:lnTo>
                  <a:lnTo>
                    <a:pt x="3664" y="25410"/>
                  </a:lnTo>
                  <a:lnTo>
                    <a:pt x="3539" y="25893"/>
                  </a:lnTo>
                  <a:lnTo>
                    <a:pt x="3485" y="26143"/>
                  </a:lnTo>
                  <a:lnTo>
                    <a:pt x="3449" y="26393"/>
                  </a:lnTo>
                  <a:lnTo>
                    <a:pt x="3449" y="26643"/>
                  </a:lnTo>
                  <a:lnTo>
                    <a:pt x="3485" y="26876"/>
                  </a:lnTo>
                  <a:lnTo>
                    <a:pt x="3521" y="27001"/>
                  </a:lnTo>
                  <a:lnTo>
                    <a:pt x="3574" y="27126"/>
                  </a:lnTo>
                  <a:lnTo>
                    <a:pt x="3628" y="27233"/>
                  </a:lnTo>
                  <a:lnTo>
                    <a:pt x="3699" y="27340"/>
                  </a:lnTo>
                  <a:lnTo>
                    <a:pt x="3771" y="27447"/>
                  </a:lnTo>
                  <a:lnTo>
                    <a:pt x="3842" y="27537"/>
                  </a:lnTo>
                  <a:lnTo>
                    <a:pt x="3932" y="27590"/>
                  </a:lnTo>
                  <a:lnTo>
                    <a:pt x="4003" y="27644"/>
                  </a:lnTo>
                  <a:lnTo>
                    <a:pt x="4092" y="27697"/>
                  </a:lnTo>
                  <a:lnTo>
                    <a:pt x="4182" y="27715"/>
                  </a:lnTo>
                  <a:lnTo>
                    <a:pt x="4271" y="27733"/>
                  </a:lnTo>
                  <a:lnTo>
                    <a:pt x="4343" y="27733"/>
                  </a:lnTo>
                  <a:lnTo>
                    <a:pt x="4432" y="27715"/>
                  </a:lnTo>
                  <a:lnTo>
                    <a:pt x="4521" y="27697"/>
                  </a:lnTo>
                  <a:lnTo>
                    <a:pt x="4664" y="27626"/>
                  </a:lnTo>
                  <a:lnTo>
                    <a:pt x="4825" y="27519"/>
                  </a:lnTo>
                  <a:lnTo>
                    <a:pt x="4950" y="27394"/>
                  </a:lnTo>
                  <a:lnTo>
                    <a:pt x="5057" y="27233"/>
                  </a:lnTo>
                  <a:lnTo>
                    <a:pt x="5147" y="27054"/>
                  </a:lnTo>
                  <a:lnTo>
                    <a:pt x="5218" y="26858"/>
                  </a:lnTo>
                  <a:lnTo>
                    <a:pt x="5236" y="26661"/>
                  </a:lnTo>
                  <a:lnTo>
                    <a:pt x="5236" y="26465"/>
                  </a:lnTo>
                  <a:lnTo>
                    <a:pt x="5200" y="26286"/>
                  </a:lnTo>
                  <a:lnTo>
                    <a:pt x="5165" y="26196"/>
                  </a:lnTo>
                  <a:lnTo>
                    <a:pt x="5129" y="26107"/>
                  </a:lnTo>
                  <a:lnTo>
                    <a:pt x="5057" y="26018"/>
                  </a:lnTo>
                  <a:lnTo>
                    <a:pt x="5004" y="25928"/>
                  </a:lnTo>
                  <a:lnTo>
                    <a:pt x="4914" y="25857"/>
                  </a:lnTo>
                  <a:lnTo>
                    <a:pt x="4825" y="25803"/>
                  </a:lnTo>
                  <a:lnTo>
                    <a:pt x="4629" y="25696"/>
                  </a:lnTo>
                  <a:lnTo>
                    <a:pt x="4432" y="25607"/>
                  </a:lnTo>
                  <a:lnTo>
                    <a:pt x="4343" y="25535"/>
                  </a:lnTo>
                  <a:lnTo>
                    <a:pt x="4271" y="25464"/>
                  </a:lnTo>
                  <a:lnTo>
                    <a:pt x="4182" y="25375"/>
                  </a:lnTo>
                  <a:lnTo>
                    <a:pt x="4110" y="25339"/>
                  </a:lnTo>
                  <a:lnTo>
                    <a:pt x="4110" y="25232"/>
                  </a:lnTo>
                  <a:lnTo>
                    <a:pt x="4182" y="24981"/>
                  </a:lnTo>
                  <a:lnTo>
                    <a:pt x="4253" y="24749"/>
                  </a:lnTo>
                  <a:lnTo>
                    <a:pt x="4289" y="24499"/>
                  </a:lnTo>
                  <a:lnTo>
                    <a:pt x="4307" y="24249"/>
                  </a:lnTo>
                  <a:lnTo>
                    <a:pt x="4307" y="24231"/>
                  </a:lnTo>
                  <a:lnTo>
                    <a:pt x="4396" y="24088"/>
                  </a:lnTo>
                  <a:lnTo>
                    <a:pt x="4503" y="23963"/>
                  </a:lnTo>
                  <a:lnTo>
                    <a:pt x="4646" y="23856"/>
                  </a:lnTo>
                  <a:lnTo>
                    <a:pt x="4807" y="23748"/>
                  </a:lnTo>
                  <a:lnTo>
                    <a:pt x="5004" y="23677"/>
                  </a:lnTo>
                  <a:lnTo>
                    <a:pt x="5200" y="23623"/>
                  </a:lnTo>
                  <a:lnTo>
                    <a:pt x="5415" y="23570"/>
                  </a:lnTo>
                  <a:lnTo>
                    <a:pt x="5647" y="23534"/>
                  </a:lnTo>
                  <a:lnTo>
                    <a:pt x="6112" y="23498"/>
                  </a:lnTo>
                  <a:lnTo>
                    <a:pt x="6576" y="23480"/>
                  </a:lnTo>
                  <a:lnTo>
                    <a:pt x="6987" y="23498"/>
                  </a:lnTo>
                  <a:lnTo>
                    <a:pt x="7327" y="23516"/>
                  </a:lnTo>
                  <a:lnTo>
                    <a:pt x="7702" y="23552"/>
                  </a:lnTo>
                  <a:lnTo>
                    <a:pt x="7899" y="23588"/>
                  </a:lnTo>
                  <a:lnTo>
                    <a:pt x="8077" y="23659"/>
                  </a:lnTo>
                  <a:lnTo>
                    <a:pt x="8310" y="23784"/>
                  </a:lnTo>
                  <a:lnTo>
                    <a:pt x="8453" y="23891"/>
                  </a:lnTo>
                  <a:lnTo>
                    <a:pt x="8506" y="23963"/>
                  </a:lnTo>
                  <a:lnTo>
                    <a:pt x="8542" y="24016"/>
                  </a:lnTo>
                  <a:lnTo>
                    <a:pt x="8578" y="24088"/>
                  </a:lnTo>
                  <a:lnTo>
                    <a:pt x="8595" y="24142"/>
                  </a:lnTo>
                  <a:lnTo>
                    <a:pt x="8595" y="24284"/>
                  </a:lnTo>
                  <a:lnTo>
                    <a:pt x="8578" y="24445"/>
                  </a:lnTo>
                  <a:lnTo>
                    <a:pt x="8506" y="24803"/>
                  </a:lnTo>
                  <a:lnTo>
                    <a:pt x="8310" y="25732"/>
                  </a:lnTo>
                  <a:lnTo>
                    <a:pt x="8202" y="26196"/>
                  </a:lnTo>
                  <a:lnTo>
                    <a:pt x="8077" y="26661"/>
                  </a:lnTo>
                  <a:lnTo>
                    <a:pt x="7934" y="27144"/>
                  </a:lnTo>
                  <a:lnTo>
                    <a:pt x="7773" y="27662"/>
                  </a:lnTo>
                  <a:lnTo>
                    <a:pt x="7577" y="28162"/>
                  </a:lnTo>
                  <a:lnTo>
                    <a:pt x="7362" y="28662"/>
                  </a:lnTo>
                  <a:lnTo>
                    <a:pt x="7237" y="28913"/>
                  </a:lnTo>
                  <a:lnTo>
                    <a:pt x="7112" y="29145"/>
                  </a:lnTo>
                  <a:lnTo>
                    <a:pt x="6952" y="29377"/>
                  </a:lnTo>
                  <a:lnTo>
                    <a:pt x="6809" y="29592"/>
                  </a:lnTo>
                  <a:lnTo>
                    <a:pt x="6630" y="29788"/>
                  </a:lnTo>
                  <a:lnTo>
                    <a:pt x="6451" y="29967"/>
                  </a:lnTo>
                  <a:lnTo>
                    <a:pt x="6255" y="30146"/>
                  </a:lnTo>
                  <a:lnTo>
                    <a:pt x="6058" y="30306"/>
                  </a:lnTo>
                  <a:lnTo>
                    <a:pt x="5897" y="30360"/>
                  </a:lnTo>
                  <a:lnTo>
                    <a:pt x="5701" y="30431"/>
                  </a:lnTo>
                  <a:lnTo>
                    <a:pt x="5522" y="30467"/>
                  </a:lnTo>
                  <a:lnTo>
                    <a:pt x="5325" y="30521"/>
                  </a:lnTo>
                  <a:lnTo>
                    <a:pt x="4897" y="30557"/>
                  </a:lnTo>
                  <a:lnTo>
                    <a:pt x="4450" y="30574"/>
                  </a:lnTo>
                  <a:lnTo>
                    <a:pt x="4003" y="30557"/>
                  </a:lnTo>
                  <a:lnTo>
                    <a:pt x="3539" y="30485"/>
                  </a:lnTo>
                  <a:lnTo>
                    <a:pt x="3056" y="30378"/>
                  </a:lnTo>
                  <a:lnTo>
                    <a:pt x="2609" y="30253"/>
                  </a:lnTo>
                  <a:lnTo>
                    <a:pt x="2180" y="30074"/>
                  </a:lnTo>
                  <a:lnTo>
                    <a:pt x="1966" y="29985"/>
                  </a:lnTo>
                  <a:lnTo>
                    <a:pt x="1770" y="29878"/>
                  </a:lnTo>
                  <a:lnTo>
                    <a:pt x="1573" y="29752"/>
                  </a:lnTo>
                  <a:lnTo>
                    <a:pt x="1394" y="29627"/>
                  </a:lnTo>
                  <a:lnTo>
                    <a:pt x="1233" y="29502"/>
                  </a:lnTo>
                  <a:lnTo>
                    <a:pt x="1073" y="29359"/>
                  </a:lnTo>
                  <a:lnTo>
                    <a:pt x="930" y="29216"/>
                  </a:lnTo>
                  <a:lnTo>
                    <a:pt x="805" y="29056"/>
                  </a:lnTo>
                  <a:lnTo>
                    <a:pt x="697" y="28895"/>
                  </a:lnTo>
                  <a:lnTo>
                    <a:pt x="590" y="28716"/>
                  </a:lnTo>
                  <a:lnTo>
                    <a:pt x="519" y="28537"/>
                  </a:lnTo>
                  <a:lnTo>
                    <a:pt x="465" y="28341"/>
                  </a:lnTo>
                  <a:lnTo>
                    <a:pt x="411" y="28144"/>
                  </a:lnTo>
                  <a:lnTo>
                    <a:pt x="411" y="27930"/>
                  </a:lnTo>
                  <a:lnTo>
                    <a:pt x="411" y="27572"/>
                  </a:lnTo>
                  <a:lnTo>
                    <a:pt x="429" y="27197"/>
                  </a:lnTo>
                  <a:lnTo>
                    <a:pt x="483" y="26840"/>
                  </a:lnTo>
                  <a:lnTo>
                    <a:pt x="554" y="26465"/>
                  </a:lnTo>
                  <a:lnTo>
                    <a:pt x="697" y="25732"/>
                  </a:lnTo>
                  <a:lnTo>
                    <a:pt x="840" y="24999"/>
                  </a:lnTo>
                  <a:lnTo>
                    <a:pt x="965" y="24249"/>
                  </a:lnTo>
                  <a:lnTo>
                    <a:pt x="1090" y="23498"/>
                  </a:lnTo>
                  <a:lnTo>
                    <a:pt x="1162" y="23123"/>
                  </a:lnTo>
                  <a:lnTo>
                    <a:pt x="1251" y="22748"/>
                  </a:lnTo>
                  <a:lnTo>
                    <a:pt x="1359" y="22390"/>
                  </a:lnTo>
                  <a:lnTo>
                    <a:pt x="1466" y="22033"/>
                  </a:lnTo>
                  <a:close/>
                  <a:moveTo>
                    <a:pt x="9435" y="1"/>
                  </a:moveTo>
                  <a:lnTo>
                    <a:pt x="9203" y="18"/>
                  </a:lnTo>
                  <a:lnTo>
                    <a:pt x="8917" y="54"/>
                  </a:lnTo>
                  <a:lnTo>
                    <a:pt x="8631" y="108"/>
                  </a:lnTo>
                  <a:lnTo>
                    <a:pt x="8381" y="179"/>
                  </a:lnTo>
                  <a:lnTo>
                    <a:pt x="8131" y="286"/>
                  </a:lnTo>
                  <a:lnTo>
                    <a:pt x="7899" y="394"/>
                  </a:lnTo>
                  <a:lnTo>
                    <a:pt x="7666" y="501"/>
                  </a:lnTo>
                  <a:lnTo>
                    <a:pt x="7452" y="644"/>
                  </a:lnTo>
                  <a:lnTo>
                    <a:pt x="7255" y="787"/>
                  </a:lnTo>
                  <a:lnTo>
                    <a:pt x="7059" y="948"/>
                  </a:lnTo>
                  <a:lnTo>
                    <a:pt x="6880" y="1126"/>
                  </a:lnTo>
                  <a:lnTo>
                    <a:pt x="6719" y="1323"/>
                  </a:lnTo>
                  <a:lnTo>
                    <a:pt x="6558" y="1519"/>
                  </a:lnTo>
                  <a:lnTo>
                    <a:pt x="6398" y="1716"/>
                  </a:lnTo>
                  <a:lnTo>
                    <a:pt x="6255" y="1930"/>
                  </a:lnTo>
                  <a:lnTo>
                    <a:pt x="6004" y="2395"/>
                  </a:lnTo>
                  <a:lnTo>
                    <a:pt x="5772" y="2860"/>
                  </a:lnTo>
                  <a:lnTo>
                    <a:pt x="5558" y="3360"/>
                  </a:lnTo>
                  <a:lnTo>
                    <a:pt x="5379" y="3878"/>
                  </a:lnTo>
                  <a:lnTo>
                    <a:pt x="5218" y="4396"/>
                  </a:lnTo>
                  <a:lnTo>
                    <a:pt x="5057" y="4914"/>
                  </a:lnTo>
                  <a:lnTo>
                    <a:pt x="4932" y="5433"/>
                  </a:lnTo>
                  <a:lnTo>
                    <a:pt x="4682" y="6415"/>
                  </a:lnTo>
                  <a:lnTo>
                    <a:pt x="4396" y="7595"/>
                  </a:lnTo>
                  <a:lnTo>
                    <a:pt x="4128" y="8774"/>
                  </a:lnTo>
                  <a:lnTo>
                    <a:pt x="3610" y="11169"/>
                  </a:lnTo>
                  <a:lnTo>
                    <a:pt x="3128" y="13545"/>
                  </a:lnTo>
                  <a:lnTo>
                    <a:pt x="2663" y="15940"/>
                  </a:lnTo>
                  <a:lnTo>
                    <a:pt x="2145" y="18781"/>
                  </a:lnTo>
                  <a:lnTo>
                    <a:pt x="1895" y="20210"/>
                  </a:lnTo>
                  <a:lnTo>
                    <a:pt x="1644" y="21640"/>
                  </a:lnTo>
                  <a:lnTo>
                    <a:pt x="1644" y="21693"/>
                  </a:lnTo>
                  <a:lnTo>
                    <a:pt x="1430" y="21622"/>
                  </a:lnTo>
                  <a:lnTo>
                    <a:pt x="1359" y="21604"/>
                  </a:lnTo>
                  <a:lnTo>
                    <a:pt x="1287" y="21604"/>
                  </a:lnTo>
                  <a:lnTo>
                    <a:pt x="1216" y="21658"/>
                  </a:lnTo>
                  <a:lnTo>
                    <a:pt x="1180" y="21711"/>
                  </a:lnTo>
                  <a:lnTo>
                    <a:pt x="1001" y="22212"/>
                  </a:lnTo>
                  <a:lnTo>
                    <a:pt x="858" y="22712"/>
                  </a:lnTo>
                  <a:lnTo>
                    <a:pt x="733" y="23230"/>
                  </a:lnTo>
                  <a:lnTo>
                    <a:pt x="626" y="23766"/>
                  </a:lnTo>
                  <a:lnTo>
                    <a:pt x="465" y="24821"/>
                  </a:lnTo>
                  <a:lnTo>
                    <a:pt x="304" y="25857"/>
                  </a:lnTo>
                  <a:lnTo>
                    <a:pt x="143" y="26661"/>
                  </a:lnTo>
                  <a:lnTo>
                    <a:pt x="72" y="27072"/>
                  </a:lnTo>
                  <a:lnTo>
                    <a:pt x="18" y="27483"/>
                  </a:lnTo>
                  <a:lnTo>
                    <a:pt x="0" y="27680"/>
                  </a:lnTo>
                  <a:lnTo>
                    <a:pt x="0" y="27894"/>
                  </a:lnTo>
                  <a:lnTo>
                    <a:pt x="0" y="28091"/>
                  </a:lnTo>
                  <a:lnTo>
                    <a:pt x="36" y="28305"/>
                  </a:lnTo>
                  <a:lnTo>
                    <a:pt x="72" y="28502"/>
                  </a:lnTo>
                  <a:lnTo>
                    <a:pt x="126" y="28680"/>
                  </a:lnTo>
                  <a:lnTo>
                    <a:pt x="215" y="28877"/>
                  </a:lnTo>
                  <a:lnTo>
                    <a:pt x="304" y="29056"/>
                  </a:lnTo>
                  <a:lnTo>
                    <a:pt x="411" y="29216"/>
                  </a:lnTo>
                  <a:lnTo>
                    <a:pt x="519" y="29359"/>
                  </a:lnTo>
                  <a:lnTo>
                    <a:pt x="644" y="29502"/>
                  </a:lnTo>
                  <a:lnTo>
                    <a:pt x="787" y="29645"/>
                  </a:lnTo>
                  <a:lnTo>
                    <a:pt x="930" y="29770"/>
                  </a:lnTo>
                  <a:lnTo>
                    <a:pt x="1090" y="29895"/>
                  </a:lnTo>
                  <a:lnTo>
                    <a:pt x="1412" y="30128"/>
                  </a:lnTo>
                  <a:lnTo>
                    <a:pt x="1787" y="30324"/>
                  </a:lnTo>
                  <a:lnTo>
                    <a:pt x="2180" y="30503"/>
                  </a:lnTo>
                  <a:lnTo>
                    <a:pt x="2574" y="30664"/>
                  </a:lnTo>
                  <a:lnTo>
                    <a:pt x="3002" y="30789"/>
                  </a:lnTo>
                  <a:lnTo>
                    <a:pt x="3431" y="30878"/>
                  </a:lnTo>
                  <a:lnTo>
                    <a:pt x="3860" y="30932"/>
                  </a:lnTo>
                  <a:lnTo>
                    <a:pt x="4289" y="30968"/>
                  </a:lnTo>
                  <a:lnTo>
                    <a:pt x="4718" y="30968"/>
                  </a:lnTo>
                  <a:lnTo>
                    <a:pt x="5129" y="30950"/>
                  </a:lnTo>
                  <a:lnTo>
                    <a:pt x="5522" y="30878"/>
                  </a:lnTo>
                  <a:lnTo>
                    <a:pt x="5879" y="30789"/>
                  </a:lnTo>
                  <a:lnTo>
                    <a:pt x="6058" y="30717"/>
                  </a:lnTo>
                  <a:lnTo>
                    <a:pt x="6219" y="30646"/>
                  </a:lnTo>
                  <a:lnTo>
                    <a:pt x="6237" y="30646"/>
                  </a:lnTo>
                  <a:lnTo>
                    <a:pt x="6272" y="30628"/>
                  </a:lnTo>
                  <a:lnTo>
                    <a:pt x="6487" y="30467"/>
                  </a:lnTo>
                  <a:lnTo>
                    <a:pt x="6701" y="30288"/>
                  </a:lnTo>
                  <a:lnTo>
                    <a:pt x="6898" y="30074"/>
                  </a:lnTo>
                  <a:lnTo>
                    <a:pt x="7077" y="29860"/>
                  </a:lnTo>
                  <a:lnTo>
                    <a:pt x="7255" y="29645"/>
                  </a:lnTo>
                  <a:lnTo>
                    <a:pt x="7398" y="29395"/>
                  </a:lnTo>
                  <a:lnTo>
                    <a:pt x="7559" y="29145"/>
                  </a:lnTo>
                  <a:lnTo>
                    <a:pt x="7684" y="28895"/>
                  </a:lnTo>
                  <a:lnTo>
                    <a:pt x="7809" y="28627"/>
                  </a:lnTo>
                  <a:lnTo>
                    <a:pt x="7934" y="28359"/>
                  </a:lnTo>
                  <a:lnTo>
                    <a:pt x="8131" y="27805"/>
                  </a:lnTo>
                  <a:lnTo>
                    <a:pt x="8310" y="27269"/>
                  </a:lnTo>
                  <a:lnTo>
                    <a:pt x="8470" y="26750"/>
                  </a:lnTo>
                  <a:lnTo>
                    <a:pt x="8649" y="26107"/>
                  </a:lnTo>
                  <a:lnTo>
                    <a:pt x="8810" y="25446"/>
                  </a:lnTo>
                  <a:lnTo>
                    <a:pt x="8899" y="25106"/>
                  </a:lnTo>
                  <a:lnTo>
                    <a:pt x="8953" y="24767"/>
                  </a:lnTo>
                  <a:lnTo>
                    <a:pt x="8989" y="24445"/>
                  </a:lnTo>
                  <a:lnTo>
                    <a:pt x="9006" y="24124"/>
                  </a:lnTo>
                  <a:lnTo>
                    <a:pt x="9006" y="23981"/>
                  </a:lnTo>
                  <a:lnTo>
                    <a:pt x="8989" y="23874"/>
                  </a:lnTo>
                  <a:lnTo>
                    <a:pt x="8971" y="23784"/>
                  </a:lnTo>
                  <a:lnTo>
                    <a:pt x="8917" y="23695"/>
                  </a:lnTo>
                  <a:lnTo>
                    <a:pt x="8881" y="23623"/>
                  </a:lnTo>
                  <a:lnTo>
                    <a:pt x="8810" y="23552"/>
                  </a:lnTo>
                  <a:lnTo>
                    <a:pt x="8721" y="23480"/>
                  </a:lnTo>
                  <a:lnTo>
                    <a:pt x="8631" y="23427"/>
                  </a:lnTo>
                  <a:lnTo>
                    <a:pt x="9310" y="20979"/>
                  </a:lnTo>
                  <a:lnTo>
                    <a:pt x="9953" y="18495"/>
                  </a:lnTo>
                  <a:lnTo>
                    <a:pt x="10597" y="16011"/>
                  </a:lnTo>
                  <a:lnTo>
                    <a:pt x="10901" y="14760"/>
                  </a:lnTo>
                  <a:lnTo>
                    <a:pt x="11186" y="13509"/>
                  </a:lnTo>
                  <a:lnTo>
                    <a:pt x="11472" y="12241"/>
                  </a:lnTo>
                  <a:lnTo>
                    <a:pt x="11740" y="10990"/>
                  </a:lnTo>
                  <a:lnTo>
                    <a:pt x="11991" y="9739"/>
                  </a:lnTo>
                  <a:lnTo>
                    <a:pt x="12223" y="8470"/>
                  </a:lnTo>
                  <a:lnTo>
                    <a:pt x="12437" y="7220"/>
                  </a:lnTo>
                  <a:lnTo>
                    <a:pt x="12634" y="5951"/>
                  </a:lnTo>
                  <a:lnTo>
                    <a:pt x="12795" y="4682"/>
                  </a:lnTo>
                  <a:lnTo>
                    <a:pt x="12938" y="3413"/>
                  </a:lnTo>
                  <a:lnTo>
                    <a:pt x="12938" y="3360"/>
                  </a:lnTo>
                  <a:lnTo>
                    <a:pt x="12920" y="3306"/>
                  </a:lnTo>
                  <a:lnTo>
                    <a:pt x="12938" y="3056"/>
                  </a:lnTo>
                  <a:lnTo>
                    <a:pt x="12920" y="2824"/>
                  </a:lnTo>
                  <a:lnTo>
                    <a:pt x="12884" y="2574"/>
                  </a:lnTo>
                  <a:lnTo>
                    <a:pt x="12830" y="2323"/>
                  </a:lnTo>
                  <a:lnTo>
                    <a:pt x="12741" y="2091"/>
                  </a:lnTo>
                  <a:lnTo>
                    <a:pt x="12652" y="1859"/>
                  </a:lnTo>
                  <a:lnTo>
                    <a:pt x="12544" y="1627"/>
                  </a:lnTo>
                  <a:lnTo>
                    <a:pt x="12402" y="1412"/>
                  </a:lnTo>
                  <a:lnTo>
                    <a:pt x="12259" y="1216"/>
                  </a:lnTo>
                  <a:lnTo>
                    <a:pt x="12116" y="1037"/>
                  </a:lnTo>
                  <a:lnTo>
                    <a:pt x="11955" y="876"/>
                  </a:lnTo>
                  <a:lnTo>
                    <a:pt x="11776" y="715"/>
                  </a:lnTo>
                  <a:lnTo>
                    <a:pt x="11597" y="572"/>
                  </a:lnTo>
                  <a:lnTo>
                    <a:pt x="11419" y="465"/>
                  </a:lnTo>
                  <a:lnTo>
                    <a:pt x="11222" y="358"/>
                  </a:lnTo>
                  <a:lnTo>
                    <a:pt x="11008" y="269"/>
                  </a:lnTo>
                  <a:lnTo>
                    <a:pt x="10793" y="179"/>
                  </a:lnTo>
                  <a:lnTo>
                    <a:pt x="10579" y="126"/>
                  </a:lnTo>
                  <a:lnTo>
                    <a:pt x="10364" y="72"/>
                  </a:lnTo>
                  <a:lnTo>
                    <a:pt x="10132" y="36"/>
                  </a:lnTo>
                  <a:lnTo>
                    <a:pt x="990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16"/>
            <p:cNvSpPr/>
            <p:nvPr/>
          </p:nvSpPr>
          <p:spPr>
            <a:xfrm>
              <a:off x="3343150" y="2442250"/>
              <a:ext cx="263150" cy="542350"/>
            </a:xfrm>
            <a:custGeom>
              <a:avLst/>
              <a:gdLst/>
              <a:ahLst/>
              <a:cxnLst/>
              <a:rect l="l" t="t" r="r" b="b"/>
              <a:pathLst>
                <a:path w="10526" h="21694" extrusionOk="0">
                  <a:moveTo>
                    <a:pt x="7560" y="1"/>
                  </a:moveTo>
                  <a:lnTo>
                    <a:pt x="7291" y="19"/>
                  </a:lnTo>
                  <a:lnTo>
                    <a:pt x="7041" y="54"/>
                  </a:lnTo>
                  <a:lnTo>
                    <a:pt x="6773" y="126"/>
                  </a:lnTo>
                  <a:lnTo>
                    <a:pt x="6523" y="197"/>
                  </a:lnTo>
                  <a:lnTo>
                    <a:pt x="6273" y="305"/>
                  </a:lnTo>
                  <a:lnTo>
                    <a:pt x="6041" y="430"/>
                  </a:lnTo>
                  <a:lnTo>
                    <a:pt x="5808" y="555"/>
                  </a:lnTo>
                  <a:lnTo>
                    <a:pt x="5594" y="716"/>
                  </a:lnTo>
                  <a:lnTo>
                    <a:pt x="5379" y="894"/>
                  </a:lnTo>
                  <a:lnTo>
                    <a:pt x="5183" y="1091"/>
                  </a:lnTo>
                  <a:lnTo>
                    <a:pt x="5004" y="1287"/>
                  </a:lnTo>
                  <a:lnTo>
                    <a:pt x="4826" y="1502"/>
                  </a:lnTo>
                  <a:lnTo>
                    <a:pt x="4683" y="1716"/>
                  </a:lnTo>
                  <a:lnTo>
                    <a:pt x="4540" y="1948"/>
                  </a:lnTo>
                  <a:lnTo>
                    <a:pt x="4397" y="2163"/>
                  </a:lnTo>
                  <a:lnTo>
                    <a:pt x="4164" y="2610"/>
                  </a:lnTo>
                  <a:lnTo>
                    <a:pt x="3968" y="3074"/>
                  </a:lnTo>
                  <a:lnTo>
                    <a:pt x="3789" y="3557"/>
                  </a:lnTo>
                  <a:lnTo>
                    <a:pt x="3628" y="4039"/>
                  </a:lnTo>
                  <a:lnTo>
                    <a:pt x="3485" y="4539"/>
                  </a:lnTo>
                  <a:lnTo>
                    <a:pt x="3342" y="5058"/>
                  </a:lnTo>
                  <a:lnTo>
                    <a:pt x="2914" y="6845"/>
                  </a:lnTo>
                  <a:lnTo>
                    <a:pt x="2485" y="8649"/>
                  </a:lnTo>
                  <a:lnTo>
                    <a:pt x="2092" y="10454"/>
                  </a:lnTo>
                  <a:lnTo>
                    <a:pt x="1716" y="12259"/>
                  </a:lnTo>
                  <a:lnTo>
                    <a:pt x="1270" y="14528"/>
                  </a:lnTo>
                  <a:lnTo>
                    <a:pt x="841" y="16780"/>
                  </a:lnTo>
                  <a:lnTo>
                    <a:pt x="430" y="19049"/>
                  </a:lnTo>
                  <a:lnTo>
                    <a:pt x="55" y="21318"/>
                  </a:lnTo>
                  <a:lnTo>
                    <a:pt x="37" y="21372"/>
                  </a:lnTo>
                  <a:lnTo>
                    <a:pt x="1" y="21426"/>
                  </a:lnTo>
                  <a:lnTo>
                    <a:pt x="340" y="21551"/>
                  </a:lnTo>
                  <a:lnTo>
                    <a:pt x="680" y="21694"/>
                  </a:lnTo>
                  <a:lnTo>
                    <a:pt x="1645" y="16744"/>
                  </a:lnTo>
                  <a:lnTo>
                    <a:pt x="3128" y="9168"/>
                  </a:lnTo>
                  <a:lnTo>
                    <a:pt x="3342" y="7952"/>
                  </a:lnTo>
                  <a:lnTo>
                    <a:pt x="3575" y="6737"/>
                  </a:lnTo>
                  <a:lnTo>
                    <a:pt x="3700" y="6112"/>
                  </a:lnTo>
                  <a:lnTo>
                    <a:pt x="3843" y="5522"/>
                  </a:lnTo>
                  <a:lnTo>
                    <a:pt x="4021" y="4933"/>
                  </a:lnTo>
                  <a:lnTo>
                    <a:pt x="4236" y="4343"/>
                  </a:lnTo>
                  <a:lnTo>
                    <a:pt x="4450" y="3825"/>
                  </a:lnTo>
                  <a:lnTo>
                    <a:pt x="4700" y="3271"/>
                  </a:lnTo>
                  <a:lnTo>
                    <a:pt x="4826" y="2985"/>
                  </a:lnTo>
                  <a:lnTo>
                    <a:pt x="4986" y="2717"/>
                  </a:lnTo>
                  <a:lnTo>
                    <a:pt x="5129" y="2449"/>
                  </a:lnTo>
                  <a:lnTo>
                    <a:pt x="5308" y="2199"/>
                  </a:lnTo>
                  <a:lnTo>
                    <a:pt x="5487" y="1948"/>
                  </a:lnTo>
                  <a:lnTo>
                    <a:pt x="5683" y="1734"/>
                  </a:lnTo>
                  <a:lnTo>
                    <a:pt x="5898" y="1520"/>
                  </a:lnTo>
                  <a:lnTo>
                    <a:pt x="6130" y="1341"/>
                  </a:lnTo>
                  <a:lnTo>
                    <a:pt x="6362" y="1180"/>
                  </a:lnTo>
                  <a:lnTo>
                    <a:pt x="6630" y="1055"/>
                  </a:lnTo>
                  <a:lnTo>
                    <a:pt x="6916" y="966"/>
                  </a:lnTo>
                  <a:lnTo>
                    <a:pt x="7220" y="912"/>
                  </a:lnTo>
                  <a:lnTo>
                    <a:pt x="7470" y="912"/>
                  </a:lnTo>
                  <a:lnTo>
                    <a:pt x="7702" y="930"/>
                  </a:lnTo>
                  <a:lnTo>
                    <a:pt x="7935" y="966"/>
                  </a:lnTo>
                  <a:lnTo>
                    <a:pt x="8149" y="1019"/>
                  </a:lnTo>
                  <a:lnTo>
                    <a:pt x="8364" y="1109"/>
                  </a:lnTo>
                  <a:lnTo>
                    <a:pt x="8560" y="1216"/>
                  </a:lnTo>
                  <a:lnTo>
                    <a:pt x="8757" y="1359"/>
                  </a:lnTo>
                  <a:lnTo>
                    <a:pt x="8918" y="1502"/>
                  </a:lnTo>
                  <a:lnTo>
                    <a:pt x="9061" y="1663"/>
                  </a:lnTo>
                  <a:lnTo>
                    <a:pt x="9203" y="1841"/>
                  </a:lnTo>
                  <a:lnTo>
                    <a:pt x="9311" y="2038"/>
                  </a:lnTo>
                  <a:lnTo>
                    <a:pt x="9382" y="2252"/>
                  </a:lnTo>
                  <a:lnTo>
                    <a:pt x="9454" y="2467"/>
                  </a:lnTo>
                  <a:lnTo>
                    <a:pt x="9489" y="2699"/>
                  </a:lnTo>
                  <a:lnTo>
                    <a:pt x="9489" y="2949"/>
                  </a:lnTo>
                  <a:lnTo>
                    <a:pt x="9454" y="3181"/>
                  </a:lnTo>
                  <a:lnTo>
                    <a:pt x="9400" y="3414"/>
                  </a:lnTo>
                  <a:lnTo>
                    <a:pt x="9329" y="3628"/>
                  </a:lnTo>
                  <a:lnTo>
                    <a:pt x="9257" y="3825"/>
                  </a:lnTo>
                  <a:lnTo>
                    <a:pt x="9150" y="4003"/>
                  </a:lnTo>
                  <a:lnTo>
                    <a:pt x="9043" y="4164"/>
                  </a:lnTo>
                  <a:lnTo>
                    <a:pt x="8900" y="4307"/>
                  </a:lnTo>
                  <a:lnTo>
                    <a:pt x="8775" y="4432"/>
                  </a:lnTo>
                  <a:lnTo>
                    <a:pt x="8614" y="4522"/>
                  </a:lnTo>
                  <a:lnTo>
                    <a:pt x="8471" y="4611"/>
                  </a:lnTo>
                  <a:lnTo>
                    <a:pt x="8292" y="4682"/>
                  </a:lnTo>
                  <a:lnTo>
                    <a:pt x="8131" y="4736"/>
                  </a:lnTo>
                  <a:lnTo>
                    <a:pt x="7953" y="4790"/>
                  </a:lnTo>
                  <a:lnTo>
                    <a:pt x="7774" y="4808"/>
                  </a:lnTo>
                  <a:lnTo>
                    <a:pt x="7595" y="4825"/>
                  </a:lnTo>
                  <a:lnTo>
                    <a:pt x="7417" y="4808"/>
                  </a:lnTo>
                  <a:lnTo>
                    <a:pt x="7220" y="4790"/>
                  </a:lnTo>
                  <a:lnTo>
                    <a:pt x="7041" y="4754"/>
                  </a:lnTo>
                  <a:lnTo>
                    <a:pt x="6863" y="4718"/>
                  </a:lnTo>
                  <a:lnTo>
                    <a:pt x="6684" y="4665"/>
                  </a:lnTo>
                  <a:lnTo>
                    <a:pt x="6523" y="4593"/>
                  </a:lnTo>
                  <a:lnTo>
                    <a:pt x="6344" y="4504"/>
                  </a:lnTo>
                  <a:lnTo>
                    <a:pt x="6201" y="4414"/>
                  </a:lnTo>
                  <a:lnTo>
                    <a:pt x="6041" y="4307"/>
                  </a:lnTo>
                  <a:lnTo>
                    <a:pt x="5916" y="4182"/>
                  </a:lnTo>
                  <a:lnTo>
                    <a:pt x="5773" y="4057"/>
                  </a:lnTo>
                  <a:lnTo>
                    <a:pt x="5665" y="3914"/>
                  </a:lnTo>
                  <a:lnTo>
                    <a:pt x="5558" y="3771"/>
                  </a:lnTo>
                  <a:lnTo>
                    <a:pt x="5487" y="3610"/>
                  </a:lnTo>
                  <a:lnTo>
                    <a:pt x="5415" y="3449"/>
                  </a:lnTo>
                  <a:lnTo>
                    <a:pt x="5362" y="3271"/>
                  </a:lnTo>
                  <a:lnTo>
                    <a:pt x="5326" y="3092"/>
                  </a:lnTo>
                  <a:lnTo>
                    <a:pt x="5308" y="2896"/>
                  </a:lnTo>
                  <a:lnTo>
                    <a:pt x="5183" y="3128"/>
                  </a:lnTo>
                  <a:lnTo>
                    <a:pt x="5076" y="3360"/>
                  </a:lnTo>
                  <a:lnTo>
                    <a:pt x="4861" y="3843"/>
                  </a:lnTo>
                  <a:lnTo>
                    <a:pt x="4897" y="4003"/>
                  </a:lnTo>
                  <a:lnTo>
                    <a:pt x="4969" y="4146"/>
                  </a:lnTo>
                  <a:lnTo>
                    <a:pt x="5040" y="4289"/>
                  </a:lnTo>
                  <a:lnTo>
                    <a:pt x="5129" y="4414"/>
                  </a:lnTo>
                  <a:lnTo>
                    <a:pt x="5237" y="4557"/>
                  </a:lnTo>
                  <a:lnTo>
                    <a:pt x="5362" y="4682"/>
                  </a:lnTo>
                  <a:lnTo>
                    <a:pt x="5487" y="4790"/>
                  </a:lnTo>
                  <a:lnTo>
                    <a:pt x="5630" y="4897"/>
                  </a:lnTo>
                  <a:lnTo>
                    <a:pt x="5916" y="5093"/>
                  </a:lnTo>
                  <a:lnTo>
                    <a:pt x="6219" y="5254"/>
                  </a:lnTo>
                  <a:lnTo>
                    <a:pt x="6541" y="5361"/>
                  </a:lnTo>
                  <a:lnTo>
                    <a:pt x="6827" y="5451"/>
                  </a:lnTo>
                  <a:lnTo>
                    <a:pt x="7023" y="5469"/>
                  </a:lnTo>
                  <a:lnTo>
                    <a:pt x="7202" y="5487"/>
                  </a:lnTo>
                  <a:lnTo>
                    <a:pt x="7399" y="5504"/>
                  </a:lnTo>
                  <a:lnTo>
                    <a:pt x="7595" y="5504"/>
                  </a:lnTo>
                  <a:lnTo>
                    <a:pt x="7792" y="5487"/>
                  </a:lnTo>
                  <a:lnTo>
                    <a:pt x="7970" y="5451"/>
                  </a:lnTo>
                  <a:lnTo>
                    <a:pt x="8167" y="5415"/>
                  </a:lnTo>
                  <a:lnTo>
                    <a:pt x="8346" y="5361"/>
                  </a:lnTo>
                  <a:lnTo>
                    <a:pt x="8524" y="5308"/>
                  </a:lnTo>
                  <a:lnTo>
                    <a:pt x="8703" y="5236"/>
                  </a:lnTo>
                  <a:lnTo>
                    <a:pt x="8882" y="5147"/>
                  </a:lnTo>
                  <a:lnTo>
                    <a:pt x="9043" y="5058"/>
                  </a:lnTo>
                  <a:lnTo>
                    <a:pt x="9203" y="4968"/>
                  </a:lnTo>
                  <a:lnTo>
                    <a:pt x="9364" y="4861"/>
                  </a:lnTo>
                  <a:lnTo>
                    <a:pt x="9525" y="4736"/>
                  </a:lnTo>
                  <a:lnTo>
                    <a:pt x="9668" y="4611"/>
                  </a:lnTo>
                  <a:lnTo>
                    <a:pt x="9793" y="4486"/>
                  </a:lnTo>
                  <a:lnTo>
                    <a:pt x="9900" y="4361"/>
                  </a:lnTo>
                  <a:lnTo>
                    <a:pt x="10008" y="4236"/>
                  </a:lnTo>
                  <a:lnTo>
                    <a:pt x="10097" y="4093"/>
                  </a:lnTo>
                  <a:lnTo>
                    <a:pt x="10258" y="3807"/>
                  </a:lnTo>
                  <a:lnTo>
                    <a:pt x="10383" y="3503"/>
                  </a:lnTo>
                  <a:lnTo>
                    <a:pt x="10472" y="3181"/>
                  </a:lnTo>
                  <a:lnTo>
                    <a:pt x="10508" y="2860"/>
                  </a:lnTo>
                  <a:lnTo>
                    <a:pt x="10526" y="2538"/>
                  </a:lnTo>
                  <a:lnTo>
                    <a:pt x="10490" y="2234"/>
                  </a:lnTo>
                  <a:lnTo>
                    <a:pt x="10419" y="1913"/>
                  </a:lnTo>
                  <a:lnTo>
                    <a:pt x="10311" y="1609"/>
                  </a:lnTo>
                  <a:lnTo>
                    <a:pt x="10168" y="1323"/>
                  </a:lnTo>
                  <a:lnTo>
                    <a:pt x="9990" y="1055"/>
                  </a:lnTo>
                  <a:lnTo>
                    <a:pt x="9882" y="930"/>
                  </a:lnTo>
                  <a:lnTo>
                    <a:pt x="9775" y="805"/>
                  </a:lnTo>
                  <a:lnTo>
                    <a:pt x="9650" y="698"/>
                  </a:lnTo>
                  <a:lnTo>
                    <a:pt x="9525" y="590"/>
                  </a:lnTo>
                  <a:lnTo>
                    <a:pt x="9382" y="501"/>
                  </a:lnTo>
                  <a:lnTo>
                    <a:pt x="9239" y="394"/>
                  </a:lnTo>
                  <a:lnTo>
                    <a:pt x="9078" y="322"/>
                  </a:lnTo>
                  <a:lnTo>
                    <a:pt x="8918" y="251"/>
                  </a:lnTo>
                  <a:lnTo>
                    <a:pt x="8650" y="144"/>
                  </a:lnTo>
                  <a:lnTo>
                    <a:pt x="8381" y="72"/>
                  </a:lnTo>
                  <a:lnTo>
                    <a:pt x="8113" y="19"/>
                  </a:lnTo>
                  <a:lnTo>
                    <a:pt x="782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16"/>
            <p:cNvSpPr/>
            <p:nvPr/>
          </p:nvSpPr>
          <p:spPr>
            <a:xfrm>
              <a:off x="3484325" y="2551700"/>
              <a:ext cx="118850" cy="463275"/>
            </a:xfrm>
            <a:custGeom>
              <a:avLst/>
              <a:gdLst/>
              <a:ahLst/>
              <a:cxnLst/>
              <a:rect l="l" t="t" r="r" b="b"/>
              <a:pathLst>
                <a:path w="4754" h="18531" extrusionOk="0">
                  <a:moveTo>
                    <a:pt x="4754" y="1"/>
                  </a:moveTo>
                  <a:lnTo>
                    <a:pt x="4557" y="251"/>
                  </a:lnTo>
                  <a:lnTo>
                    <a:pt x="4325" y="483"/>
                  </a:lnTo>
                  <a:lnTo>
                    <a:pt x="4093" y="680"/>
                  </a:lnTo>
                  <a:lnTo>
                    <a:pt x="3824" y="876"/>
                  </a:lnTo>
                  <a:lnTo>
                    <a:pt x="3664" y="1984"/>
                  </a:lnTo>
                  <a:lnTo>
                    <a:pt x="3467" y="3092"/>
                  </a:lnTo>
                  <a:lnTo>
                    <a:pt x="3074" y="5290"/>
                  </a:lnTo>
                  <a:lnTo>
                    <a:pt x="2627" y="7488"/>
                  </a:lnTo>
                  <a:lnTo>
                    <a:pt x="2145" y="9668"/>
                  </a:lnTo>
                  <a:lnTo>
                    <a:pt x="1644" y="11866"/>
                  </a:lnTo>
                  <a:lnTo>
                    <a:pt x="1108" y="14046"/>
                  </a:lnTo>
                  <a:lnTo>
                    <a:pt x="554" y="16208"/>
                  </a:lnTo>
                  <a:lnTo>
                    <a:pt x="1" y="18370"/>
                  </a:lnTo>
                  <a:lnTo>
                    <a:pt x="322" y="18441"/>
                  </a:lnTo>
                  <a:lnTo>
                    <a:pt x="644" y="18531"/>
                  </a:lnTo>
                  <a:lnTo>
                    <a:pt x="1269" y="16244"/>
                  </a:lnTo>
                  <a:lnTo>
                    <a:pt x="1877" y="13956"/>
                  </a:lnTo>
                  <a:lnTo>
                    <a:pt x="2466" y="11651"/>
                  </a:lnTo>
                  <a:lnTo>
                    <a:pt x="3020" y="9328"/>
                  </a:lnTo>
                  <a:lnTo>
                    <a:pt x="3288" y="8167"/>
                  </a:lnTo>
                  <a:lnTo>
                    <a:pt x="3539" y="7005"/>
                  </a:lnTo>
                  <a:lnTo>
                    <a:pt x="3789" y="5844"/>
                  </a:lnTo>
                  <a:lnTo>
                    <a:pt x="4003" y="4682"/>
                  </a:lnTo>
                  <a:lnTo>
                    <a:pt x="4218" y="3503"/>
                  </a:lnTo>
                  <a:lnTo>
                    <a:pt x="4414" y="2342"/>
                  </a:lnTo>
                  <a:lnTo>
                    <a:pt x="4593" y="1162"/>
                  </a:lnTo>
                  <a:lnTo>
                    <a:pt x="475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16"/>
            <p:cNvSpPr/>
            <p:nvPr/>
          </p:nvSpPr>
          <p:spPr>
            <a:xfrm>
              <a:off x="3303850" y="2983700"/>
              <a:ext cx="204625" cy="213550"/>
            </a:xfrm>
            <a:custGeom>
              <a:avLst/>
              <a:gdLst/>
              <a:ahLst/>
              <a:cxnLst/>
              <a:rect l="l" t="t" r="r" b="b"/>
              <a:pathLst>
                <a:path w="8185" h="8542" extrusionOk="0">
                  <a:moveTo>
                    <a:pt x="1055" y="0"/>
                  </a:moveTo>
                  <a:lnTo>
                    <a:pt x="948" y="357"/>
                  </a:lnTo>
                  <a:lnTo>
                    <a:pt x="840" y="715"/>
                  </a:lnTo>
                  <a:lnTo>
                    <a:pt x="751" y="1090"/>
                  </a:lnTo>
                  <a:lnTo>
                    <a:pt x="679" y="1465"/>
                  </a:lnTo>
                  <a:lnTo>
                    <a:pt x="554" y="2216"/>
                  </a:lnTo>
                  <a:lnTo>
                    <a:pt x="429" y="2966"/>
                  </a:lnTo>
                  <a:lnTo>
                    <a:pt x="286" y="3699"/>
                  </a:lnTo>
                  <a:lnTo>
                    <a:pt x="143" y="4432"/>
                  </a:lnTo>
                  <a:lnTo>
                    <a:pt x="72" y="4807"/>
                  </a:lnTo>
                  <a:lnTo>
                    <a:pt x="18" y="5164"/>
                  </a:lnTo>
                  <a:lnTo>
                    <a:pt x="0" y="5539"/>
                  </a:lnTo>
                  <a:lnTo>
                    <a:pt x="0" y="5897"/>
                  </a:lnTo>
                  <a:lnTo>
                    <a:pt x="0" y="6111"/>
                  </a:lnTo>
                  <a:lnTo>
                    <a:pt x="54" y="6308"/>
                  </a:lnTo>
                  <a:lnTo>
                    <a:pt x="108" y="6504"/>
                  </a:lnTo>
                  <a:lnTo>
                    <a:pt x="179" y="6683"/>
                  </a:lnTo>
                  <a:lnTo>
                    <a:pt x="286" y="6862"/>
                  </a:lnTo>
                  <a:lnTo>
                    <a:pt x="394" y="7023"/>
                  </a:lnTo>
                  <a:lnTo>
                    <a:pt x="519" y="7183"/>
                  </a:lnTo>
                  <a:lnTo>
                    <a:pt x="662" y="7326"/>
                  </a:lnTo>
                  <a:lnTo>
                    <a:pt x="822" y="7469"/>
                  </a:lnTo>
                  <a:lnTo>
                    <a:pt x="983" y="7594"/>
                  </a:lnTo>
                  <a:lnTo>
                    <a:pt x="1162" y="7719"/>
                  </a:lnTo>
                  <a:lnTo>
                    <a:pt x="1359" y="7845"/>
                  </a:lnTo>
                  <a:lnTo>
                    <a:pt x="1555" y="7952"/>
                  </a:lnTo>
                  <a:lnTo>
                    <a:pt x="1769" y="8041"/>
                  </a:lnTo>
                  <a:lnTo>
                    <a:pt x="2198" y="8220"/>
                  </a:lnTo>
                  <a:lnTo>
                    <a:pt x="2645" y="8345"/>
                  </a:lnTo>
                  <a:lnTo>
                    <a:pt x="3128" y="8452"/>
                  </a:lnTo>
                  <a:lnTo>
                    <a:pt x="3592" y="8524"/>
                  </a:lnTo>
                  <a:lnTo>
                    <a:pt x="4039" y="8541"/>
                  </a:lnTo>
                  <a:lnTo>
                    <a:pt x="4486" y="8524"/>
                  </a:lnTo>
                  <a:lnTo>
                    <a:pt x="4914" y="8488"/>
                  </a:lnTo>
                  <a:lnTo>
                    <a:pt x="5111" y="8434"/>
                  </a:lnTo>
                  <a:lnTo>
                    <a:pt x="5290" y="8398"/>
                  </a:lnTo>
                  <a:lnTo>
                    <a:pt x="5486" y="8327"/>
                  </a:lnTo>
                  <a:lnTo>
                    <a:pt x="5647" y="8273"/>
                  </a:lnTo>
                  <a:lnTo>
                    <a:pt x="5844" y="8113"/>
                  </a:lnTo>
                  <a:lnTo>
                    <a:pt x="6040" y="7934"/>
                  </a:lnTo>
                  <a:lnTo>
                    <a:pt x="6219" y="7755"/>
                  </a:lnTo>
                  <a:lnTo>
                    <a:pt x="6398" y="7559"/>
                  </a:lnTo>
                  <a:lnTo>
                    <a:pt x="6541" y="7344"/>
                  </a:lnTo>
                  <a:lnTo>
                    <a:pt x="6701" y="7112"/>
                  </a:lnTo>
                  <a:lnTo>
                    <a:pt x="6826" y="6880"/>
                  </a:lnTo>
                  <a:lnTo>
                    <a:pt x="6951" y="6629"/>
                  </a:lnTo>
                  <a:lnTo>
                    <a:pt x="7166" y="6129"/>
                  </a:lnTo>
                  <a:lnTo>
                    <a:pt x="7362" y="5629"/>
                  </a:lnTo>
                  <a:lnTo>
                    <a:pt x="7523" y="5111"/>
                  </a:lnTo>
                  <a:lnTo>
                    <a:pt x="7666" y="4628"/>
                  </a:lnTo>
                  <a:lnTo>
                    <a:pt x="7791" y="4163"/>
                  </a:lnTo>
                  <a:lnTo>
                    <a:pt x="7899" y="3699"/>
                  </a:lnTo>
                  <a:lnTo>
                    <a:pt x="8095" y="2770"/>
                  </a:lnTo>
                  <a:lnTo>
                    <a:pt x="8167" y="2412"/>
                  </a:lnTo>
                  <a:lnTo>
                    <a:pt x="8184" y="2251"/>
                  </a:lnTo>
                  <a:lnTo>
                    <a:pt x="8184" y="2109"/>
                  </a:lnTo>
                  <a:lnTo>
                    <a:pt x="8167" y="2055"/>
                  </a:lnTo>
                  <a:lnTo>
                    <a:pt x="8131" y="1983"/>
                  </a:lnTo>
                  <a:lnTo>
                    <a:pt x="8095" y="1930"/>
                  </a:lnTo>
                  <a:lnTo>
                    <a:pt x="8042" y="1858"/>
                  </a:lnTo>
                  <a:lnTo>
                    <a:pt x="7899" y="1751"/>
                  </a:lnTo>
                  <a:lnTo>
                    <a:pt x="7666" y="1626"/>
                  </a:lnTo>
                  <a:lnTo>
                    <a:pt x="7488" y="1555"/>
                  </a:lnTo>
                  <a:lnTo>
                    <a:pt x="7291" y="1519"/>
                  </a:lnTo>
                  <a:lnTo>
                    <a:pt x="6916" y="1483"/>
                  </a:lnTo>
                  <a:lnTo>
                    <a:pt x="6576" y="1465"/>
                  </a:lnTo>
                  <a:lnTo>
                    <a:pt x="6165" y="1447"/>
                  </a:lnTo>
                  <a:lnTo>
                    <a:pt x="5701" y="1465"/>
                  </a:lnTo>
                  <a:lnTo>
                    <a:pt x="5236" y="1501"/>
                  </a:lnTo>
                  <a:lnTo>
                    <a:pt x="5004" y="1537"/>
                  </a:lnTo>
                  <a:lnTo>
                    <a:pt x="4789" y="1590"/>
                  </a:lnTo>
                  <a:lnTo>
                    <a:pt x="4593" y="1644"/>
                  </a:lnTo>
                  <a:lnTo>
                    <a:pt x="4396" y="1715"/>
                  </a:lnTo>
                  <a:lnTo>
                    <a:pt x="4235" y="1823"/>
                  </a:lnTo>
                  <a:lnTo>
                    <a:pt x="4092" y="1930"/>
                  </a:lnTo>
                  <a:lnTo>
                    <a:pt x="3985" y="2055"/>
                  </a:lnTo>
                  <a:lnTo>
                    <a:pt x="3896" y="2198"/>
                  </a:lnTo>
                  <a:lnTo>
                    <a:pt x="3896" y="2216"/>
                  </a:lnTo>
                  <a:lnTo>
                    <a:pt x="3878" y="2466"/>
                  </a:lnTo>
                  <a:lnTo>
                    <a:pt x="3842" y="2716"/>
                  </a:lnTo>
                  <a:lnTo>
                    <a:pt x="3771" y="2948"/>
                  </a:lnTo>
                  <a:lnTo>
                    <a:pt x="3699" y="3199"/>
                  </a:lnTo>
                  <a:lnTo>
                    <a:pt x="3699" y="3306"/>
                  </a:lnTo>
                  <a:lnTo>
                    <a:pt x="3771" y="3342"/>
                  </a:lnTo>
                  <a:lnTo>
                    <a:pt x="3860" y="3431"/>
                  </a:lnTo>
                  <a:lnTo>
                    <a:pt x="3932" y="3502"/>
                  </a:lnTo>
                  <a:lnTo>
                    <a:pt x="4021" y="3574"/>
                  </a:lnTo>
                  <a:lnTo>
                    <a:pt x="4218" y="3663"/>
                  </a:lnTo>
                  <a:lnTo>
                    <a:pt x="4414" y="3770"/>
                  </a:lnTo>
                  <a:lnTo>
                    <a:pt x="4503" y="3824"/>
                  </a:lnTo>
                  <a:lnTo>
                    <a:pt x="4593" y="3895"/>
                  </a:lnTo>
                  <a:lnTo>
                    <a:pt x="4646" y="3985"/>
                  </a:lnTo>
                  <a:lnTo>
                    <a:pt x="4718" y="4074"/>
                  </a:lnTo>
                  <a:lnTo>
                    <a:pt x="4754" y="4163"/>
                  </a:lnTo>
                  <a:lnTo>
                    <a:pt x="4789" y="4253"/>
                  </a:lnTo>
                  <a:lnTo>
                    <a:pt x="4825" y="4432"/>
                  </a:lnTo>
                  <a:lnTo>
                    <a:pt x="4825" y="4628"/>
                  </a:lnTo>
                  <a:lnTo>
                    <a:pt x="4807" y="4825"/>
                  </a:lnTo>
                  <a:lnTo>
                    <a:pt x="4736" y="5021"/>
                  </a:lnTo>
                  <a:lnTo>
                    <a:pt x="4646" y="5200"/>
                  </a:lnTo>
                  <a:lnTo>
                    <a:pt x="4539" y="5361"/>
                  </a:lnTo>
                  <a:lnTo>
                    <a:pt x="4414" y="5486"/>
                  </a:lnTo>
                  <a:lnTo>
                    <a:pt x="4253" y="5593"/>
                  </a:lnTo>
                  <a:lnTo>
                    <a:pt x="4110" y="5664"/>
                  </a:lnTo>
                  <a:lnTo>
                    <a:pt x="4021" y="5682"/>
                  </a:lnTo>
                  <a:lnTo>
                    <a:pt x="3932" y="5700"/>
                  </a:lnTo>
                  <a:lnTo>
                    <a:pt x="3860" y="5700"/>
                  </a:lnTo>
                  <a:lnTo>
                    <a:pt x="3771" y="5682"/>
                  </a:lnTo>
                  <a:lnTo>
                    <a:pt x="3681" y="5664"/>
                  </a:lnTo>
                  <a:lnTo>
                    <a:pt x="3592" y="5611"/>
                  </a:lnTo>
                  <a:lnTo>
                    <a:pt x="3521" y="5557"/>
                  </a:lnTo>
                  <a:lnTo>
                    <a:pt x="3431" y="5504"/>
                  </a:lnTo>
                  <a:lnTo>
                    <a:pt x="3360" y="5414"/>
                  </a:lnTo>
                  <a:lnTo>
                    <a:pt x="3288" y="5307"/>
                  </a:lnTo>
                  <a:lnTo>
                    <a:pt x="3217" y="5200"/>
                  </a:lnTo>
                  <a:lnTo>
                    <a:pt x="3163" y="5093"/>
                  </a:lnTo>
                  <a:lnTo>
                    <a:pt x="3110" y="4968"/>
                  </a:lnTo>
                  <a:lnTo>
                    <a:pt x="3074" y="4843"/>
                  </a:lnTo>
                  <a:lnTo>
                    <a:pt x="3038" y="4610"/>
                  </a:lnTo>
                  <a:lnTo>
                    <a:pt x="3038" y="4360"/>
                  </a:lnTo>
                  <a:lnTo>
                    <a:pt x="3074" y="4110"/>
                  </a:lnTo>
                  <a:lnTo>
                    <a:pt x="3128" y="3860"/>
                  </a:lnTo>
                  <a:lnTo>
                    <a:pt x="3253" y="3377"/>
                  </a:lnTo>
                  <a:lnTo>
                    <a:pt x="3253" y="3359"/>
                  </a:lnTo>
                  <a:lnTo>
                    <a:pt x="3324" y="3091"/>
                  </a:lnTo>
                  <a:lnTo>
                    <a:pt x="3360" y="2788"/>
                  </a:lnTo>
                  <a:lnTo>
                    <a:pt x="3413" y="2502"/>
                  </a:lnTo>
                  <a:lnTo>
                    <a:pt x="3467" y="2234"/>
                  </a:lnTo>
                  <a:lnTo>
                    <a:pt x="3467" y="2037"/>
                  </a:lnTo>
                  <a:lnTo>
                    <a:pt x="3431" y="1858"/>
                  </a:lnTo>
                  <a:lnTo>
                    <a:pt x="3396" y="1680"/>
                  </a:lnTo>
                  <a:lnTo>
                    <a:pt x="3324" y="1501"/>
                  </a:lnTo>
                  <a:lnTo>
                    <a:pt x="3235" y="1322"/>
                  </a:lnTo>
                  <a:lnTo>
                    <a:pt x="3128" y="1161"/>
                  </a:lnTo>
                  <a:lnTo>
                    <a:pt x="2985" y="983"/>
                  </a:lnTo>
                  <a:lnTo>
                    <a:pt x="2806" y="822"/>
                  </a:lnTo>
                  <a:lnTo>
                    <a:pt x="2574" y="643"/>
                  </a:lnTo>
                  <a:lnTo>
                    <a:pt x="2306" y="482"/>
                  </a:lnTo>
                  <a:lnTo>
                    <a:pt x="2288" y="482"/>
                  </a:lnTo>
                  <a:lnTo>
                    <a:pt x="2002" y="340"/>
                  </a:lnTo>
                  <a:lnTo>
                    <a:pt x="1698" y="214"/>
                  </a:lnTo>
                  <a:lnTo>
                    <a:pt x="1376" y="89"/>
                  </a:lnTo>
                  <a:lnTo>
                    <a:pt x="10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12"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17"/>
          <p:cNvSpPr txBox="1">
            <a:spLocks noGrp="1"/>
          </p:cNvSpPr>
          <p:nvPr>
            <p:ph type="title"/>
          </p:nvPr>
        </p:nvSpPr>
        <p:spPr>
          <a:xfrm>
            <a:off x="4547238" y="2876900"/>
            <a:ext cx="1408200" cy="22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Dosis"/>
              <a:buNone/>
              <a:defRPr sz="20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51" name="Google Shape;651;p17"/>
          <p:cNvSpPr txBox="1">
            <a:spLocks noGrp="1"/>
          </p:cNvSpPr>
          <p:nvPr>
            <p:ph type="subTitle" idx="1"/>
          </p:nvPr>
        </p:nvSpPr>
        <p:spPr>
          <a:xfrm>
            <a:off x="4229238" y="3219275"/>
            <a:ext cx="2044200" cy="44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652" name="Google Shape;652;p17"/>
          <p:cNvSpPr txBox="1">
            <a:spLocks noGrp="1"/>
          </p:cNvSpPr>
          <p:nvPr>
            <p:ph type="subTitle" idx="2"/>
          </p:nvPr>
        </p:nvSpPr>
        <p:spPr>
          <a:xfrm>
            <a:off x="6555306" y="2881100"/>
            <a:ext cx="1405500" cy="22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653" name="Google Shape;653;p17"/>
          <p:cNvSpPr txBox="1">
            <a:spLocks noGrp="1"/>
          </p:cNvSpPr>
          <p:nvPr>
            <p:ph type="subTitle" idx="3"/>
          </p:nvPr>
        </p:nvSpPr>
        <p:spPr>
          <a:xfrm>
            <a:off x="6235956" y="3218675"/>
            <a:ext cx="2044200" cy="4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pic>
        <p:nvPicPr>
          <p:cNvPr id="654" name="Google Shape;654;p17"/>
          <p:cNvPicPr preferRelativeResize="0"/>
          <p:nvPr/>
        </p:nvPicPr>
        <p:blipFill rotWithShape="1">
          <a:blip r:embed="rId2">
            <a:alphaModFix/>
          </a:blip>
          <a:srcRect l="8344" r="61799" b="556"/>
          <a:stretch/>
        </p:blipFill>
        <p:spPr>
          <a:xfrm rot="-5400000">
            <a:off x="6457400" y="-1578150"/>
            <a:ext cx="1104775" cy="4273425"/>
          </a:xfrm>
          <a:prstGeom prst="rect">
            <a:avLst/>
          </a:prstGeom>
          <a:noFill/>
          <a:ln>
            <a:noFill/>
          </a:ln>
        </p:spPr>
      </p:pic>
      <p:sp>
        <p:nvSpPr>
          <p:cNvPr id="655" name="Google Shape;655;p17"/>
          <p:cNvSpPr/>
          <p:nvPr/>
        </p:nvSpPr>
        <p:spPr>
          <a:xfrm>
            <a:off x="7865500" y="17350"/>
            <a:ext cx="1314450" cy="1295400"/>
          </a:xfrm>
          <a:custGeom>
            <a:avLst/>
            <a:gdLst/>
            <a:ahLst/>
            <a:cxnLst/>
            <a:rect l="l" t="t" r="r" b="b"/>
            <a:pathLst>
              <a:path w="52578" h="51816" extrusionOk="0">
                <a:moveTo>
                  <a:pt x="0" y="0"/>
                </a:moveTo>
                <a:cubicBezTo>
                  <a:pt x="7051" y="1007"/>
                  <a:pt x="15539" y="2303"/>
                  <a:pt x="19812" y="8001"/>
                </a:cubicBezTo>
                <a:cubicBezTo>
                  <a:pt x="25316" y="15340"/>
                  <a:pt x="25010" y="25895"/>
                  <a:pt x="30099" y="33528"/>
                </a:cubicBezTo>
                <a:cubicBezTo>
                  <a:pt x="35457" y="41565"/>
                  <a:pt x="45748" y="44986"/>
                  <a:pt x="52578" y="51816"/>
                </a:cubicBezTo>
              </a:path>
            </a:pathLst>
          </a:custGeom>
          <a:noFill/>
          <a:ln w="19050" cap="flat" cmpd="sng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</p:sp>
      <p:grpSp>
        <p:nvGrpSpPr>
          <p:cNvPr id="656" name="Google Shape;656;p17"/>
          <p:cNvGrpSpPr/>
          <p:nvPr/>
        </p:nvGrpSpPr>
        <p:grpSpPr>
          <a:xfrm rot="-965506">
            <a:off x="8592885" y="942446"/>
            <a:ext cx="323477" cy="774265"/>
            <a:chOff x="3293575" y="2432875"/>
            <a:chExt cx="323450" cy="774200"/>
          </a:xfrm>
        </p:grpSpPr>
        <p:sp>
          <p:nvSpPr>
            <p:cNvPr id="657" name="Google Shape;657;p17"/>
            <p:cNvSpPr/>
            <p:nvPr/>
          </p:nvSpPr>
          <p:spPr>
            <a:xfrm>
              <a:off x="3293575" y="2432875"/>
              <a:ext cx="323450" cy="774200"/>
            </a:xfrm>
            <a:custGeom>
              <a:avLst/>
              <a:gdLst/>
              <a:ahLst/>
              <a:cxnLst/>
              <a:rect l="l" t="t" r="r" b="b"/>
              <a:pathLst>
                <a:path w="12938" h="30968" extrusionOk="0">
                  <a:moveTo>
                    <a:pt x="9578" y="1680"/>
                  </a:moveTo>
                  <a:lnTo>
                    <a:pt x="9793" y="1698"/>
                  </a:lnTo>
                  <a:lnTo>
                    <a:pt x="9989" y="1734"/>
                  </a:lnTo>
                  <a:lnTo>
                    <a:pt x="10168" y="1805"/>
                  </a:lnTo>
                  <a:lnTo>
                    <a:pt x="10364" y="1895"/>
                  </a:lnTo>
                  <a:lnTo>
                    <a:pt x="10525" y="2020"/>
                  </a:lnTo>
                  <a:lnTo>
                    <a:pt x="10686" y="2181"/>
                  </a:lnTo>
                  <a:lnTo>
                    <a:pt x="10847" y="2377"/>
                  </a:lnTo>
                  <a:lnTo>
                    <a:pt x="10936" y="2520"/>
                  </a:lnTo>
                  <a:lnTo>
                    <a:pt x="10990" y="2663"/>
                  </a:lnTo>
                  <a:lnTo>
                    <a:pt x="11044" y="2806"/>
                  </a:lnTo>
                  <a:lnTo>
                    <a:pt x="11097" y="2949"/>
                  </a:lnTo>
                  <a:lnTo>
                    <a:pt x="11115" y="3074"/>
                  </a:lnTo>
                  <a:lnTo>
                    <a:pt x="11115" y="3217"/>
                  </a:lnTo>
                  <a:lnTo>
                    <a:pt x="11115" y="3342"/>
                  </a:lnTo>
                  <a:lnTo>
                    <a:pt x="11097" y="3467"/>
                  </a:lnTo>
                  <a:lnTo>
                    <a:pt x="11079" y="3592"/>
                  </a:lnTo>
                  <a:lnTo>
                    <a:pt x="11026" y="3717"/>
                  </a:lnTo>
                  <a:lnTo>
                    <a:pt x="10972" y="3842"/>
                  </a:lnTo>
                  <a:lnTo>
                    <a:pt x="10918" y="3950"/>
                  </a:lnTo>
                  <a:lnTo>
                    <a:pt x="10758" y="4164"/>
                  </a:lnTo>
                  <a:lnTo>
                    <a:pt x="10579" y="4361"/>
                  </a:lnTo>
                  <a:lnTo>
                    <a:pt x="10364" y="4521"/>
                  </a:lnTo>
                  <a:lnTo>
                    <a:pt x="10132" y="4646"/>
                  </a:lnTo>
                  <a:lnTo>
                    <a:pt x="9882" y="4736"/>
                  </a:lnTo>
                  <a:lnTo>
                    <a:pt x="9614" y="4807"/>
                  </a:lnTo>
                  <a:lnTo>
                    <a:pt x="9471" y="4807"/>
                  </a:lnTo>
                  <a:lnTo>
                    <a:pt x="9346" y="4825"/>
                  </a:lnTo>
                  <a:lnTo>
                    <a:pt x="9203" y="4807"/>
                  </a:lnTo>
                  <a:lnTo>
                    <a:pt x="9060" y="4789"/>
                  </a:lnTo>
                  <a:lnTo>
                    <a:pt x="8935" y="4754"/>
                  </a:lnTo>
                  <a:lnTo>
                    <a:pt x="8792" y="4718"/>
                  </a:lnTo>
                  <a:lnTo>
                    <a:pt x="8649" y="4664"/>
                  </a:lnTo>
                  <a:lnTo>
                    <a:pt x="8524" y="4593"/>
                  </a:lnTo>
                  <a:lnTo>
                    <a:pt x="8381" y="4503"/>
                  </a:lnTo>
                  <a:lnTo>
                    <a:pt x="8256" y="4414"/>
                  </a:lnTo>
                  <a:lnTo>
                    <a:pt x="8149" y="4307"/>
                  </a:lnTo>
                  <a:lnTo>
                    <a:pt x="8042" y="4182"/>
                  </a:lnTo>
                  <a:lnTo>
                    <a:pt x="7952" y="4057"/>
                  </a:lnTo>
                  <a:lnTo>
                    <a:pt x="7881" y="3932"/>
                  </a:lnTo>
                  <a:lnTo>
                    <a:pt x="7809" y="3807"/>
                  </a:lnTo>
                  <a:lnTo>
                    <a:pt x="7756" y="3664"/>
                  </a:lnTo>
                  <a:lnTo>
                    <a:pt x="7720" y="3521"/>
                  </a:lnTo>
                  <a:lnTo>
                    <a:pt x="7702" y="3378"/>
                  </a:lnTo>
                  <a:lnTo>
                    <a:pt x="7702" y="3235"/>
                  </a:lnTo>
                  <a:lnTo>
                    <a:pt x="7702" y="3092"/>
                  </a:lnTo>
                  <a:lnTo>
                    <a:pt x="7720" y="2931"/>
                  </a:lnTo>
                  <a:lnTo>
                    <a:pt x="7756" y="2788"/>
                  </a:lnTo>
                  <a:lnTo>
                    <a:pt x="7809" y="2627"/>
                  </a:lnTo>
                  <a:lnTo>
                    <a:pt x="7881" y="2484"/>
                  </a:lnTo>
                  <a:lnTo>
                    <a:pt x="7881" y="2466"/>
                  </a:lnTo>
                  <a:lnTo>
                    <a:pt x="8042" y="2323"/>
                  </a:lnTo>
                  <a:lnTo>
                    <a:pt x="8202" y="2198"/>
                  </a:lnTo>
                  <a:lnTo>
                    <a:pt x="8381" y="2073"/>
                  </a:lnTo>
                  <a:lnTo>
                    <a:pt x="8578" y="1966"/>
                  </a:lnTo>
                  <a:lnTo>
                    <a:pt x="8774" y="1859"/>
                  </a:lnTo>
                  <a:lnTo>
                    <a:pt x="8971" y="1787"/>
                  </a:lnTo>
                  <a:lnTo>
                    <a:pt x="9167" y="1734"/>
                  </a:lnTo>
                  <a:lnTo>
                    <a:pt x="9382" y="1698"/>
                  </a:lnTo>
                  <a:lnTo>
                    <a:pt x="9578" y="1680"/>
                  </a:lnTo>
                  <a:close/>
                  <a:moveTo>
                    <a:pt x="9811" y="376"/>
                  </a:moveTo>
                  <a:lnTo>
                    <a:pt x="10096" y="394"/>
                  </a:lnTo>
                  <a:lnTo>
                    <a:pt x="10364" y="447"/>
                  </a:lnTo>
                  <a:lnTo>
                    <a:pt x="10633" y="519"/>
                  </a:lnTo>
                  <a:lnTo>
                    <a:pt x="10901" y="626"/>
                  </a:lnTo>
                  <a:lnTo>
                    <a:pt x="11061" y="697"/>
                  </a:lnTo>
                  <a:lnTo>
                    <a:pt x="11222" y="769"/>
                  </a:lnTo>
                  <a:lnTo>
                    <a:pt x="11365" y="876"/>
                  </a:lnTo>
                  <a:lnTo>
                    <a:pt x="11508" y="965"/>
                  </a:lnTo>
                  <a:lnTo>
                    <a:pt x="11633" y="1073"/>
                  </a:lnTo>
                  <a:lnTo>
                    <a:pt x="11758" y="1180"/>
                  </a:lnTo>
                  <a:lnTo>
                    <a:pt x="11865" y="1305"/>
                  </a:lnTo>
                  <a:lnTo>
                    <a:pt x="11973" y="1430"/>
                  </a:lnTo>
                  <a:lnTo>
                    <a:pt x="12151" y="1698"/>
                  </a:lnTo>
                  <a:lnTo>
                    <a:pt x="12294" y="1984"/>
                  </a:lnTo>
                  <a:lnTo>
                    <a:pt x="12402" y="2288"/>
                  </a:lnTo>
                  <a:lnTo>
                    <a:pt x="12473" y="2609"/>
                  </a:lnTo>
                  <a:lnTo>
                    <a:pt x="12509" y="2913"/>
                  </a:lnTo>
                  <a:lnTo>
                    <a:pt x="12491" y="3235"/>
                  </a:lnTo>
                  <a:lnTo>
                    <a:pt x="12455" y="3556"/>
                  </a:lnTo>
                  <a:lnTo>
                    <a:pt x="12366" y="3878"/>
                  </a:lnTo>
                  <a:lnTo>
                    <a:pt x="12241" y="4182"/>
                  </a:lnTo>
                  <a:lnTo>
                    <a:pt x="12080" y="4468"/>
                  </a:lnTo>
                  <a:lnTo>
                    <a:pt x="11991" y="4611"/>
                  </a:lnTo>
                  <a:lnTo>
                    <a:pt x="11883" y="4736"/>
                  </a:lnTo>
                  <a:lnTo>
                    <a:pt x="11776" y="4861"/>
                  </a:lnTo>
                  <a:lnTo>
                    <a:pt x="11651" y="4986"/>
                  </a:lnTo>
                  <a:lnTo>
                    <a:pt x="11508" y="5111"/>
                  </a:lnTo>
                  <a:lnTo>
                    <a:pt x="11347" y="5236"/>
                  </a:lnTo>
                  <a:lnTo>
                    <a:pt x="11186" y="5343"/>
                  </a:lnTo>
                  <a:lnTo>
                    <a:pt x="11026" y="5433"/>
                  </a:lnTo>
                  <a:lnTo>
                    <a:pt x="10865" y="5522"/>
                  </a:lnTo>
                  <a:lnTo>
                    <a:pt x="10686" y="5611"/>
                  </a:lnTo>
                  <a:lnTo>
                    <a:pt x="10507" y="5683"/>
                  </a:lnTo>
                  <a:lnTo>
                    <a:pt x="10329" y="5736"/>
                  </a:lnTo>
                  <a:lnTo>
                    <a:pt x="10150" y="5790"/>
                  </a:lnTo>
                  <a:lnTo>
                    <a:pt x="9953" y="5826"/>
                  </a:lnTo>
                  <a:lnTo>
                    <a:pt x="9775" y="5862"/>
                  </a:lnTo>
                  <a:lnTo>
                    <a:pt x="9578" y="5879"/>
                  </a:lnTo>
                  <a:lnTo>
                    <a:pt x="9382" y="5879"/>
                  </a:lnTo>
                  <a:lnTo>
                    <a:pt x="9185" y="5862"/>
                  </a:lnTo>
                  <a:lnTo>
                    <a:pt x="9006" y="5844"/>
                  </a:lnTo>
                  <a:lnTo>
                    <a:pt x="8810" y="5826"/>
                  </a:lnTo>
                  <a:lnTo>
                    <a:pt x="8524" y="5736"/>
                  </a:lnTo>
                  <a:lnTo>
                    <a:pt x="8202" y="5629"/>
                  </a:lnTo>
                  <a:lnTo>
                    <a:pt x="7899" y="5468"/>
                  </a:lnTo>
                  <a:lnTo>
                    <a:pt x="7613" y="5272"/>
                  </a:lnTo>
                  <a:lnTo>
                    <a:pt x="7470" y="5165"/>
                  </a:lnTo>
                  <a:lnTo>
                    <a:pt x="7345" y="5057"/>
                  </a:lnTo>
                  <a:lnTo>
                    <a:pt x="7220" y="4932"/>
                  </a:lnTo>
                  <a:lnTo>
                    <a:pt x="7112" y="4789"/>
                  </a:lnTo>
                  <a:lnTo>
                    <a:pt x="7023" y="4664"/>
                  </a:lnTo>
                  <a:lnTo>
                    <a:pt x="6952" y="4521"/>
                  </a:lnTo>
                  <a:lnTo>
                    <a:pt x="6880" y="4378"/>
                  </a:lnTo>
                  <a:lnTo>
                    <a:pt x="6844" y="4218"/>
                  </a:lnTo>
                  <a:lnTo>
                    <a:pt x="7059" y="3735"/>
                  </a:lnTo>
                  <a:lnTo>
                    <a:pt x="7166" y="3503"/>
                  </a:lnTo>
                  <a:lnTo>
                    <a:pt x="7291" y="3271"/>
                  </a:lnTo>
                  <a:lnTo>
                    <a:pt x="7309" y="3467"/>
                  </a:lnTo>
                  <a:lnTo>
                    <a:pt x="7345" y="3646"/>
                  </a:lnTo>
                  <a:lnTo>
                    <a:pt x="7398" y="3824"/>
                  </a:lnTo>
                  <a:lnTo>
                    <a:pt x="7470" y="3985"/>
                  </a:lnTo>
                  <a:lnTo>
                    <a:pt x="7541" y="4146"/>
                  </a:lnTo>
                  <a:lnTo>
                    <a:pt x="7648" y="4289"/>
                  </a:lnTo>
                  <a:lnTo>
                    <a:pt x="7756" y="4432"/>
                  </a:lnTo>
                  <a:lnTo>
                    <a:pt x="7899" y="4557"/>
                  </a:lnTo>
                  <a:lnTo>
                    <a:pt x="8024" y="4682"/>
                  </a:lnTo>
                  <a:lnTo>
                    <a:pt x="8184" y="4789"/>
                  </a:lnTo>
                  <a:lnTo>
                    <a:pt x="8327" y="4879"/>
                  </a:lnTo>
                  <a:lnTo>
                    <a:pt x="8506" y="4968"/>
                  </a:lnTo>
                  <a:lnTo>
                    <a:pt x="8667" y="5040"/>
                  </a:lnTo>
                  <a:lnTo>
                    <a:pt x="8846" y="5093"/>
                  </a:lnTo>
                  <a:lnTo>
                    <a:pt x="9024" y="5129"/>
                  </a:lnTo>
                  <a:lnTo>
                    <a:pt x="9203" y="5165"/>
                  </a:lnTo>
                  <a:lnTo>
                    <a:pt x="9400" y="5183"/>
                  </a:lnTo>
                  <a:lnTo>
                    <a:pt x="9578" y="5200"/>
                  </a:lnTo>
                  <a:lnTo>
                    <a:pt x="9757" y="5183"/>
                  </a:lnTo>
                  <a:lnTo>
                    <a:pt x="9936" y="5165"/>
                  </a:lnTo>
                  <a:lnTo>
                    <a:pt x="10114" y="5111"/>
                  </a:lnTo>
                  <a:lnTo>
                    <a:pt x="10275" y="5057"/>
                  </a:lnTo>
                  <a:lnTo>
                    <a:pt x="10454" y="4986"/>
                  </a:lnTo>
                  <a:lnTo>
                    <a:pt x="10597" y="4897"/>
                  </a:lnTo>
                  <a:lnTo>
                    <a:pt x="10758" y="4807"/>
                  </a:lnTo>
                  <a:lnTo>
                    <a:pt x="10883" y="4682"/>
                  </a:lnTo>
                  <a:lnTo>
                    <a:pt x="11026" y="4539"/>
                  </a:lnTo>
                  <a:lnTo>
                    <a:pt x="11133" y="4378"/>
                  </a:lnTo>
                  <a:lnTo>
                    <a:pt x="11240" y="4200"/>
                  </a:lnTo>
                  <a:lnTo>
                    <a:pt x="11312" y="4003"/>
                  </a:lnTo>
                  <a:lnTo>
                    <a:pt x="11383" y="3789"/>
                  </a:lnTo>
                  <a:lnTo>
                    <a:pt x="11437" y="3556"/>
                  </a:lnTo>
                  <a:lnTo>
                    <a:pt x="11472" y="3324"/>
                  </a:lnTo>
                  <a:lnTo>
                    <a:pt x="11472" y="3074"/>
                  </a:lnTo>
                  <a:lnTo>
                    <a:pt x="11437" y="2842"/>
                  </a:lnTo>
                  <a:lnTo>
                    <a:pt x="11365" y="2627"/>
                  </a:lnTo>
                  <a:lnTo>
                    <a:pt x="11294" y="2413"/>
                  </a:lnTo>
                  <a:lnTo>
                    <a:pt x="11186" y="2216"/>
                  </a:lnTo>
                  <a:lnTo>
                    <a:pt x="11044" y="2038"/>
                  </a:lnTo>
                  <a:lnTo>
                    <a:pt x="10901" y="1877"/>
                  </a:lnTo>
                  <a:lnTo>
                    <a:pt x="10740" y="1734"/>
                  </a:lnTo>
                  <a:lnTo>
                    <a:pt x="10543" y="1591"/>
                  </a:lnTo>
                  <a:lnTo>
                    <a:pt x="10347" y="1484"/>
                  </a:lnTo>
                  <a:lnTo>
                    <a:pt x="10132" y="1394"/>
                  </a:lnTo>
                  <a:lnTo>
                    <a:pt x="9918" y="1341"/>
                  </a:lnTo>
                  <a:lnTo>
                    <a:pt x="9685" y="1305"/>
                  </a:lnTo>
                  <a:lnTo>
                    <a:pt x="9453" y="1287"/>
                  </a:lnTo>
                  <a:lnTo>
                    <a:pt x="9203" y="1287"/>
                  </a:lnTo>
                  <a:lnTo>
                    <a:pt x="8899" y="1341"/>
                  </a:lnTo>
                  <a:lnTo>
                    <a:pt x="8613" y="1430"/>
                  </a:lnTo>
                  <a:lnTo>
                    <a:pt x="8345" y="1555"/>
                  </a:lnTo>
                  <a:lnTo>
                    <a:pt x="8113" y="1716"/>
                  </a:lnTo>
                  <a:lnTo>
                    <a:pt x="7881" y="1895"/>
                  </a:lnTo>
                  <a:lnTo>
                    <a:pt x="7666" y="2109"/>
                  </a:lnTo>
                  <a:lnTo>
                    <a:pt x="7470" y="2323"/>
                  </a:lnTo>
                  <a:lnTo>
                    <a:pt x="7291" y="2574"/>
                  </a:lnTo>
                  <a:lnTo>
                    <a:pt x="7112" y="2824"/>
                  </a:lnTo>
                  <a:lnTo>
                    <a:pt x="6969" y="3092"/>
                  </a:lnTo>
                  <a:lnTo>
                    <a:pt x="6809" y="3360"/>
                  </a:lnTo>
                  <a:lnTo>
                    <a:pt x="6683" y="3646"/>
                  </a:lnTo>
                  <a:lnTo>
                    <a:pt x="6433" y="4200"/>
                  </a:lnTo>
                  <a:lnTo>
                    <a:pt x="6219" y="4718"/>
                  </a:lnTo>
                  <a:lnTo>
                    <a:pt x="6004" y="5308"/>
                  </a:lnTo>
                  <a:lnTo>
                    <a:pt x="5826" y="5897"/>
                  </a:lnTo>
                  <a:lnTo>
                    <a:pt x="5683" y="6487"/>
                  </a:lnTo>
                  <a:lnTo>
                    <a:pt x="5558" y="7112"/>
                  </a:lnTo>
                  <a:lnTo>
                    <a:pt x="5325" y="8327"/>
                  </a:lnTo>
                  <a:lnTo>
                    <a:pt x="5111" y="9543"/>
                  </a:lnTo>
                  <a:lnTo>
                    <a:pt x="3628" y="17119"/>
                  </a:lnTo>
                  <a:lnTo>
                    <a:pt x="2663" y="22069"/>
                  </a:lnTo>
                  <a:lnTo>
                    <a:pt x="2323" y="21926"/>
                  </a:lnTo>
                  <a:lnTo>
                    <a:pt x="1984" y="21801"/>
                  </a:lnTo>
                  <a:lnTo>
                    <a:pt x="2020" y="21747"/>
                  </a:lnTo>
                  <a:lnTo>
                    <a:pt x="2038" y="21693"/>
                  </a:lnTo>
                  <a:lnTo>
                    <a:pt x="2413" y="19424"/>
                  </a:lnTo>
                  <a:lnTo>
                    <a:pt x="2824" y="17155"/>
                  </a:lnTo>
                  <a:lnTo>
                    <a:pt x="3253" y="14903"/>
                  </a:lnTo>
                  <a:lnTo>
                    <a:pt x="3699" y="12634"/>
                  </a:lnTo>
                  <a:lnTo>
                    <a:pt x="4075" y="10829"/>
                  </a:lnTo>
                  <a:lnTo>
                    <a:pt x="4468" y="9024"/>
                  </a:lnTo>
                  <a:lnTo>
                    <a:pt x="4897" y="7220"/>
                  </a:lnTo>
                  <a:lnTo>
                    <a:pt x="5325" y="5433"/>
                  </a:lnTo>
                  <a:lnTo>
                    <a:pt x="5468" y="4914"/>
                  </a:lnTo>
                  <a:lnTo>
                    <a:pt x="5611" y="4414"/>
                  </a:lnTo>
                  <a:lnTo>
                    <a:pt x="5772" y="3932"/>
                  </a:lnTo>
                  <a:lnTo>
                    <a:pt x="5951" y="3449"/>
                  </a:lnTo>
                  <a:lnTo>
                    <a:pt x="6147" y="2985"/>
                  </a:lnTo>
                  <a:lnTo>
                    <a:pt x="6380" y="2538"/>
                  </a:lnTo>
                  <a:lnTo>
                    <a:pt x="6523" y="2323"/>
                  </a:lnTo>
                  <a:lnTo>
                    <a:pt x="6666" y="2091"/>
                  </a:lnTo>
                  <a:lnTo>
                    <a:pt x="6809" y="1877"/>
                  </a:lnTo>
                  <a:lnTo>
                    <a:pt x="6987" y="1662"/>
                  </a:lnTo>
                  <a:lnTo>
                    <a:pt x="7166" y="1466"/>
                  </a:lnTo>
                  <a:lnTo>
                    <a:pt x="7362" y="1269"/>
                  </a:lnTo>
                  <a:lnTo>
                    <a:pt x="7577" y="1091"/>
                  </a:lnTo>
                  <a:lnTo>
                    <a:pt x="7791" y="930"/>
                  </a:lnTo>
                  <a:lnTo>
                    <a:pt x="8024" y="805"/>
                  </a:lnTo>
                  <a:lnTo>
                    <a:pt x="8256" y="680"/>
                  </a:lnTo>
                  <a:lnTo>
                    <a:pt x="8506" y="572"/>
                  </a:lnTo>
                  <a:lnTo>
                    <a:pt x="8756" y="501"/>
                  </a:lnTo>
                  <a:lnTo>
                    <a:pt x="9024" y="429"/>
                  </a:lnTo>
                  <a:lnTo>
                    <a:pt x="9274" y="394"/>
                  </a:lnTo>
                  <a:lnTo>
                    <a:pt x="9543" y="376"/>
                  </a:lnTo>
                  <a:close/>
                  <a:moveTo>
                    <a:pt x="12384" y="4754"/>
                  </a:moveTo>
                  <a:lnTo>
                    <a:pt x="12223" y="5915"/>
                  </a:lnTo>
                  <a:lnTo>
                    <a:pt x="12044" y="7095"/>
                  </a:lnTo>
                  <a:lnTo>
                    <a:pt x="11848" y="8256"/>
                  </a:lnTo>
                  <a:lnTo>
                    <a:pt x="11633" y="9435"/>
                  </a:lnTo>
                  <a:lnTo>
                    <a:pt x="11419" y="10597"/>
                  </a:lnTo>
                  <a:lnTo>
                    <a:pt x="11169" y="11758"/>
                  </a:lnTo>
                  <a:lnTo>
                    <a:pt x="10918" y="12920"/>
                  </a:lnTo>
                  <a:lnTo>
                    <a:pt x="10650" y="14081"/>
                  </a:lnTo>
                  <a:lnTo>
                    <a:pt x="10096" y="16404"/>
                  </a:lnTo>
                  <a:lnTo>
                    <a:pt x="9507" y="18709"/>
                  </a:lnTo>
                  <a:lnTo>
                    <a:pt x="8899" y="20997"/>
                  </a:lnTo>
                  <a:lnTo>
                    <a:pt x="8274" y="23284"/>
                  </a:lnTo>
                  <a:lnTo>
                    <a:pt x="7952" y="23194"/>
                  </a:lnTo>
                  <a:lnTo>
                    <a:pt x="7631" y="23123"/>
                  </a:lnTo>
                  <a:lnTo>
                    <a:pt x="8184" y="20961"/>
                  </a:lnTo>
                  <a:lnTo>
                    <a:pt x="8738" y="18799"/>
                  </a:lnTo>
                  <a:lnTo>
                    <a:pt x="9274" y="16619"/>
                  </a:lnTo>
                  <a:lnTo>
                    <a:pt x="9775" y="14421"/>
                  </a:lnTo>
                  <a:lnTo>
                    <a:pt x="10257" y="12241"/>
                  </a:lnTo>
                  <a:lnTo>
                    <a:pt x="10704" y="10043"/>
                  </a:lnTo>
                  <a:lnTo>
                    <a:pt x="11097" y="7845"/>
                  </a:lnTo>
                  <a:lnTo>
                    <a:pt x="11294" y="6737"/>
                  </a:lnTo>
                  <a:lnTo>
                    <a:pt x="11454" y="5629"/>
                  </a:lnTo>
                  <a:lnTo>
                    <a:pt x="11723" y="5433"/>
                  </a:lnTo>
                  <a:lnTo>
                    <a:pt x="11955" y="5236"/>
                  </a:lnTo>
                  <a:lnTo>
                    <a:pt x="12187" y="5004"/>
                  </a:lnTo>
                  <a:lnTo>
                    <a:pt x="12384" y="4754"/>
                  </a:lnTo>
                  <a:close/>
                  <a:moveTo>
                    <a:pt x="6630" y="4736"/>
                  </a:moveTo>
                  <a:lnTo>
                    <a:pt x="6719" y="4879"/>
                  </a:lnTo>
                  <a:lnTo>
                    <a:pt x="6809" y="5004"/>
                  </a:lnTo>
                  <a:lnTo>
                    <a:pt x="6916" y="5147"/>
                  </a:lnTo>
                  <a:lnTo>
                    <a:pt x="7023" y="5272"/>
                  </a:lnTo>
                  <a:lnTo>
                    <a:pt x="7273" y="5504"/>
                  </a:lnTo>
                  <a:lnTo>
                    <a:pt x="7541" y="5701"/>
                  </a:lnTo>
                  <a:lnTo>
                    <a:pt x="7845" y="5879"/>
                  </a:lnTo>
                  <a:lnTo>
                    <a:pt x="8149" y="6022"/>
                  </a:lnTo>
                  <a:lnTo>
                    <a:pt x="8453" y="6130"/>
                  </a:lnTo>
                  <a:lnTo>
                    <a:pt x="8756" y="6201"/>
                  </a:lnTo>
                  <a:lnTo>
                    <a:pt x="9042" y="6255"/>
                  </a:lnTo>
                  <a:lnTo>
                    <a:pt x="9632" y="6255"/>
                  </a:lnTo>
                  <a:lnTo>
                    <a:pt x="9918" y="6219"/>
                  </a:lnTo>
                  <a:lnTo>
                    <a:pt x="10204" y="6165"/>
                  </a:lnTo>
                  <a:lnTo>
                    <a:pt x="10490" y="6094"/>
                  </a:lnTo>
                  <a:lnTo>
                    <a:pt x="10758" y="5987"/>
                  </a:lnTo>
                  <a:lnTo>
                    <a:pt x="11026" y="5879"/>
                  </a:lnTo>
                  <a:lnTo>
                    <a:pt x="11026" y="5879"/>
                  </a:lnTo>
                  <a:lnTo>
                    <a:pt x="10847" y="6969"/>
                  </a:lnTo>
                  <a:lnTo>
                    <a:pt x="10668" y="8042"/>
                  </a:lnTo>
                  <a:lnTo>
                    <a:pt x="10257" y="10204"/>
                  </a:lnTo>
                  <a:lnTo>
                    <a:pt x="9828" y="12366"/>
                  </a:lnTo>
                  <a:lnTo>
                    <a:pt x="9364" y="14528"/>
                  </a:lnTo>
                  <a:lnTo>
                    <a:pt x="8863" y="16672"/>
                  </a:lnTo>
                  <a:lnTo>
                    <a:pt x="8345" y="18817"/>
                  </a:lnTo>
                  <a:lnTo>
                    <a:pt x="7791" y="20943"/>
                  </a:lnTo>
                  <a:lnTo>
                    <a:pt x="7237" y="23087"/>
                  </a:lnTo>
                  <a:lnTo>
                    <a:pt x="6862" y="23052"/>
                  </a:lnTo>
                  <a:lnTo>
                    <a:pt x="6469" y="23052"/>
                  </a:lnTo>
                  <a:lnTo>
                    <a:pt x="6094" y="23069"/>
                  </a:lnTo>
                  <a:lnTo>
                    <a:pt x="5719" y="23123"/>
                  </a:lnTo>
                  <a:lnTo>
                    <a:pt x="5361" y="23177"/>
                  </a:lnTo>
                  <a:lnTo>
                    <a:pt x="5004" y="23266"/>
                  </a:lnTo>
                  <a:lnTo>
                    <a:pt x="4700" y="23391"/>
                  </a:lnTo>
                  <a:lnTo>
                    <a:pt x="4414" y="23534"/>
                  </a:lnTo>
                  <a:lnTo>
                    <a:pt x="4307" y="23588"/>
                  </a:lnTo>
                  <a:lnTo>
                    <a:pt x="4218" y="23659"/>
                  </a:lnTo>
                  <a:lnTo>
                    <a:pt x="4146" y="23427"/>
                  </a:lnTo>
                  <a:lnTo>
                    <a:pt x="4039" y="23212"/>
                  </a:lnTo>
                  <a:lnTo>
                    <a:pt x="3914" y="23034"/>
                  </a:lnTo>
                  <a:lnTo>
                    <a:pt x="3771" y="22837"/>
                  </a:lnTo>
                  <a:lnTo>
                    <a:pt x="3610" y="22676"/>
                  </a:lnTo>
                  <a:lnTo>
                    <a:pt x="3431" y="22533"/>
                  </a:lnTo>
                  <a:lnTo>
                    <a:pt x="3235" y="22390"/>
                  </a:lnTo>
                  <a:lnTo>
                    <a:pt x="3038" y="22265"/>
                  </a:lnTo>
                  <a:lnTo>
                    <a:pt x="4629" y="14010"/>
                  </a:lnTo>
                  <a:lnTo>
                    <a:pt x="5701" y="8542"/>
                  </a:lnTo>
                  <a:lnTo>
                    <a:pt x="5862" y="7613"/>
                  </a:lnTo>
                  <a:lnTo>
                    <a:pt x="6040" y="6684"/>
                  </a:lnTo>
                  <a:lnTo>
                    <a:pt x="6147" y="6219"/>
                  </a:lnTo>
                  <a:lnTo>
                    <a:pt x="6272" y="5772"/>
                  </a:lnTo>
                  <a:lnTo>
                    <a:pt x="6415" y="5325"/>
                  </a:lnTo>
                  <a:lnTo>
                    <a:pt x="6576" y="4879"/>
                  </a:lnTo>
                  <a:lnTo>
                    <a:pt x="6630" y="4736"/>
                  </a:lnTo>
                  <a:close/>
                  <a:moveTo>
                    <a:pt x="3967" y="25714"/>
                  </a:moveTo>
                  <a:lnTo>
                    <a:pt x="4307" y="25911"/>
                  </a:lnTo>
                  <a:lnTo>
                    <a:pt x="4468" y="26036"/>
                  </a:lnTo>
                  <a:lnTo>
                    <a:pt x="4629" y="26161"/>
                  </a:lnTo>
                  <a:lnTo>
                    <a:pt x="4736" y="26286"/>
                  </a:lnTo>
                  <a:lnTo>
                    <a:pt x="4789" y="26357"/>
                  </a:lnTo>
                  <a:lnTo>
                    <a:pt x="4825" y="26447"/>
                  </a:lnTo>
                  <a:lnTo>
                    <a:pt x="4861" y="26518"/>
                  </a:lnTo>
                  <a:lnTo>
                    <a:pt x="4861" y="26607"/>
                  </a:lnTo>
                  <a:lnTo>
                    <a:pt x="4861" y="26679"/>
                  </a:lnTo>
                  <a:lnTo>
                    <a:pt x="4825" y="26768"/>
                  </a:lnTo>
                  <a:lnTo>
                    <a:pt x="4539" y="26911"/>
                  </a:lnTo>
                  <a:lnTo>
                    <a:pt x="4307" y="26983"/>
                  </a:lnTo>
                  <a:lnTo>
                    <a:pt x="4200" y="27001"/>
                  </a:lnTo>
                  <a:lnTo>
                    <a:pt x="4039" y="27001"/>
                  </a:lnTo>
                  <a:lnTo>
                    <a:pt x="3967" y="26965"/>
                  </a:lnTo>
                  <a:lnTo>
                    <a:pt x="3914" y="26929"/>
                  </a:lnTo>
                  <a:lnTo>
                    <a:pt x="3878" y="26858"/>
                  </a:lnTo>
                  <a:lnTo>
                    <a:pt x="3842" y="26786"/>
                  </a:lnTo>
                  <a:lnTo>
                    <a:pt x="3824" y="26715"/>
                  </a:lnTo>
                  <a:lnTo>
                    <a:pt x="3807" y="26607"/>
                  </a:lnTo>
                  <a:lnTo>
                    <a:pt x="3824" y="26482"/>
                  </a:lnTo>
                  <a:lnTo>
                    <a:pt x="3860" y="26214"/>
                  </a:lnTo>
                  <a:lnTo>
                    <a:pt x="3914" y="25964"/>
                  </a:lnTo>
                  <a:lnTo>
                    <a:pt x="3967" y="25714"/>
                  </a:lnTo>
                  <a:close/>
                  <a:moveTo>
                    <a:pt x="1466" y="22033"/>
                  </a:moveTo>
                  <a:lnTo>
                    <a:pt x="1787" y="22122"/>
                  </a:lnTo>
                  <a:lnTo>
                    <a:pt x="2109" y="22247"/>
                  </a:lnTo>
                  <a:lnTo>
                    <a:pt x="2413" y="22373"/>
                  </a:lnTo>
                  <a:lnTo>
                    <a:pt x="2699" y="22515"/>
                  </a:lnTo>
                  <a:lnTo>
                    <a:pt x="2717" y="22515"/>
                  </a:lnTo>
                  <a:lnTo>
                    <a:pt x="2985" y="22676"/>
                  </a:lnTo>
                  <a:lnTo>
                    <a:pt x="3217" y="22855"/>
                  </a:lnTo>
                  <a:lnTo>
                    <a:pt x="3396" y="23016"/>
                  </a:lnTo>
                  <a:lnTo>
                    <a:pt x="3539" y="23194"/>
                  </a:lnTo>
                  <a:lnTo>
                    <a:pt x="3646" y="23355"/>
                  </a:lnTo>
                  <a:lnTo>
                    <a:pt x="3735" y="23534"/>
                  </a:lnTo>
                  <a:lnTo>
                    <a:pt x="3807" y="23713"/>
                  </a:lnTo>
                  <a:lnTo>
                    <a:pt x="3842" y="23891"/>
                  </a:lnTo>
                  <a:lnTo>
                    <a:pt x="3878" y="24070"/>
                  </a:lnTo>
                  <a:lnTo>
                    <a:pt x="3878" y="24267"/>
                  </a:lnTo>
                  <a:lnTo>
                    <a:pt x="3824" y="24535"/>
                  </a:lnTo>
                  <a:lnTo>
                    <a:pt x="3771" y="24821"/>
                  </a:lnTo>
                  <a:lnTo>
                    <a:pt x="3735" y="25124"/>
                  </a:lnTo>
                  <a:lnTo>
                    <a:pt x="3664" y="25392"/>
                  </a:lnTo>
                  <a:lnTo>
                    <a:pt x="3664" y="25410"/>
                  </a:lnTo>
                  <a:lnTo>
                    <a:pt x="3539" y="25893"/>
                  </a:lnTo>
                  <a:lnTo>
                    <a:pt x="3485" y="26143"/>
                  </a:lnTo>
                  <a:lnTo>
                    <a:pt x="3449" y="26393"/>
                  </a:lnTo>
                  <a:lnTo>
                    <a:pt x="3449" y="26643"/>
                  </a:lnTo>
                  <a:lnTo>
                    <a:pt x="3485" y="26876"/>
                  </a:lnTo>
                  <a:lnTo>
                    <a:pt x="3521" y="27001"/>
                  </a:lnTo>
                  <a:lnTo>
                    <a:pt x="3574" y="27126"/>
                  </a:lnTo>
                  <a:lnTo>
                    <a:pt x="3628" y="27233"/>
                  </a:lnTo>
                  <a:lnTo>
                    <a:pt x="3699" y="27340"/>
                  </a:lnTo>
                  <a:lnTo>
                    <a:pt x="3771" y="27447"/>
                  </a:lnTo>
                  <a:lnTo>
                    <a:pt x="3842" y="27537"/>
                  </a:lnTo>
                  <a:lnTo>
                    <a:pt x="3932" y="27590"/>
                  </a:lnTo>
                  <a:lnTo>
                    <a:pt x="4003" y="27644"/>
                  </a:lnTo>
                  <a:lnTo>
                    <a:pt x="4092" y="27697"/>
                  </a:lnTo>
                  <a:lnTo>
                    <a:pt x="4182" y="27715"/>
                  </a:lnTo>
                  <a:lnTo>
                    <a:pt x="4271" y="27733"/>
                  </a:lnTo>
                  <a:lnTo>
                    <a:pt x="4343" y="27733"/>
                  </a:lnTo>
                  <a:lnTo>
                    <a:pt x="4432" y="27715"/>
                  </a:lnTo>
                  <a:lnTo>
                    <a:pt x="4521" y="27697"/>
                  </a:lnTo>
                  <a:lnTo>
                    <a:pt x="4664" y="27626"/>
                  </a:lnTo>
                  <a:lnTo>
                    <a:pt x="4825" y="27519"/>
                  </a:lnTo>
                  <a:lnTo>
                    <a:pt x="4950" y="27394"/>
                  </a:lnTo>
                  <a:lnTo>
                    <a:pt x="5057" y="27233"/>
                  </a:lnTo>
                  <a:lnTo>
                    <a:pt x="5147" y="27054"/>
                  </a:lnTo>
                  <a:lnTo>
                    <a:pt x="5218" y="26858"/>
                  </a:lnTo>
                  <a:lnTo>
                    <a:pt x="5236" y="26661"/>
                  </a:lnTo>
                  <a:lnTo>
                    <a:pt x="5236" y="26465"/>
                  </a:lnTo>
                  <a:lnTo>
                    <a:pt x="5200" y="26286"/>
                  </a:lnTo>
                  <a:lnTo>
                    <a:pt x="5165" y="26196"/>
                  </a:lnTo>
                  <a:lnTo>
                    <a:pt x="5129" y="26107"/>
                  </a:lnTo>
                  <a:lnTo>
                    <a:pt x="5057" y="26018"/>
                  </a:lnTo>
                  <a:lnTo>
                    <a:pt x="5004" y="25928"/>
                  </a:lnTo>
                  <a:lnTo>
                    <a:pt x="4914" y="25857"/>
                  </a:lnTo>
                  <a:lnTo>
                    <a:pt x="4825" y="25803"/>
                  </a:lnTo>
                  <a:lnTo>
                    <a:pt x="4629" y="25696"/>
                  </a:lnTo>
                  <a:lnTo>
                    <a:pt x="4432" y="25607"/>
                  </a:lnTo>
                  <a:lnTo>
                    <a:pt x="4343" y="25535"/>
                  </a:lnTo>
                  <a:lnTo>
                    <a:pt x="4271" y="25464"/>
                  </a:lnTo>
                  <a:lnTo>
                    <a:pt x="4182" y="25375"/>
                  </a:lnTo>
                  <a:lnTo>
                    <a:pt x="4110" y="25339"/>
                  </a:lnTo>
                  <a:lnTo>
                    <a:pt x="4110" y="25232"/>
                  </a:lnTo>
                  <a:lnTo>
                    <a:pt x="4182" y="24981"/>
                  </a:lnTo>
                  <a:lnTo>
                    <a:pt x="4253" y="24749"/>
                  </a:lnTo>
                  <a:lnTo>
                    <a:pt x="4289" y="24499"/>
                  </a:lnTo>
                  <a:lnTo>
                    <a:pt x="4307" y="24249"/>
                  </a:lnTo>
                  <a:lnTo>
                    <a:pt x="4307" y="24231"/>
                  </a:lnTo>
                  <a:lnTo>
                    <a:pt x="4396" y="24088"/>
                  </a:lnTo>
                  <a:lnTo>
                    <a:pt x="4503" y="23963"/>
                  </a:lnTo>
                  <a:lnTo>
                    <a:pt x="4646" y="23856"/>
                  </a:lnTo>
                  <a:lnTo>
                    <a:pt x="4807" y="23748"/>
                  </a:lnTo>
                  <a:lnTo>
                    <a:pt x="5004" y="23677"/>
                  </a:lnTo>
                  <a:lnTo>
                    <a:pt x="5200" y="23623"/>
                  </a:lnTo>
                  <a:lnTo>
                    <a:pt x="5415" y="23570"/>
                  </a:lnTo>
                  <a:lnTo>
                    <a:pt x="5647" y="23534"/>
                  </a:lnTo>
                  <a:lnTo>
                    <a:pt x="6112" y="23498"/>
                  </a:lnTo>
                  <a:lnTo>
                    <a:pt x="6576" y="23480"/>
                  </a:lnTo>
                  <a:lnTo>
                    <a:pt x="6987" y="23498"/>
                  </a:lnTo>
                  <a:lnTo>
                    <a:pt x="7327" y="23516"/>
                  </a:lnTo>
                  <a:lnTo>
                    <a:pt x="7702" y="23552"/>
                  </a:lnTo>
                  <a:lnTo>
                    <a:pt x="7899" y="23588"/>
                  </a:lnTo>
                  <a:lnTo>
                    <a:pt x="8077" y="23659"/>
                  </a:lnTo>
                  <a:lnTo>
                    <a:pt x="8310" y="23784"/>
                  </a:lnTo>
                  <a:lnTo>
                    <a:pt x="8453" y="23891"/>
                  </a:lnTo>
                  <a:lnTo>
                    <a:pt x="8506" y="23963"/>
                  </a:lnTo>
                  <a:lnTo>
                    <a:pt x="8542" y="24016"/>
                  </a:lnTo>
                  <a:lnTo>
                    <a:pt x="8578" y="24088"/>
                  </a:lnTo>
                  <a:lnTo>
                    <a:pt x="8595" y="24142"/>
                  </a:lnTo>
                  <a:lnTo>
                    <a:pt x="8595" y="24284"/>
                  </a:lnTo>
                  <a:lnTo>
                    <a:pt x="8578" y="24445"/>
                  </a:lnTo>
                  <a:lnTo>
                    <a:pt x="8506" y="24803"/>
                  </a:lnTo>
                  <a:lnTo>
                    <a:pt x="8310" y="25732"/>
                  </a:lnTo>
                  <a:lnTo>
                    <a:pt x="8202" y="26196"/>
                  </a:lnTo>
                  <a:lnTo>
                    <a:pt x="8077" y="26661"/>
                  </a:lnTo>
                  <a:lnTo>
                    <a:pt x="7934" y="27144"/>
                  </a:lnTo>
                  <a:lnTo>
                    <a:pt x="7773" y="27662"/>
                  </a:lnTo>
                  <a:lnTo>
                    <a:pt x="7577" y="28162"/>
                  </a:lnTo>
                  <a:lnTo>
                    <a:pt x="7362" y="28662"/>
                  </a:lnTo>
                  <a:lnTo>
                    <a:pt x="7237" y="28913"/>
                  </a:lnTo>
                  <a:lnTo>
                    <a:pt x="7112" y="29145"/>
                  </a:lnTo>
                  <a:lnTo>
                    <a:pt x="6952" y="29377"/>
                  </a:lnTo>
                  <a:lnTo>
                    <a:pt x="6809" y="29592"/>
                  </a:lnTo>
                  <a:lnTo>
                    <a:pt x="6630" y="29788"/>
                  </a:lnTo>
                  <a:lnTo>
                    <a:pt x="6451" y="29967"/>
                  </a:lnTo>
                  <a:lnTo>
                    <a:pt x="6255" y="30146"/>
                  </a:lnTo>
                  <a:lnTo>
                    <a:pt x="6058" y="30306"/>
                  </a:lnTo>
                  <a:lnTo>
                    <a:pt x="5897" y="30360"/>
                  </a:lnTo>
                  <a:lnTo>
                    <a:pt x="5701" y="30431"/>
                  </a:lnTo>
                  <a:lnTo>
                    <a:pt x="5522" y="30467"/>
                  </a:lnTo>
                  <a:lnTo>
                    <a:pt x="5325" y="30521"/>
                  </a:lnTo>
                  <a:lnTo>
                    <a:pt x="4897" y="30557"/>
                  </a:lnTo>
                  <a:lnTo>
                    <a:pt x="4450" y="30574"/>
                  </a:lnTo>
                  <a:lnTo>
                    <a:pt x="4003" y="30557"/>
                  </a:lnTo>
                  <a:lnTo>
                    <a:pt x="3539" y="30485"/>
                  </a:lnTo>
                  <a:lnTo>
                    <a:pt x="3056" y="30378"/>
                  </a:lnTo>
                  <a:lnTo>
                    <a:pt x="2609" y="30253"/>
                  </a:lnTo>
                  <a:lnTo>
                    <a:pt x="2180" y="30074"/>
                  </a:lnTo>
                  <a:lnTo>
                    <a:pt x="1966" y="29985"/>
                  </a:lnTo>
                  <a:lnTo>
                    <a:pt x="1770" y="29878"/>
                  </a:lnTo>
                  <a:lnTo>
                    <a:pt x="1573" y="29752"/>
                  </a:lnTo>
                  <a:lnTo>
                    <a:pt x="1394" y="29627"/>
                  </a:lnTo>
                  <a:lnTo>
                    <a:pt x="1233" y="29502"/>
                  </a:lnTo>
                  <a:lnTo>
                    <a:pt x="1073" y="29359"/>
                  </a:lnTo>
                  <a:lnTo>
                    <a:pt x="930" y="29216"/>
                  </a:lnTo>
                  <a:lnTo>
                    <a:pt x="805" y="29056"/>
                  </a:lnTo>
                  <a:lnTo>
                    <a:pt x="697" y="28895"/>
                  </a:lnTo>
                  <a:lnTo>
                    <a:pt x="590" y="28716"/>
                  </a:lnTo>
                  <a:lnTo>
                    <a:pt x="519" y="28537"/>
                  </a:lnTo>
                  <a:lnTo>
                    <a:pt x="465" y="28341"/>
                  </a:lnTo>
                  <a:lnTo>
                    <a:pt x="411" y="28144"/>
                  </a:lnTo>
                  <a:lnTo>
                    <a:pt x="411" y="27930"/>
                  </a:lnTo>
                  <a:lnTo>
                    <a:pt x="411" y="27572"/>
                  </a:lnTo>
                  <a:lnTo>
                    <a:pt x="429" y="27197"/>
                  </a:lnTo>
                  <a:lnTo>
                    <a:pt x="483" y="26840"/>
                  </a:lnTo>
                  <a:lnTo>
                    <a:pt x="554" y="26465"/>
                  </a:lnTo>
                  <a:lnTo>
                    <a:pt x="697" y="25732"/>
                  </a:lnTo>
                  <a:lnTo>
                    <a:pt x="840" y="24999"/>
                  </a:lnTo>
                  <a:lnTo>
                    <a:pt x="965" y="24249"/>
                  </a:lnTo>
                  <a:lnTo>
                    <a:pt x="1090" y="23498"/>
                  </a:lnTo>
                  <a:lnTo>
                    <a:pt x="1162" y="23123"/>
                  </a:lnTo>
                  <a:lnTo>
                    <a:pt x="1251" y="22748"/>
                  </a:lnTo>
                  <a:lnTo>
                    <a:pt x="1359" y="22390"/>
                  </a:lnTo>
                  <a:lnTo>
                    <a:pt x="1466" y="22033"/>
                  </a:lnTo>
                  <a:close/>
                  <a:moveTo>
                    <a:pt x="9435" y="1"/>
                  </a:moveTo>
                  <a:lnTo>
                    <a:pt x="9203" y="18"/>
                  </a:lnTo>
                  <a:lnTo>
                    <a:pt x="8917" y="54"/>
                  </a:lnTo>
                  <a:lnTo>
                    <a:pt x="8631" y="108"/>
                  </a:lnTo>
                  <a:lnTo>
                    <a:pt x="8381" y="179"/>
                  </a:lnTo>
                  <a:lnTo>
                    <a:pt x="8131" y="286"/>
                  </a:lnTo>
                  <a:lnTo>
                    <a:pt x="7899" y="394"/>
                  </a:lnTo>
                  <a:lnTo>
                    <a:pt x="7666" y="501"/>
                  </a:lnTo>
                  <a:lnTo>
                    <a:pt x="7452" y="644"/>
                  </a:lnTo>
                  <a:lnTo>
                    <a:pt x="7255" y="787"/>
                  </a:lnTo>
                  <a:lnTo>
                    <a:pt x="7059" y="948"/>
                  </a:lnTo>
                  <a:lnTo>
                    <a:pt x="6880" y="1126"/>
                  </a:lnTo>
                  <a:lnTo>
                    <a:pt x="6719" y="1323"/>
                  </a:lnTo>
                  <a:lnTo>
                    <a:pt x="6558" y="1519"/>
                  </a:lnTo>
                  <a:lnTo>
                    <a:pt x="6398" y="1716"/>
                  </a:lnTo>
                  <a:lnTo>
                    <a:pt x="6255" y="1930"/>
                  </a:lnTo>
                  <a:lnTo>
                    <a:pt x="6004" y="2395"/>
                  </a:lnTo>
                  <a:lnTo>
                    <a:pt x="5772" y="2860"/>
                  </a:lnTo>
                  <a:lnTo>
                    <a:pt x="5558" y="3360"/>
                  </a:lnTo>
                  <a:lnTo>
                    <a:pt x="5379" y="3878"/>
                  </a:lnTo>
                  <a:lnTo>
                    <a:pt x="5218" y="4396"/>
                  </a:lnTo>
                  <a:lnTo>
                    <a:pt x="5057" y="4914"/>
                  </a:lnTo>
                  <a:lnTo>
                    <a:pt x="4932" y="5433"/>
                  </a:lnTo>
                  <a:lnTo>
                    <a:pt x="4682" y="6415"/>
                  </a:lnTo>
                  <a:lnTo>
                    <a:pt x="4396" y="7595"/>
                  </a:lnTo>
                  <a:lnTo>
                    <a:pt x="4128" y="8774"/>
                  </a:lnTo>
                  <a:lnTo>
                    <a:pt x="3610" y="11169"/>
                  </a:lnTo>
                  <a:lnTo>
                    <a:pt x="3128" y="13545"/>
                  </a:lnTo>
                  <a:lnTo>
                    <a:pt x="2663" y="15940"/>
                  </a:lnTo>
                  <a:lnTo>
                    <a:pt x="2145" y="18781"/>
                  </a:lnTo>
                  <a:lnTo>
                    <a:pt x="1895" y="20210"/>
                  </a:lnTo>
                  <a:lnTo>
                    <a:pt x="1644" y="21640"/>
                  </a:lnTo>
                  <a:lnTo>
                    <a:pt x="1644" y="21693"/>
                  </a:lnTo>
                  <a:lnTo>
                    <a:pt x="1430" y="21622"/>
                  </a:lnTo>
                  <a:lnTo>
                    <a:pt x="1359" y="21604"/>
                  </a:lnTo>
                  <a:lnTo>
                    <a:pt x="1287" y="21604"/>
                  </a:lnTo>
                  <a:lnTo>
                    <a:pt x="1216" y="21658"/>
                  </a:lnTo>
                  <a:lnTo>
                    <a:pt x="1180" y="21711"/>
                  </a:lnTo>
                  <a:lnTo>
                    <a:pt x="1001" y="22212"/>
                  </a:lnTo>
                  <a:lnTo>
                    <a:pt x="858" y="22712"/>
                  </a:lnTo>
                  <a:lnTo>
                    <a:pt x="733" y="23230"/>
                  </a:lnTo>
                  <a:lnTo>
                    <a:pt x="626" y="23766"/>
                  </a:lnTo>
                  <a:lnTo>
                    <a:pt x="465" y="24821"/>
                  </a:lnTo>
                  <a:lnTo>
                    <a:pt x="304" y="25857"/>
                  </a:lnTo>
                  <a:lnTo>
                    <a:pt x="143" y="26661"/>
                  </a:lnTo>
                  <a:lnTo>
                    <a:pt x="72" y="27072"/>
                  </a:lnTo>
                  <a:lnTo>
                    <a:pt x="18" y="27483"/>
                  </a:lnTo>
                  <a:lnTo>
                    <a:pt x="0" y="27680"/>
                  </a:lnTo>
                  <a:lnTo>
                    <a:pt x="0" y="27894"/>
                  </a:lnTo>
                  <a:lnTo>
                    <a:pt x="0" y="28091"/>
                  </a:lnTo>
                  <a:lnTo>
                    <a:pt x="36" y="28305"/>
                  </a:lnTo>
                  <a:lnTo>
                    <a:pt x="72" y="28502"/>
                  </a:lnTo>
                  <a:lnTo>
                    <a:pt x="126" y="28680"/>
                  </a:lnTo>
                  <a:lnTo>
                    <a:pt x="215" y="28877"/>
                  </a:lnTo>
                  <a:lnTo>
                    <a:pt x="304" y="29056"/>
                  </a:lnTo>
                  <a:lnTo>
                    <a:pt x="411" y="29216"/>
                  </a:lnTo>
                  <a:lnTo>
                    <a:pt x="519" y="29359"/>
                  </a:lnTo>
                  <a:lnTo>
                    <a:pt x="644" y="29502"/>
                  </a:lnTo>
                  <a:lnTo>
                    <a:pt x="787" y="29645"/>
                  </a:lnTo>
                  <a:lnTo>
                    <a:pt x="930" y="29770"/>
                  </a:lnTo>
                  <a:lnTo>
                    <a:pt x="1090" y="29895"/>
                  </a:lnTo>
                  <a:lnTo>
                    <a:pt x="1412" y="30128"/>
                  </a:lnTo>
                  <a:lnTo>
                    <a:pt x="1787" y="30324"/>
                  </a:lnTo>
                  <a:lnTo>
                    <a:pt x="2180" y="30503"/>
                  </a:lnTo>
                  <a:lnTo>
                    <a:pt x="2574" y="30664"/>
                  </a:lnTo>
                  <a:lnTo>
                    <a:pt x="3002" y="30789"/>
                  </a:lnTo>
                  <a:lnTo>
                    <a:pt x="3431" y="30878"/>
                  </a:lnTo>
                  <a:lnTo>
                    <a:pt x="3860" y="30932"/>
                  </a:lnTo>
                  <a:lnTo>
                    <a:pt x="4289" y="30968"/>
                  </a:lnTo>
                  <a:lnTo>
                    <a:pt x="4718" y="30968"/>
                  </a:lnTo>
                  <a:lnTo>
                    <a:pt x="5129" y="30950"/>
                  </a:lnTo>
                  <a:lnTo>
                    <a:pt x="5522" y="30878"/>
                  </a:lnTo>
                  <a:lnTo>
                    <a:pt x="5879" y="30789"/>
                  </a:lnTo>
                  <a:lnTo>
                    <a:pt x="6058" y="30717"/>
                  </a:lnTo>
                  <a:lnTo>
                    <a:pt x="6219" y="30646"/>
                  </a:lnTo>
                  <a:lnTo>
                    <a:pt x="6237" y="30646"/>
                  </a:lnTo>
                  <a:lnTo>
                    <a:pt x="6272" y="30628"/>
                  </a:lnTo>
                  <a:lnTo>
                    <a:pt x="6487" y="30467"/>
                  </a:lnTo>
                  <a:lnTo>
                    <a:pt x="6701" y="30288"/>
                  </a:lnTo>
                  <a:lnTo>
                    <a:pt x="6898" y="30074"/>
                  </a:lnTo>
                  <a:lnTo>
                    <a:pt x="7077" y="29860"/>
                  </a:lnTo>
                  <a:lnTo>
                    <a:pt x="7255" y="29645"/>
                  </a:lnTo>
                  <a:lnTo>
                    <a:pt x="7398" y="29395"/>
                  </a:lnTo>
                  <a:lnTo>
                    <a:pt x="7559" y="29145"/>
                  </a:lnTo>
                  <a:lnTo>
                    <a:pt x="7684" y="28895"/>
                  </a:lnTo>
                  <a:lnTo>
                    <a:pt x="7809" y="28627"/>
                  </a:lnTo>
                  <a:lnTo>
                    <a:pt x="7934" y="28359"/>
                  </a:lnTo>
                  <a:lnTo>
                    <a:pt x="8131" y="27805"/>
                  </a:lnTo>
                  <a:lnTo>
                    <a:pt x="8310" y="27269"/>
                  </a:lnTo>
                  <a:lnTo>
                    <a:pt x="8470" y="26750"/>
                  </a:lnTo>
                  <a:lnTo>
                    <a:pt x="8649" y="26107"/>
                  </a:lnTo>
                  <a:lnTo>
                    <a:pt x="8810" y="25446"/>
                  </a:lnTo>
                  <a:lnTo>
                    <a:pt x="8899" y="25106"/>
                  </a:lnTo>
                  <a:lnTo>
                    <a:pt x="8953" y="24767"/>
                  </a:lnTo>
                  <a:lnTo>
                    <a:pt x="8989" y="24445"/>
                  </a:lnTo>
                  <a:lnTo>
                    <a:pt x="9006" y="24124"/>
                  </a:lnTo>
                  <a:lnTo>
                    <a:pt x="9006" y="23981"/>
                  </a:lnTo>
                  <a:lnTo>
                    <a:pt x="8989" y="23874"/>
                  </a:lnTo>
                  <a:lnTo>
                    <a:pt x="8971" y="23784"/>
                  </a:lnTo>
                  <a:lnTo>
                    <a:pt x="8917" y="23695"/>
                  </a:lnTo>
                  <a:lnTo>
                    <a:pt x="8881" y="23623"/>
                  </a:lnTo>
                  <a:lnTo>
                    <a:pt x="8810" y="23552"/>
                  </a:lnTo>
                  <a:lnTo>
                    <a:pt x="8721" y="23480"/>
                  </a:lnTo>
                  <a:lnTo>
                    <a:pt x="8631" y="23427"/>
                  </a:lnTo>
                  <a:lnTo>
                    <a:pt x="9310" y="20979"/>
                  </a:lnTo>
                  <a:lnTo>
                    <a:pt x="9953" y="18495"/>
                  </a:lnTo>
                  <a:lnTo>
                    <a:pt x="10597" y="16011"/>
                  </a:lnTo>
                  <a:lnTo>
                    <a:pt x="10901" y="14760"/>
                  </a:lnTo>
                  <a:lnTo>
                    <a:pt x="11186" y="13509"/>
                  </a:lnTo>
                  <a:lnTo>
                    <a:pt x="11472" y="12241"/>
                  </a:lnTo>
                  <a:lnTo>
                    <a:pt x="11740" y="10990"/>
                  </a:lnTo>
                  <a:lnTo>
                    <a:pt x="11991" y="9739"/>
                  </a:lnTo>
                  <a:lnTo>
                    <a:pt x="12223" y="8470"/>
                  </a:lnTo>
                  <a:lnTo>
                    <a:pt x="12437" y="7220"/>
                  </a:lnTo>
                  <a:lnTo>
                    <a:pt x="12634" y="5951"/>
                  </a:lnTo>
                  <a:lnTo>
                    <a:pt x="12795" y="4682"/>
                  </a:lnTo>
                  <a:lnTo>
                    <a:pt x="12938" y="3413"/>
                  </a:lnTo>
                  <a:lnTo>
                    <a:pt x="12938" y="3360"/>
                  </a:lnTo>
                  <a:lnTo>
                    <a:pt x="12920" y="3306"/>
                  </a:lnTo>
                  <a:lnTo>
                    <a:pt x="12938" y="3056"/>
                  </a:lnTo>
                  <a:lnTo>
                    <a:pt x="12920" y="2824"/>
                  </a:lnTo>
                  <a:lnTo>
                    <a:pt x="12884" y="2574"/>
                  </a:lnTo>
                  <a:lnTo>
                    <a:pt x="12830" y="2323"/>
                  </a:lnTo>
                  <a:lnTo>
                    <a:pt x="12741" y="2091"/>
                  </a:lnTo>
                  <a:lnTo>
                    <a:pt x="12652" y="1859"/>
                  </a:lnTo>
                  <a:lnTo>
                    <a:pt x="12544" y="1627"/>
                  </a:lnTo>
                  <a:lnTo>
                    <a:pt x="12402" y="1412"/>
                  </a:lnTo>
                  <a:lnTo>
                    <a:pt x="12259" y="1216"/>
                  </a:lnTo>
                  <a:lnTo>
                    <a:pt x="12116" y="1037"/>
                  </a:lnTo>
                  <a:lnTo>
                    <a:pt x="11955" y="876"/>
                  </a:lnTo>
                  <a:lnTo>
                    <a:pt x="11776" y="715"/>
                  </a:lnTo>
                  <a:lnTo>
                    <a:pt x="11597" y="572"/>
                  </a:lnTo>
                  <a:lnTo>
                    <a:pt x="11419" y="465"/>
                  </a:lnTo>
                  <a:lnTo>
                    <a:pt x="11222" y="358"/>
                  </a:lnTo>
                  <a:lnTo>
                    <a:pt x="11008" y="269"/>
                  </a:lnTo>
                  <a:lnTo>
                    <a:pt x="10793" y="179"/>
                  </a:lnTo>
                  <a:lnTo>
                    <a:pt x="10579" y="126"/>
                  </a:lnTo>
                  <a:lnTo>
                    <a:pt x="10364" y="72"/>
                  </a:lnTo>
                  <a:lnTo>
                    <a:pt x="10132" y="36"/>
                  </a:lnTo>
                  <a:lnTo>
                    <a:pt x="990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17"/>
            <p:cNvSpPr/>
            <p:nvPr/>
          </p:nvSpPr>
          <p:spPr>
            <a:xfrm>
              <a:off x="3343150" y="2442250"/>
              <a:ext cx="263150" cy="542350"/>
            </a:xfrm>
            <a:custGeom>
              <a:avLst/>
              <a:gdLst/>
              <a:ahLst/>
              <a:cxnLst/>
              <a:rect l="l" t="t" r="r" b="b"/>
              <a:pathLst>
                <a:path w="10526" h="21694" extrusionOk="0">
                  <a:moveTo>
                    <a:pt x="7560" y="1"/>
                  </a:moveTo>
                  <a:lnTo>
                    <a:pt x="7291" y="19"/>
                  </a:lnTo>
                  <a:lnTo>
                    <a:pt x="7041" y="54"/>
                  </a:lnTo>
                  <a:lnTo>
                    <a:pt x="6773" y="126"/>
                  </a:lnTo>
                  <a:lnTo>
                    <a:pt x="6523" y="197"/>
                  </a:lnTo>
                  <a:lnTo>
                    <a:pt x="6273" y="305"/>
                  </a:lnTo>
                  <a:lnTo>
                    <a:pt x="6041" y="430"/>
                  </a:lnTo>
                  <a:lnTo>
                    <a:pt x="5808" y="555"/>
                  </a:lnTo>
                  <a:lnTo>
                    <a:pt x="5594" y="716"/>
                  </a:lnTo>
                  <a:lnTo>
                    <a:pt x="5379" y="894"/>
                  </a:lnTo>
                  <a:lnTo>
                    <a:pt x="5183" y="1091"/>
                  </a:lnTo>
                  <a:lnTo>
                    <a:pt x="5004" y="1287"/>
                  </a:lnTo>
                  <a:lnTo>
                    <a:pt x="4826" y="1502"/>
                  </a:lnTo>
                  <a:lnTo>
                    <a:pt x="4683" y="1716"/>
                  </a:lnTo>
                  <a:lnTo>
                    <a:pt x="4540" y="1948"/>
                  </a:lnTo>
                  <a:lnTo>
                    <a:pt x="4397" y="2163"/>
                  </a:lnTo>
                  <a:lnTo>
                    <a:pt x="4164" y="2610"/>
                  </a:lnTo>
                  <a:lnTo>
                    <a:pt x="3968" y="3074"/>
                  </a:lnTo>
                  <a:lnTo>
                    <a:pt x="3789" y="3557"/>
                  </a:lnTo>
                  <a:lnTo>
                    <a:pt x="3628" y="4039"/>
                  </a:lnTo>
                  <a:lnTo>
                    <a:pt x="3485" y="4539"/>
                  </a:lnTo>
                  <a:lnTo>
                    <a:pt x="3342" y="5058"/>
                  </a:lnTo>
                  <a:lnTo>
                    <a:pt x="2914" y="6845"/>
                  </a:lnTo>
                  <a:lnTo>
                    <a:pt x="2485" y="8649"/>
                  </a:lnTo>
                  <a:lnTo>
                    <a:pt x="2092" y="10454"/>
                  </a:lnTo>
                  <a:lnTo>
                    <a:pt x="1716" y="12259"/>
                  </a:lnTo>
                  <a:lnTo>
                    <a:pt x="1270" y="14528"/>
                  </a:lnTo>
                  <a:lnTo>
                    <a:pt x="841" y="16780"/>
                  </a:lnTo>
                  <a:lnTo>
                    <a:pt x="430" y="19049"/>
                  </a:lnTo>
                  <a:lnTo>
                    <a:pt x="55" y="21318"/>
                  </a:lnTo>
                  <a:lnTo>
                    <a:pt x="37" y="21372"/>
                  </a:lnTo>
                  <a:lnTo>
                    <a:pt x="1" y="21426"/>
                  </a:lnTo>
                  <a:lnTo>
                    <a:pt x="340" y="21551"/>
                  </a:lnTo>
                  <a:lnTo>
                    <a:pt x="680" y="21694"/>
                  </a:lnTo>
                  <a:lnTo>
                    <a:pt x="1645" y="16744"/>
                  </a:lnTo>
                  <a:lnTo>
                    <a:pt x="3128" y="9168"/>
                  </a:lnTo>
                  <a:lnTo>
                    <a:pt x="3342" y="7952"/>
                  </a:lnTo>
                  <a:lnTo>
                    <a:pt x="3575" y="6737"/>
                  </a:lnTo>
                  <a:lnTo>
                    <a:pt x="3700" y="6112"/>
                  </a:lnTo>
                  <a:lnTo>
                    <a:pt x="3843" y="5522"/>
                  </a:lnTo>
                  <a:lnTo>
                    <a:pt x="4021" y="4933"/>
                  </a:lnTo>
                  <a:lnTo>
                    <a:pt x="4236" y="4343"/>
                  </a:lnTo>
                  <a:lnTo>
                    <a:pt x="4450" y="3825"/>
                  </a:lnTo>
                  <a:lnTo>
                    <a:pt x="4700" y="3271"/>
                  </a:lnTo>
                  <a:lnTo>
                    <a:pt x="4826" y="2985"/>
                  </a:lnTo>
                  <a:lnTo>
                    <a:pt x="4986" y="2717"/>
                  </a:lnTo>
                  <a:lnTo>
                    <a:pt x="5129" y="2449"/>
                  </a:lnTo>
                  <a:lnTo>
                    <a:pt x="5308" y="2199"/>
                  </a:lnTo>
                  <a:lnTo>
                    <a:pt x="5487" y="1948"/>
                  </a:lnTo>
                  <a:lnTo>
                    <a:pt x="5683" y="1734"/>
                  </a:lnTo>
                  <a:lnTo>
                    <a:pt x="5898" y="1520"/>
                  </a:lnTo>
                  <a:lnTo>
                    <a:pt x="6130" y="1341"/>
                  </a:lnTo>
                  <a:lnTo>
                    <a:pt x="6362" y="1180"/>
                  </a:lnTo>
                  <a:lnTo>
                    <a:pt x="6630" y="1055"/>
                  </a:lnTo>
                  <a:lnTo>
                    <a:pt x="6916" y="966"/>
                  </a:lnTo>
                  <a:lnTo>
                    <a:pt x="7220" y="912"/>
                  </a:lnTo>
                  <a:lnTo>
                    <a:pt x="7470" y="912"/>
                  </a:lnTo>
                  <a:lnTo>
                    <a:pt x="7702" y="930"/>
                  </a:lnTo>
                  <a:lnTo>
                    <a:pt x="7935" y="966"/>
                  </a:lnTo>
                  <a:lnTo>
                    <a:pt x="8149" y="1019"/>
                  </a:lnTo>
                  <a:lnTo>
                    <a:pt x="8364" y="1109"/>
                  </a:lnTo>
                  <a:lnTo>
                    <a:pt x="8560" y="1216"/>
                  </a:lnTo>
                  <a:lnTo>
                    <a:pt x="8757" y="1359"/>
                  </a:lnTo>
                  <a:lnTo>
                    <a:pt x="8918" y="1502"/>
                  </a:lnTo>
                  <a:lnTo>
                    <a:pt x="9061" y="1663"/>
                  </a:lnTo>
                  <a:lnTo>
                    <a:pt x="9203" y="1841"/>
                  </a:lnTo>
                  <a:lnTo>
                    <a:pt x="9311" y="2038"/>
                  </a:lnTo>
                  <a:lnTo>
                    <a:pt x="9382" y="2252"/>
                  </a:lnTo>
                  <a:lnTo>
                    <a:pt x="9454" y="2467"/>
                  </a:lnTo>
                  <a:lnTo>
                    <a:pt x="9489" y="2699"/>
                  </a:lnTo>
                  <a:lnTo>
                    <a:pt x="9489" y="2949"/>
                  </a:lnTo>
                  <a:lnTo>
                    <a:pt x="9454" y="3181"/>
                  </a:lnTo>
                  <a:lnTo>
                    <a:pt x="9400" y="3414"/>
                  </a:lnTo>
                  <a:lnTo>
                    <a:pt x="9329" y="3628"/>
                  </a:lnTo>
                  <a:lnTo>
                    <a:pt x="9257" y="3825"/>
                  </a:lnTo>
                  <a:lnTo>
                    <a:pt x="9150" y="4003"/>
                  </a:lnTo>
                  <a:lnTo>
                    <a:pt x="9043" y="4164"/>
                  </a:lnTo>
                  <a:lnTo>
                    <a:pt x="8900" y="4307"/>
                  </a:lnTo>
                  <a:lnTo>
                    <a:pt x="8775" y="4432"/>
                  </a:lnTo>
                  <a:lnTo>
                    <a:pt x="8614" y="4522"/>
                  </a:lnTo>
                  <a:lnTo>
                    <a:pt x="8471" y="4611"/>
                  </a:lnTo>
                  <a:lnTo>
                    <a:pt x="8292" y="4682"/>
                  </a:lnTo>
                  <a:lnTo>
                    <a:pt x="8131" y="4736"/>
                  </a:lnTo>
                  <a:lnTo>
                    <a:pt x="7953" y="4790"/>
                  </a:lnTo>
                  <a:lnTo>
                    <a:pt x="7774" y="4808"/>
                  </a:lnTo>
                  <a:lnTo>
                    <a:pt x="7595" y="4825"/>
                  </a:lnTo>
                  <a:lnTo>
                    <a:pt x="7417" y="4808"/>
                  </a:lnTo>
                  <a:lnTo>
                    <a:pt x="7220" y="4790"/>
                  </a:lnTo>
                  <a:lnTo>
                    <a:pt x="7041" y="4754"/>
                  </a:lnTo>
                  <a:lnTo>
                    <a:pt x="6863" y="4718"/>
                  </a:lnTo>
                  <a:lnTo>
                    <a:pt x="6684" y="4665"/>
                  </a:lnTo>
                  <a:lnTo>
                    <a:pt x="6523" y="4593"/>
                  </a:lnTo>
                  <a:lnTo>
                    <a:pt x="6344" y="4504"/>
                  </a:lnTo>
                  <a:lnTo>
                    <a:pt x="6201" y="4414"/>
                  </a:lnTo>
                  <a:lnTo>
                    <a:pt x="6041" y="4307"/>
                  </a:lnTo>
                  <a:lnTo>
                    <a:pt x="5916" y="4182"/>
                  </a:lnTo>
                  <a:lnTo>
                    <a:pt x="5773" y="4057"/>
                  </a:lnTo>
                  <a:lnTo>
                    <a:pt x="5665" y="3914"/>
                  </a:lnTo>
                  <a:lnTo>
                    <a:pt x="5558" y="3771"/>
                  </a:lnTo>
                  <a:lnTo>
                    <a:pt x="5487" y="3610"/>
                  </a:lnTo>
                  <a:lnTo>
                    <a:pt x="5415" y="3449"/>
                  </a:lnTo>
                  <a:lnTo>
                    <a:pt x="5362" y="3271"/>
                  </a:lnTo>
                  <a:lnTo>
                    <a:pt x="5326" y="3092"/>
                  </a:lnTo>
                  <a:lnTo>
                    <a:pt x="5308" y="2896"/>
                  </a:lnTo>
                  <a:lnTo>
                    <a:pt x="5183" y="3128"/>
                  </a:lnTo>
                  <a:lnTo>
                    <a:pt x="5076" y="3360"/>
                  </a:lnTo>
                  <a:lnTo>
                    <a:pt x="4861" y="3843"/>
                  </a:lnTo>
                  <a:lnTo>
                    <a:pt x="4897" y="4003"/>
                  </a:lnTo>
                  <a:lnTo>
                    <a:pt x="4969" y="4146"/>
                  </a:lnTo>
                  <a:lnTo>
                    <a:pt x="5040" y="4289"/>
                  </a:lnTo>
                  <a:lnTo>
                    <a:pt x="5129" y="4414"/>
                  </a:lnTo>
                  <a:lnTo>
                    <a:pt x="5237" y="4557"/>
                  </a:lnTo>
                  <a:lnTo>
                    <a:pt x="5362" y="4682"/>
                  </a:lnTo>
                  <a:lnTo>
                    <a:pt x="5487" y="4790"/>
                  </a:lnTo>
                  <a:lnTo>
                    <a:pt x="5630" y="4897"/>
                  </a:lnTo>
                  <a:lnTo>
                    <a:pt x="5916" y="5093"/>
                  </a:lnTo>
                  <a:lnTo>
                    <a:pt x="6219" y="5254"/>
                  </a:lnTo>
                  <a:lnTo>
                    <a:pt x="6541" y="5361"/>
                  </a:lnTo>
                  <a:lnTo>
                    <a:pt x="6827" y="5451"/>
                  </a:lnTo>
                  <a:lnTo>
                    <a:pt x="7023" y="5469"/>
                  </a:lnTo>
                  <a:lnTo>
                    <a:pt x="7202" y="5487"/>
                  </a:lnTo>
                  <a:lnTo>
                    <a:pt x="7399" y="5504"/>
                  </a:lnTo>
                  <a:lnTo>
                    <a:pt x="7595" y="5504"/>
                  </a:lnTo>
                  <a:lnTo>
                    <a:pt x="7792" y="5487"/>
                  </a:lnTo>
                  <a:lnTo>
                    <a:pt x="7970" y="5451"/>
                  </a:lnTo>
                  <a:lnTo>
                    <a:pt x="8167" y="5415"/>
                  </a:lnTo>
                  <a:lnTo>
                    <a:pt x="8346" y="5361"/>
                  </a:lnTo>
                  <a:lnTo>
                    <a:pt x="8524" y="5308"/>
                  </a:lnTo>
                  <a:lnTo>
                    <a:pt x="8703" y="5236"/>
                  </a:lnTo>
                  <a:lnTo>
                    <a:pt x="8882" y="5147"/>
                  </a:lnTo>
                  <a:lnTo>
                    <a:pt x="9043" y="5058"/>
                  </a:lnTo>
                  <a:lnTo>
                    <a:pt x="9203" y="4968"/>
                  </a:lnTo>
                  <a:lnTo>
                    <a:pt x="9364" y="4861"/>
                  </a:lnTo>
                  <a:lnTo>
                    <a:pt x="9525" y="4736"/>
                  </a:lnTo>
                  <a:lnTo>
                    <a:pt x="9668" y="4611"/>
                  </a:lnTo>
                  <a:lnTo>
                    <a:pt x="9793" y="4486"/>
                  </a:lnTo>
                  <a:lnTo>
                    <a:pt x="9900" y="4361"/>
                  </a:lnTo>
                  <a:lnTo>
                    <a:pt x="10008" y="4236"/>
                  </a:lnTo>
                  <a:lnTo>
                    <a:pt x="10097" y="4093"/>
                  </a:lnTo>
                  <a:lnTo>
                    <a:pt x="10258" y="3807"/>
                  </a:lnTo>
                  <a:lnTo>
                    <a:pt x="10383" y="3503"/>
                  </a:lnTo>
                  <a:lnTo>
                    <a:pt x="10472" y="3181"/>
                  </a:lnTo>
                  <a:lnTo>
                    <a:pt x="10508" y="2860"/>
                  </a:lnTo>
                  <a:lnTo>
                    <a:pt x="10526" y="2538"/>
                  </a:lnTo>
                  <a:lnTo>
                    <a:pt x="10490" y="2234"/>
                  </a:lnTo>
                  <a:lnTo>
                    <a:pt x="10419" y="1913"/>
                  </a:lnTo>
                  <a:lnTo>
                    <a:pt x="10311" y="1609"/>
                  </a:lnTo>
                  <a:lnTo>
                    <a:pt x="10168" y="1323"/>
                  </a:lnTo>
                  <a:lnTo>
                    <a:pt x="9990" y="1055"/>
                  </a:lnTo>
                  <a:lnTo>
                    <a:pt x="9882" y="930"/>
                  </a:lnTo>
                  <a:lnTo>
                    <a:pt x="9775" y="805"/>
                  </a:lnTo>
                  <a:lnTo>
                    <a:pt x="9650" y="698"/>
                  </a:lnTo>
                  <a:lnTo>
                    <a:pt x="9525" y="590"/>
                  </a:lnTo>
                  <a:lnTo>
                    <a:pt x="9382" y="501"/>
                  </a:lnTo>
                  <a:lnTo>
                    <a:pt x="9239" y="394"/>
                  </a:lnTo>
                  <a:lnTo>
                    <a:pt x="9078" y="322"/>
                  </a:lnTo>
                  <a:lnTo>
                    <a:pt x="8918" y="251"/>
                  </a:lnTo>
                  <a:lnTo>
                    <a:pt x="8650" y="144"/>
                  </a:lnTo>
                  <a:lnTo>
                    <a:pt x="8381" y="72"/>
                  </a:lnTo>
                  <a:lnTo>
                    <a:pt x="8113" y="19"/>
                  </a:lnTo>
                  <a:lnTo>
                    <a:pt x="782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17"/>
            <p:cNvSpPr/>
            <p:nvPr/>
          </p:nvSpPr>
          <p:spPr>
            <a:xfrm>
              <a:off x="3484325" y="2551700"/>
              <a:ext cx="118850" cy="463275"/>
            </a:xfrm>
            <a:custGeom>
              <a:avLst/>
              <a:gdLst/>
              <a:ahLst/>
              <a:cxnLst/>
              <a:rect l="l" t="t" r="r" b="b"/>
              <a:pathLst>
                <a:path w="4754" h="18531" extrusionOk="0">
                  <a:moveTo>
                    <a:pt x="4754" y="1"/>
                  </a:moveTo>
                  <a:lnTo>
                    <a:pt x="4557" y="251"/>
                  </a:lnTo>
                  <a:lnTo>
                    <a:pt x="4325" y="483"/>
                  </a:lnTo>
                  <a:lnTo>
                    <a:pt x="4093" y="680"/>
                  </a:lnTo>
                  <a:lnTo>
                    <a:pt x="3824" y="876"/>
                  </a:lnTo>
                  <a:lnTo>
                    <a:pt x="3664" y="1984"/>
                  </a:lnTo>
                  <a:lnTo>
                    <a:pt x="3467" y="3092"/>
                  </a:lnTo>
                  <a:lnTo>
                    <a:pt x="3074" y="5290"/>
                  </a:lnTo>
                  <a:lnTo>
                    <a:pt x="2627" y="7488"/>
                  </a:lnTo>
                  <a:lnTo>
                    <a:pt x="2145" y="9668"/>
                  </a:lnTo>
                  <a:lnTo>
                    <a:pt x="1644" y="11866"/>
                  </a:lnTo>
                  <a:lnTo>
                    <a:pt x="1108" y="14046"/>
                  </a:lnTo>
                  <a:lnTo>
                    <a:pt x="554" y="16208"/>
                  </a:lnTo>
                  <a:lnTo>
                    <a:pt x="1" y="18370"/>
                  </a:lnTo>
                  <a:lnTo>
                    <a:pt x="322" y="18441"/>
                  </a:lnTo>
                  <a:lnTo>
                    <a:pt x="644" y="18531"/>
                  </a:lnTo>
                  <a:lnTo>
                    <a:pt x="1269" y="16244"/>
                  </a:lnTo>
                  <a:lnTo>
                    <a:pt x="1877" y="13956"/>
                  </a:lnTo>
                  <a:lnTo>
                    <a:pt x="2466" y="11651"/>
                  </a:lnTo>
                  <a:lnTo>
                    <a:pt x="3020" y="9328"/>
                  </a:lnTo>
                  <a:lnTo>
                    <a:pt x="3288" y="8167"/>
                  </a:lnTo>
                  <a:lnTo>
                    <a:pt x="3539" y="7005"/>
                  </a:lnTo>
                  <a:lnTo>
                    <a:pt x="3789" y="5844"/>
                  </a:lnTo>
                  <a:lnTo>
                    <a:pt x="4003" y="4682"/>
                  </a:lnTo>
                  <a:lnTo>
                    <a:pt x="4218" y="3503"/>
                  </a:lnTo>
                  <a:lnTo>
                    <a:pt x="4414" y="2342"/>
                  </a:lnTo>
                  <a:lnTo>
                    <a:pt x="4593" y="1162"/>
                  </a:lnTo>
                  <a:lnTo>
                    <a:pt x="475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17"/>
            <p:cNvSpPr/>
            <p:nvPr/>
          </p:nvSpPr>
          <p:spPr>
            <a:xfrm>
              <a:off x="3303850" y="2983700"/>
              <a:ext cx="204625" cy="213550"/>
            </a:xfrm>
            <a:custGeom>
              <a:avLst/>
              <a:gdLst/>
              <a:ahLst/>
              <a:cxnLst/>
              <a:rect l="l" t="t" r="r" b="b"/>
              <a:pathLst>
                <a:path w="8185" h="8542" extrusionOk="0">
                  <a:moveTo>
                    <a:pt x="1055" y="0"/>
                  </a:moveTo>
                  <a:lnTo>
                    <a:pt x="948" y="357"/>
                  </a:lnTo>
                  <a:lnTo>
                    <a:pt x="840" y="715"/>
                  </a:lnTo>
                  <a:lnTo>
                    <a:pt x="751" y="1090"/>
                  </a:lnTo>
                  <a:lnTo>
                    <a:pt x="679" y="1465"/>
                  </a:lnTo>
                  <a:lnTo>
                    <a:pt x="554" y="2216"/>
                  </a:lnTo>
                  <a:lnTo>
                    <a:pt x="429" y="2966"/>
                  </a:lnTo>
                  <a:lnTo>
                    <a:pt x="286" y="3699"/>
                  </a:lnTo>
                  <a:lnTo>
                    <a:pt x="143" y="4432"/>
                  </a:lnTo>
                  <a:lnTo>
                    <a:pt x="72" y="4807"/>
                  </a:lnTo>
                  <a:lnTo>
                    <a:pt x="18" y="5164"/>
                  </a:lnTo>
                  <a:lnTo>
                    <a:pt x="0" y="5539"/>
                  </a:lnTo>
                  <a:lnTo>
                    <a:pt x="0" y="5897"/>
                  </a:lnTo>
                  <a:lnTo>
                    <a:pt x="0" y="6111"/>
                  </a:lnTo>
                  <a:lnTo>
                    <a:pt x="54" y="6308"/>
                  </a:lnTo>
                  <a:lnTo>
                    <a:pt x="108" y="6504"/>
                  </a:lnTo>
                  <a:lnTo>
                    <a:pt x="179" y="6683"/>
                  </a:lnTo>
                  <a:lnTo>
                    <a:pt x="286" y="6862"/>
                  </a:lnTo>
                  <a:lnTo>
                    <a:pt x="394" y="7023"/>
                  </a:lnTo>
                  <a:lnTo>
                    <a:pt x="519" y="7183"/>
                  </a:lnTo>
                  <a:lnTo>
                    <a:pt x="662" y="7326"/>
                  </a:lnTo>
                  <a:lnTo>
                    <a:pt x="822" y="7469"/>
                  </a:lnTo>
                  <a:lnTo>
                    <a:pt x="983" y="7594"/>
                  </a:lnTo>
                  <a:lnTo>
                    <a:pt x="1162" y="7719"/>
                  </a:lnTo>
                  <a:lnTo>
                    <a:pt x="1359" y="7845"/>
                  </a:lnTo>
                  <a:lnTo>
                    <a:pt x="1555" y="7952"/>
                  </a:lnTo>
                  <a:lnTo>
                    <a:pt x="1769" y="8041"/>
                  </a:lnTo>
                  <a:lnTo>
                    <a:pt x="2198" y="8220"/>
                  </a:lnTo>
                  <a:lnTo>
                    <a:pt x="2645" y="8345"/>
                  </a:lnTo>
                  <a:lnTo>
                    <a:pt x="3128" y="8452"/>
                  </a:lnTo>
                  <a:lnTo>
                    <a:pt x="3592" y="8524"/>
                  </a:lnTo>
                  <a:lnTo>
                    <a:pt x="4039" y="8541"/>
                  </a:lnTo>
                  <a:lnTo>
                    <a:pt x="4486" y="8524"/>
                  </a:lnTo>
                  <a:lnTo>
                    <a:pt x="4914" y="8488"/>
                  </a:lnTo>
                  <a:lnTo>
                    <a:pt x="5111" y="8434"/>
                  </a:lnTo>
                  <a:lnTo>
                    <a:pt x="5290" y="8398"/>
                  </a:lnTo>
                  <a:lnTo>
                    <a:pt x="5486" y="8327"/>
                  </a:lnTo>
                  <a:lnTo>
                    <a:pt x="5647" y="8273"/>
                  </a:lnTo>
                  <a:lnTo>
                    <a:pt x="5844" y="8113"/>
                  </a:lnTo>
                  <a:lnTo>
                    <a:pt x="6040" y="7934"/>
                  </a:lnTo>
                  <a:lnTo>
                    <a:pt x="6219" y="7755"/>
                  </a:lnTo>
                  <a:lnTo>
                    <a:pt x="6398" y="7559"/>
                  </a:lnTo>
                  <a:lnTo>
                    <a:pt x="6541" y="7344"/>
                  </a:lnTo>
                  <a:lnTo>
                    <a:pt x="6701" y="7112"/>
                  </a:lnTo>
                  <a:lnTo>
                    <a:pt x="6826" y="6880"/>
                  </a:lnTo>
                  <a:lnTo>
                    <a:pt x="6951" y="6629"/>
                  </a:lnTo>
                  <a:lnTo>
                    <a:pt x="7166" y="6129"/>
                  </a:lnTo>
                  <a:lnTo>
                    <a:pt x="7362" y="5629"/>
                  </a:lnTo>
                  <a:lnTo>
                    <a:pt x="7523" y="5111"/>
                  </a:lnTo>
                  <a:lnTo>
                    <a:pt x="7666" y="4628"/>
                  </a:lnTo>
                  <a:lnTo>
                    <a:pt x="7791" y="4163"/>
                  </a:lnTo>
                  <a:lnTo>
                    <a:pt x="7899" y="3699"/>
                  </a:lnTo>
                  <a:lnTo>
                    <a:pt x="8095" y="2770"/>
                  </a:lnTo>
                  <a:lnTo>
                    <a:pt x="8167" y="2412"/>
                  </a:lnTo>
                  <a:lnTo>
                    <a:pt x="8184" y="2251"/>
                  </a:lnTo>
                  <a:lnTo>
                    <a:pt x="8184" y="2109"/>
                  </a:lnTo>
                  <a:lnTo>
                    <a:pt x="8167" y="2055"/>
                  </a:lnTo>
                  <a:lnTo>
                    <a:pt x="8131" y="1983"/>
                  </a:lnTo>
                  <a:lnTo>
                    <a:pt x="8095" y="1930"/>
                  </a:lnTo>
                  <a:lnTo>
                    <a:pt x="8042" y="1858"/>
                  </a:lnTo>
                  <a:lnTo>
                    <a:pt x="7899" y="1751"/>
                  </a:lnTo>
                  <a:lnTo>
                    <a:pt x="7666" y="1626"/>
                  </a:lnTo>
                  <a:lnTo>
                    <a:pt x="7488" y="1555"/>
                  </a:lnTo>
                  <a:lnTo>
                    <a:pt x="7291" y="1519"/>
                  </a:lnTo>
                  <a:lnTo>
                    <a:pt x="6916" y="1483"/>
                  </a:lnTo>
                  <a:lnTo>
                    <a:pt x="6576" y="1465"/>
                  </a:lnTo>
                  <a:lnTo>
                    <a:pt x="6165" y="1447"/>
                  </a:lnTo>
                  <a:lnTo>
                    <a:pt x="5701" y="1465"/>
                  </a:lnTo>
                  <a:lnTo>
                    <a:pt x="5236" y="1501"/>
                  </a:lnTo>
                  <a:lnTo>
                    <a:pt x="5004" y="1537"/>
                  </a:lnTo>
                  <a:lnTo>
                    <a:pt x="4789" y="1590"/>
                  </a:lnTo>
                  <a:lnTo>
                    <a:pt x="4593" y="1644"/>
                  </a:lnTo>
                  <a:lnTo>
                    <a:pt x="4396" y="1715"/>
                  </a:lnTo>
                  <a:lnTo>
                    <a:pt x="4235" y="1823"/>
                  </a:lnTo>
                  <a:lnTo>
                    <a:pt x="4092" y="1930"/>
                  </a:lnTo>
                  <a:lnTo>
                    <a:pt x="3985" y="2055"/>
                  </a:lnTo>
                  <a:lnTo>
                    <a:pt x="3896" y="2198"/>
                  </a:lnTo>
                  <a:lnTo>
                    <a:pt x="3896" y="2216"/>
                  </a:lnTo>
                  <a:lnTo>
                    <a:pt x="3878" y="2466"/>
                  </a:lnTo>
                  <a:lnTo>
                    <a:pt x="3842" y="2716"/>
                  </a:lnTo>
                  <a:lnTo>
                    <a:pt x="3771" y="2948"/>
                  </a:lnTo>
                  <a:lnTo>
                    <a:pt x="3699" y="3199"/>
                  </a:lnTo>
                  <a:lnTo>
                    <a:pt x="3699" y="3306"/>
                  </a:lnTo>
                  <a:lnTo>
                    <a:pt x="3771" y="3342"/>
                  </a:lnTo>
                  <a:lnTo>
                    <a:pt x="3860" y="3431"/>
                  </a:lnTo>
                  <a:lnTo>
                    <a:pt x="3932" y="3502"/>
                  </a:lnTo>
                  <a:lnTo>
                    <a:pt x="4021" y="3574"/>
                  </a:lnTo>
                  <a:lnTo>
                    <a:pt x="4218" y="3663"/>
                  </a:lnTo>
                  <a:lnTo>
                    <a:pt x="4414" y="3770"/>
                  </a:lnTo>
                  <a:lnTo>
                    <a:pt x="4503" y="3824"/>
                  </a:lnTo>
                  <a:lnTo>
                    <a:pt x="4593" y="3895"/>
                  </a:lnTo>
                  <a:lnTo>
                    <a:pt x="4646" y="3985"/>
                  </a:lnTo>
                  <a:lnTo>
                    <a:pt x="4718" y="4074"/>
                  </a:lnTo>
                  <a:lnTo>
                    <a:pt x="4754" y="4163"/>
                  </a:lnTo>
                  <a:lnTo>
                    <a:pt x="4789" y="4253"/>
                  </a:lnTo>
                  <a:lnTo>
                    <a:pt x="4825" y="4432"/>
                  </a:lnTo>
                  <a:lnTo>
                    <a:pt x="4825" y="4628"/>
                  </a:lnTo>
                  <a:lnTo>
                    <a:pt x="4807" y="4825"/>
                  </a:lnTo>
                  <a:lnTo>
                    <a:pt x="4736" y="5021"/>
                  </a:lnTo>
                  <a:lnTo>
                    <a:pt x="4646" y="5200"/>
                  </a:lnTo>
                  <a:lnTo>
                    <a:pt x="4539" y="5361"/>
                  </a:lnTo>
                  <a:lnTo>
                    <a:pt x="4414" y="5486"/>
                  </a:lnTo>
                  <a:lnTo>
                    <a:pt x="4253" y="5593"/>
                  </a:lnTo>
                  <a:lnTo>
                    <a:pt x="4110" y="5664"/>
                  </a:lnTo>
                  <a:lnTo>
                    <a:pt x="4021" y="5682"/>
                  </a:lnTo>
                  <a:lnTo>
                    <a:pt x="3932" y="5700"/>
                  </a:lnTo>
                  <a:lnTo>
                    <a:pt x="3860" y="5700"/>
                  </a:lnTo>
                  <a:lnTo>
                    <a:pt x="3771" y="5682"/>
                  </a:lnTo>
                  <a:lnTo>
                    <a:pt x="3681" y="5664"/>
                  </a:lnTo>
                  <a:lnTo>
                    <a:pt x="3592" y="5611"/>
                  </a:lnTo>
                  <a:lnTo>
                    <a:pt x="3521" y="5557"/>
                  </a:lnTo>
                  <a:lnTo>
                    <a:pt x="3431" y="5504"/>
                  </a:lnTo>
                  <a:lnTo>
                    <a:pt x="3360" y="5414"/>
                  </a:lnTo>
                  <a:lnTo>
                    <a:pt x="3288" y="5307"/>
                  </a:lnTo>
                  <a:lnTo>
                    <a:pt x="3217" y="5200"/>
                  </a:lnTo>
                  <a:lnTo>
                    <a:pt x="3163" y="5093"/>
                  </a:lnTo>
                  <a:lnTo>
                    <a:pt x="3110" y="4968"/>
                  </a:lnTo>
                  <a:lnTo>
                    <a:pt x="3074" y="4843"/>
                  </a:lnTo>
                  <a:lnTo>
                    <a:pt x="3038" y="4610"/>
                  </a:lnTo>
                  <a:lnTo>
                    <a:pt x="3038" y="4360"/>
                  </a:lnTo>
                  <a:lnTo>
                    <a:pt x="3074" y="4110"/>
                  </a:lnTo>
                  <a:lnTo>
                    <a:pt x="3128" y="3860"/>
                  </a:lnTo>
                  <a:lnTo>
                    <a:pt x="3253" y="3377"/>
                  </a:lnTo>
                  <a:lnTo>
                    <a:pt x="3253" y="3359"/>
                  </a:lnTo>
                  <a:lnTo>
                    <a:pt x="3324" y="3091"/>
                  </a:lnTo>
                  <a:lnTo>
                    <a:pt x="3360" y="2788"/>
                  </a:lnTo>
                  <a:lnTo>
                    <a:pt x="3413" y="2502"/>
                  </a:lnTo>
                  <a:lnTo>
                    <a:pt x="3467" y="2234"/>
                  </a:lnTo>
                  <a:lnTo>
                    <a:pt x="3467" y="2037"/>
                  </a:lnTo>
                  <a:lnTo>
                    <a:pt x="3431" y="1858"/>
                  </a:lnTo>
                  <a:lnTo>
                    <a:pt x="3396" y="1680"/>
                  </a:lnTo>
                  <a:lnTo>
                    <a:pt x="3324" y="1501"/>
                  </a:lnTo>
                  <a:lnTo>
                    <a:pt x="3235" y="1322"/>
                  </a:lnTo>
                  <a:lnTo>
                    <a:pt x="3128" y="1161"/>
                  </a:lnTo>
                  <a:lnTo>
                    <a:pt x="2985" y="983"/>
                  </a:lnTo>
                  <a:lnTo>
                    <a:pt x="2806" y="822"/>
                  </a:lnTo>
                  <a:lnTo>
                    <a:pt x="2574" y="643"/>
                  </a:lnTo>
                  <a:lnTo>
                    <a:pt x="2306" y="482"/>
                  </a:lnTo>
                  <a:lnTo>
                    <a:pt x="2288" y="482"/>
                  </a:lnTo>
                  <a:lnTo>
                    <a:pt x="2002" y="340"/>
                  </a:lnTo>
                  <a:lnTo>
                    <a:pt x="1698" y="214"/>
                  </a:lnTo>
                  <a:lnTo>
                    <a:pt x="1376" y="89"/>
                  </a:lnTo>
                  <a:lnTo>
                    <a:pt x="10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arela Round"/>
              <a:buNone/>
              <a:defRPr sz="2800" b="1">
                <a:solidFill>
                  <a:schemeClr val="lt2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aleway"/>
              <a:buChar char="●"/>
              <a:defRPr sz="16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aleway"/>
              <a:buChar char="○"/>
              <a:defRPr sz="16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aleway"/>
              <a:buChar char="■"/>
              <a:defRPr sz="16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aleway"/>
              <a:buChar char="●"/>
              <a:defRPr sz="16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aleway"/>
              <a:buChar char="○"/>
              <a:defRPr sz="16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aleway"/>
              <a:buChar char="■"/>
              <a:defRPr sz="16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aleway"/>
              <a:buChar char="●"/>
              <a:defRPr sz="16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aleway"/>
              <a:buChar char="○"/>
              <a:defRPr sz="16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aleway"/>
              <a:buChar char="■"/>
              <a:defRPr sz="16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5" r:id="rId4"/>
    <p:sldLayoutId id="2147483656" r:id="rId5"/>
    <p:sldLayoutId id="2147483658" r:id="rId6"/>
    <p:sldLayoutId id="2147483659" r:id="rId7"/>
    <p:sldLayoutId id="2147483662" r:id="rId8"/>
    <p:sldLayoutId id="2147483663" r:id="rId9"/>
    <p:sldLayoutId id="2147483671" r:id="rId10"/>
    <p:sldLayoutId id="2147483674" r:id="rId11"/>
    <p:sldLayoutId id="2147483675" r:id="rId12"/>
    <p:sldLayoutId id="2147483676" r:id="rId13"/>
    <p:sldLayoutId id="2147483677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4" name="Google Shape;1234;p34"/>
          <p:cNvSpPr txBox="1">
            <a:spLocks noGrp="1"/>
          </p:cNvSpPr>
          <p:nvPr>
            <p:ph type="ctrTitle"/>
          </p:nvPr>
        </p:nvSpPr>
        <p:spPr>
          <a:xfrm>
            <a:off x="804454" y="974544"/>
            <a:ext cx="5749793" cy="223654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Mobile Development</a:t>
            </a:r>
            <a:br>
              <a:rPr lang="en" sz="4400" dirty="0"/>
            </a:br>
            <a:r>
              <a:rPr lang="en" sz="4400" dirty="0"/>
              <a:t>“Absensi FaceRecognition” </a:t>
            </a:r>
            <a:endParaRPr sz="4400" dirty="0"/>
          </a:p>
        </p:txBody>
      </p:sp>
      <p:sp>
        <p:nvSpPr>
          <p:cNvPr id="1235" name="Google Shape;1235;p34"/>
          <p:cNvSpPr txBox="1">
            <a:spLocks noGrp="1"/>
          </p:cNvSpPr>
          <p:nvPr>
            <p:ph type="subTitle" idx="1"/>
          </p:nvPr>
        </p:nvSpPr>
        <p:spPr>
          <a:xfrm>
            <a:off x="3414839" y="3074936"/>
            <a:ext cx="2404693" cy="46128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i="1" dirty="0"/>
              <a:t>Mohammad </a:t>
            </a:r>
            <a:r>
              <a:rPr lang="en-US" sz="1200" i="1" dirty="0" err="1"/>
              <a:t>Prayoga</a:t>
            </a:r>
            <a:r>
              <a:rPr lang="en-US" sz="1200" i="1" dirty="0"/>
              <a:t> </a:t>
            </a:r>
            <a:r>
              <a:rPr lang="en-US" sz="1200" i="1" dirty="0" err="1"/>
              <a:t>Pangestu</a:t>
            </a:r>
            <a:endParaRPr lang="en-US" sz="1200" i="1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i="1" dirty="0"/>
              <a:t>Hendra </a:t>
            </a:r>
            <a:r>
              <a:rPr lang="en-US" sz="1200" i="1" dirty="0" err="1"/>
              <a:t>Estu</a:t>
            </a:r>
            <a:r>
              <a:rPr lang="en-US" sz="1200" i="1" dirty="0"/>
              <a:t> </a:t>
            </a:r>
            <a:r>
              <a:rPr lang="en-US" sz="1200" i="1" dirty="0" err="1"/>
              <a:t>Prasetyo</a:t>
            </a:r>
            <a:endParaRPr sz="1200" i="1" dirty="0"/>
          </a:p>
        </p:txBody>
      </p:sp>
      <p:sp>
        <p:nvSpPr>
          <p:cNvPr id="1236" name="Google Shape;1236;p34"/>
          <p:cNvSpPr/>
          <p:nvPr/>
        </p:nvSpPr>
        <p:spPr>
          <a:xfrm>
            <a:off x="12588078" y="6143214"/>
            <a:ext cx="23317" cy="23299"/>
          </a:xfrm>
          <a:custGeom>
            <a:avLst/>
            <a:gdLst/>
            <a:ahLst/>
            <a:cxnLst/>
            <a:rect l="l" t="t" r="r" b="b"/>
            <a:pathLst>
              <a:path w="1281" h="1280" extrusionOk="0">
                <a:moveTo>
                  <a:pt x="640" y="0"/>
                </a:moveTo>
                <a:lnTo>
                  <a:pt x="427" y="53"/>
                </a:lnTo>
                <a:lnTo>
                  <a:pt x="214" y="213"/>
                </a:lnTo>
                <a:lnTo>
                  <a:pt x="54" y="427"/>
                </a:lnTo>
                <a:lnTo>
                  <a:pt x="0" y="640"/>
                </a:lnTo>
                <a:lnTo>
                  <a:pt x="54" y="853"/>
                </a:lnTo>
                <a:lnTo>
                  <a:pt x="214" y="1067"/>
                </a:lnTo>
                <a:lnTo>
                  <a:pt x="427" y="1227"/>
                </a:lnTo>
                <a:lnTo>
                  <a:pt x="640" y="1280"/>
                </a:lnTo>
                <a:lnTo>
                  <a:pt x="854" y="1227"/>
                </a:lnTo>
                <a:lnTo>
                  <a:pt x="1067" y="1067"/>
                </a:lnTo>
                <a:lnTo>
                  <a:pt x="1227" y="853"/>
                </a:lnTo>
                <a:lnTo>
                  <a:pt x="1280" y="640"/>
                </a:lnTo>
                <a:lnTo>
                  <a:pt x="1227" y="427"/>
                </a:lnTo>
                <a:lnTo>
                  <a:pt x="1067" y="213"/>
                </a:lnTo>
                <a:lnTo>
                  <a:pt x="854" y="53"/>
                </a:lnTo>
                <a:lnTo>
                  <a:pt x="64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7" name="Google Shape;1237;p34"/>
          <p:cNvSpPr/>
          <p:nvPr/>
        </p:nvSpPr>
        <p:spPr>
          <a:xfrm>
            <a:off x="12588078" y="6143214"/>
            <a:ext cx="23317" cy="23299"/>
          </a:xfrm>
          <a:custGeom>
            <a:avLst/>
            <a:gdLst/>
            <a:ahLst/>
            <a:cxnLst/>
            <a:rect l="l" t="t" r="r" b="b"/>
            <a:pathLst>
              <a:path w="1281" h="1280" fill="none" extrusionOk="0">
                <a:moveTo>
                  <a:pt x="640" y="0"/>
                </a:moveTo>
                <a:lnTo>
                  <a:pt x="640" y="0"/>
                </a:lnTo>
                <a:lnTo>
                  <a:pt x="427" y="53"/>
                </a:lnTo>
                <a:lnTo>
                  <a:pt x="214" y="213"/>
                </a:lnTo>
                <a:lnTo>
                  <a:pt x="54" y="427"/>
                </a:lnTo>
                <a:lnTo>
                  <a:pt x="0" y="640"/>
                </a:lnTo>
                <a:lnTo>
                  <a:pt x="0" y="640"/>
                </a:lnTo>
                <a:lnTo>
                  <a:pt x="54" y="853"/>
                </a:lnTo>
                <a:lnTo>
                  <a:pt x="214" y="1067"/>
                </a:lnTo>
                <a:lnTo>
                  <a:pt x="427" y="1227"/>
                </a:lnTo>
                <a:lnTo>
                  <a:pt x="640" y="1280"/>
                </a:lnTo>
                <a:lnTo>
                  <a:pt x="640" y="1280"/>
                </a:lnTo>
                <a:lnTo>
                  <a:pt x="854" y="1227"/>
                </a:lnTo>
                <a:lnTo>
                  <a:pt x="1067" y="1067"/>
                </a:lnTo>
                <a:lnTo>
                  <a:pt x="1227" y="853"/>
                </a:lnTo>
                <a:lnTo>
                  <a:pt x="1280" y="640"/>
                </a:lnTo>
                <a:lnTo>
                  <a:pt x="1280" y="640"/>
                </a:lnTo>
                <a:lnTo>
                  <a:pt x="1227" y="427"/>
                </a:lnTo>
                <a:lnTo>
                  <a:pt x="1067" y="213"/>
                </a:lnTo>
                <a:lnTo>
                  <a:pt x="854" y="53"/>
                </a:lnTo>
                <a:lnTo>
                  <a:pt x="640" y="0"/>
                </a:lnTo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8" name="Google Shape;1238;p34"/>
          <p:cNvSpPr/>
          <p:nvPr/>
        </p:nvSpPr>
        <p:spPr>
          <a:xfrm>
            <a:off x="12655059" y="6218914"/>
            <a:ext cx="23317" cy="20405"/>
          </a:xfrm>
          <a:custGeom>
            <a:avLst/>
            <a:gdLst/>
            <a:ahLst/>
            <a:cxnLst/>
            <a:rect l="l" t="t" r="r" b="b"/>
            <a:pathLst>
              <a:path w="1281" h="1121" extrusionOk="0">
                <a:moveTo>
                  <a:pt x="640" y="1"/>
                </a:moveTo>
                <a:lnTo>
                  <a:pt x="427" y="54"/>
                </a:lnTo>
                <a:lnTo>
                  <a:pt x="213" y="161"/>
                </a:lnTo>
                <a:lnTo>
                  <a:pt x="53" y="321"/>
                </a:lnTo>
                <a:lnTo>
                  <a:pt x="0" y="481"/>
                </a:lnTo>
                <a:lnTo>
                  <a:pt x="0" y="641"/>
                </a:lnTo>
                <a:lnTo>
                  <a:pt x="53" y="854"/>
                </a:lnTo>
                <a:lnTo>
                  <a:pt x="213" y="1014"/>
                </a:lnTo>
                <a:lnTo>
                  <a:pt x="427" y="1068"/>
                </a:lnTo>
                <a:lnTo>
                  <a:pt x="640" y="1121"/>
                </a:lnTo>
                <a:lnTo>
                  <a:pt x="853" y="1068"/>
                </a:lnTo>
                <a:lnTo>
                  <a:pt x="1067" y="1014"/>
                </a:lnTo>
                <a:lnTo>
                  <a:pt x="1227" y="854"/>
                </a:lnTo>
                <a:lnTo>
                  <a:pt x="1280" y="641"/>
                </a:lnTo>
                <a:lnTo>
                  <a:pt x="1280" y="481"/>
                </a:lnTo>
                <a:lnTo>
                  <a:pt x="1227" y="321"/>
                </a:lnTo>
                <a:lnTo>
                  <a:pt x="1067" y="161"/>
                </a:lnTo>
                <a:lnTo>
                  <a:pt x="853" y="54"/>
                </a:lnTo>
                <a:lnTo>
                  <a:pt x="64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9" name="Google Shape;1239;p34"/>
          <p:cNvSpPr/>
          <p:nvPr/>
        </p:nvSpPr>
        <p:spPr>
          <a:xfrm>
            <a:off x="12655059" y="6218914"/>
            <a:ext cx="23317" cy="20405"/>
          </a:xfrm>
          <a:custGeom>
            <a:avLst/>
            <a:gdLst/>
            <a:ahLst/>
            <a:cxnLst/>
            <a:rect l="l" t="t" r="r" b="b"/>
            <a:pathLst>
              <a:path w="1281" h="1121" fill="none" extrusionOk="0">
                <a:moveTo>
                  <a:pt x="640" y="1"/>
                </a:moveTo>
                <a:lnTo>
                  <a:pt x="640" y="1"/>
                </a:lnTo>
                <a:lnTo>
                  <a:pt x="427" y="54"/>
                </a:lnTo>
                <a:lnTo>
                  <a:pt x="213" y="161"/>
                </a:lnTo>
                <a:lnTo>
                  <a:pt x="53" y="321"/>
                </a:lnTo>
                <a:lnTo>
                  <a:pt x="0" y="481"/>
                </a:lnTo>
                <a:lnTo>
                  <a:pt x="0" y="641"/>
                </a:lnTo>
                <a:lnTo>
                  <a:pt x="0" y="641"/>
                </a:lnTo>
                <a:lnTo>
                  <a:pt x="53" y="854"/>
                </a:lnTo>
                <a:lnTo>
                  <a:pt x="213" y="1014"/>
                </a:lnTo>
                <a:lnTo>
                  <a:pt x="427" y="1068"/>
                </a:lnTo>
                <a:lnTo>
                  <a:pt x="640" y="1121"/>
                </a:lnTo>
                <a:lnTo>
                  <a:pt x="640" y="1121"/>
                </a:lnTo>
                <a:lnTo>
                  <a:pt x="853" y="1068"/>
                </a:lnTo>
                <a:lnTo>
                  <a:pt x="1067" y="1014"/>
                </a:lnTo>
                <a:lnTo>
                  <a:pt x="1227" y="854"/>
                </a:lnTo>
                <a:lnTo>
                  <a:pt x="1280" y="641"/>
                </a:lnTo>
                <a:lnTo>
                  <a:pt x="1280" y="641"/>
                </a:lnTo>
                <a:lnTo>
                  <a:pt x="1280" y="481"/>
                </a:lnTo>
                <a:lnTo>
                  <a:pt x="1227" y="321"/>
                </a:lnTo>
                <a:lnTo>
                  <a:pt x="1067" y="161"/>
                </a:lnTo>
                <a:lnTo>
                  <a:pt x="853" y="54"/>
                </a:lnTo>
                <a:lnTo>
                  <a:pt x="640" y="1"/>
                </a:lnTo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0" name="Google Shape;1240;p34"/>
          <p:cNvSpPr/>
          <p:nvPr/>
        </p:nvSpPr>
        <p:spPr>
          <a:xfrm>
            <a:off x="12719110" y="6297544"/>
            <a:ext cx="20405" cy="23317"/>
          </a:xfrm>
          <a:custGeom>
            <a:avLst/>
            <a:gdLst/>
            <a:ahLst/>
            <a:cxnLst/>
            <a:rect l="l" t="t" r="r" b="b"/>
            <a:pathLst>
              <a:path w="1121" h="1281" extrusionOk="0">
                <a:moveTo>
                  <a:pt x="481" y="1"/>
                </a:moveTo>
                <a:lnTo>
                  <a:pt x="268" y="54"/>
                </a:lnTo>
                <a:lnTo>
                  <a:pt x="108" y="214"/>
                </a:lnTo>
                <a:lnTo>
                  <a:pt x="54" y="427"/>
                </a:lnTo>
                <a:lnTo>
                  <a:pt x="1" y="641"/>
                </a:lnTo>
                <a:lnTo>
                  <a:pt x="54" y="854"/>
                </a:lnTo>
                <a:lnTo>
                  <a:pt x="108" y="1067"/>
                </a:lnTo>
                <a:lnTo>
                  <a:pt x="268" y="1227"/>
                </a:lnTo>
                <a:lnTo>
                  <a:pt x="481" y="1281"/>
                </a:lnTo>
                <a:lnTo>
                  <a:pt x="694" y="1227"/>
                </a:lnTo>
                <a:lnTo>
                  <a:pt x="908" y="1067"/>
                </a:lnTo>
                <a:lnTo>
                  <a:pt x="1068" y="854"/>
                </a:lnTo>
                <a:lnTo>
                  <a:pt x="1121" y="641"/>
                </a:lnTo>
                <a:lnTo>
                  <a:pt x="1068" y="427"/>
                </a:lnTo>
                <a:lnTo>
                  <a:pt x="908" y="214"/>
                </a:lnTo>
                <a:lnTo>
                  <a:pt x="694" y="54"/>
                </a:lnTo>
                <a:lnTo>
                  <a:pt x="48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1" name="Google Shape;1241;p34"/>
          <p:cNvSpPr/>
          <p:nvPr/>
        </p:nvSpPr>
        <p:spPr>
          <a:xfrm>
            <a:off x="12719110" y="6297544"/>
            <a:ext cx="20405" cy="23317"/>
          </a:xfrm>
          <a:custGeom>
            <a:avLst/>
            <a:gdLst/>
            <a:ahLst/>
            <a:cxnLst/>
            <a:rect l="l" t="t" r="r" b="b"/>
            <a:pathLst>
              <a:path w="1121" h="1281" fill="none" extrusionOk="0">
                <a:moveTo>
                  <a:pt x="481" y="1"/>
                </a:moveTo>
                <a:lnTo>
                  <a:pt x="481" y="1"/>
                </a:lnTo>
                <a:lnTo>
                  <a:pt x="268" y="54"/>
                </a:lnTo>
                <a:lnTo>
                  <a:pt x="108" y="214"/>
                </a:lnTo>
                <a:lnTo>
                  <a:pt x="54" y="427"/>
                </a:lnTo>
                <a:lnTo>
                  <a:pt x="1" y="641"/>
                </a:lnTo>
                <a:lnTo>
                  <a:pt x="1" y="641"/>
                </a:lnTo>
                <a:lnTo>
                  <a:pt x="54" y="854"/>
                </a:lnTo>
                <a:lnTo>
                  <a:pt x="108" y="1067"/>
                </a:lnTo>
                <a:lnTo>
                  <a:pt x="268" y="1227"/>
                </a:lnTo>
                <a:lnTo>
                  <a:pt x="481" y="1281"/>
                </a:lnTo>
                <a:lnTo>
                  <a:pt x="481" y="1281"/>
                </a:lnTo>
                <a:lnTo>
                  <a:pt x="694" y="1227"/>
                </a:lnTo>
                <a:lnTo>
                  <a:pt x="908" y="1067"/>
                </a:lnTo>
                <a:lnTo>
                  <a:pt x="1068" y="854"/>
                </a:lnTo>
                <a:lnTo>
                  <a:pt x="1121" y="641"/>
                </a:lnTo>
                <a:lnTo>
                  <a:pt x="1121" y="641"/>
                </a:lnTo>
                <a:lnTo>
                  <a:pt x="1068" y="427"/>
                </a:lnTo>
                <a:lnTo>
                  <a:pt x="908" y="214"/>
                </a:lnTo>
                <a:lnTo>
                  <a:pt x="694" y="54"/>
                </a:lnTo>
                <a:lnTo>
                  <a:pt x="481" y="1"/>
                </a:lnTo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2" name="Google Shape;1242;p34"/>
          <p:cNvSpPr/>
          <p:nvPr/>
        </p:nvSpPr>
        <p:spPr>
          <a:xfrm>
            <a:off x="12774443" y="6379087"/>
            <a:ext cx="23317" cy="23317"/>
          </a:xfrm>
          <a:custGeom>
            <a:avLst/>
            <a:gdLst/>
            <a:ahLst/>
            <a:cxnLst/>
            <a:rect l="l" t="t" r="r" b="b"/>
            <a:pathLst>
              <a:path w="1281" h="1281" extrusionOk="0">
                <a:moveTo>
                  <a:pt x="641" y="1"/>
                </a:moveTo>
                <a:lnTo>
                  <a:pt x="428" y="54"/>
                </a:lnTo>
                <a:lnTo>
                  <a:pt x="214" y="214"/>
                </a:lnTo>
                <a:lnTo>
                  <a:pt x="54" y="427"/>
                </a:lnTo>
                <a:lnTo>
                  <a:pt x="1" y="641"/>
                </a:lnTo>
                <a:lnTo>
                  <a:pt x="54" y="854"/>
                </a:lnTo>
                <a:lnTo>
                  <a:pt x="214" y="1067"/>
                </a:lnTo>
                <a:lnTo>
                  <a:pt x="428" y="1227"/>
                </a:lnTo>
                <a:lnTo>
                  <a:pt x="641" y="1281"/>
                </a:lnTo>
                <a:lnTo>
                  <a:pt x="854" y="1227"/>
                </a:lnTo>
                <a:lnTo>
                  <a:pt x="1067" y="1067"/>
                </a:lnTo>
                <a:lnTo>
                  <a:pt x="1227" y="854"/>
                </a:lnTo>
                <a:lnTo>
                  <a:pt x="1281" y="641"/>
                </a:lnTo>
                <a:lnTo>
                  <a:pt x="1227" y="427"/>
                </a:lnTo>
                <a:lnTo>
                  <a:pt x="1067" y="214"/>
                </a:lnTo>
                <a:lnTo>
                  <a:pt x="854" y="54"/>
                </a:lnTo>
                <a:lnTo>
                  <a:pt x="64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3" name="Google Shape;1243;p34"/>
          <p:cNvSpPr/>
          <p:nvPr/>
        </p:nvSpPr>
        <p:spPr>
          <a:xfrm>
            <a:off x="12774443" y="6379087"/>
            <a:ext cx="23317" cy="23317"/>
          </a:xfrm>
          <a:custGeom>
            <a:avLst/>
            <a:gdLst/>
            <a:ahLst/>
            <a:cxnLst/>
            <a:rect l="l" t="t" r="r" b="b"/>
            <a:pathLst>
              <a:path w="1281" h="1281" fill="none" extrusionOk="0">
                <a:moveTo>
                  <a:pt x="641" y="1"/>
                </a:moveTo>
                <a:lnTo>
                  <a:pt x="641" y="1"/>
                </a:lnTo>
                <a:lnTo>
                  <a:pt x="428" y="54"/>
                </a:lnTo>
                <a:lnTo>
                  <a:pt x="214" y="214"/>
                </a:lnTo>
                <a:lnTo>
                  <a:pt x="54" y="427"/>
                </a:lnTo>
                <a:lnTo>
                  <a:pt x="1" y="641"/>
                </a:lnTo>
                <a:lnTo>
                  <a:pt x="1" y="641"/>
                </a:lnTo>
                <a:lnTo>
                  <a:pt x="54" y="854"/>
                </a:lnTo>
                <a:lnTo>
                  <a:pt x="214" y="1067"/>
                </a:lnTo>
                <a:lnTo>
                  <a:pt x="428" y="1227"/>
                </a:lnTo>
                <a:lnTo>
                  <a:pt x="641" y="1281"/>
                </a:lnTo>
                <a:lnTo>
                  <a:pt x="641" y="1281"/>
                </a:lnTo>
                <a:lnTo>
                  <a:pt x="854" y="1227"/>
                </a:lnTo>
                <a:lnTo>
                  <a:pt x="1067" y="1067"/>
                </a:lnTo>
                <a:lnTo>
                  <a:pt x="1227" y="854"/>
                </a:lnTo>
                <a:lnTo>
                  <a:pt x="1281" y="641"/>
                </a:lnTo>
                <a:lnTo>
                  <a:pt x="1281" y="641"/>
                </a:lnTo>
                <a:lnTo>
                  <a:pt x="1227" y="427"/>
                </a:lnTo>
                <a:lnTo>
                  <a:pt x="1067" y="214"/>
                </a:lnTo>
                <a:lnTo>
                  <a:pt x="854" y="54"/>
                </a:lnTo>
                <a:lnTo>
                  <a:pt x="641" y="1"/>
                </a:lnTo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4" name="Google Shape;1244;p34"/>
          <p:cNvSpPr/>
          <p:nvPr/>
        </p:nvSpPr>
        <p:spPr>
          <a:xfrm>
            <a:off x="12823951" y="6466454"/>
            <a:ext cx="23317" cy="23317"/>
          </a:xfrm>
          <a:custGeom>
            <a:avLst/>
            <a:gdLst/>
            <a:ahLst/>
            <a:cxnLst/>
            <a:rect l="l" t="t" r="r" b="b"/>
            <a:pathLst>
              <a:path w="1281" h="1281" extrusionOk="0">
                <a:moveTo>
                  <a:pt x="641" y="0"/>
                </a:moveTo>
                <a:lnTo>
                  <a:pt x="427" y="54"/>
                </a:lnTo>
                <a:lnTo>
                  <a:pt x="214" y="214"/>
                </a:lnTo>
                <a:lnTo>
                  <a:pt x="54" y="427"/>
                </a:lnTo>
                <a:lnTo>
                  <a:pt x="1" y="640"/>
                </a:lnTo>
                <a:lnTo>
                  <a:pt x="54" y="854"/>
                </a:lnTo>
                <a:lnTo>
                  <a:pt x="214" y="1067"/>
                </a:lnTo>
                <a:lnTo>
                  <a:pt x="427" y="1227"/>
                </a:lnTo>
                <a:lnTo>
                  <a:pt x="641" y="1280"/>
                </a:lnTo>
                <a:lnTo>
                  <a:pt x="854" y="1227"/>
                </a:lnTo>
                <a:lnTo>
                  <a:pt x="1067" y="1067"/>
                </a:lnTo>
                <a:lnTo>
                  <a:pt x="1227" y="854"/>
                </a:lnTo>
                <a:lnTo>
                  <a:pt x="1281" y="640"/>
                </a:lnTo>
                <a:lnTo>
                  <a:pt x="1227" y="427"/>
                </a:lnTo>
                <a:lnTo>
                  <a:pt x="1067" y="214"/>
                </a:lnTo>
                <a:lnTo>
                  <a:pt x="854" y="54"/>
                </a:lnTo>
                <a:lnTo>
                  <a:pt x="64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5" name="Google Shape;1245;p34"/>
          <p:cNvSpPr/>
          <p:nvPr/>
        </p:nvSpPr>
        <p:spPr>
          <a:xfrm>
            <a:off x="12823951" y="6466454"/>
            <a:ext cx="23317" cy="23317"/>
          </a:xfrm>
          <a:custGeom>
            <a:avLst/>
            <a:gdLst/>
            <a:ahLst/>
            <a:cxnLst/>
            <a:rect l="l" t="t" r="r" b="b"/>
            <a:pathLst>
              <a:path w="1281" h="1281" fill="none" extrusionOk="0">
                <a:moveTo>
                  <a:pt x="641" y="0"/>
                </a:moveTo>
                <a:lnTo>
                  <a:pt x="641" y="0"/>
                </a:lnTo>
                <a:lnTo>
                  <a:pt x="427" y="54"/>
                </a:lnTo>
                <a:lnTo>
                  <a:pt x="214" y="214"/>
                </a:lnTo>
                <a:lnTo>
                  <a:pt x="54" y="427"/>
                </a:lnTo>
                <a:lnTo>
                  <a:pt x="1" y="640"/>
                </a:lnTo>
                <a:lnTo>
                  <a:pt x="1" y="640"/>
                </a:lnTo>
                <a:lnTo>
                  <a:pt x="54" y="854"/>
                </a:lnTo>
                <a:lnTo>
                  <a:pt x="214" y="1067"/>
                </a:lnTo>
                <a:lnTo>
                  <a:pt x="427" y="1227"/>
                </a:lnTo>
                <a:lnTo>
                  <a:pt x="641" y="1280"/>
                </a:lnTo>
                <a:lnTo>
                  <a:pt x="641" y="1280"/>
                </a:lnTo>
                <a:lnTo>
                  <a:pt x="854" y="1227"/>
                </a:lnTo>
                <a:lnTo>
                  <a:pt x="1067" y="1067"/>
                </a:lnTo>
                <a:lnTo>
                  <a:pt x="1227" y="854"/>
                </a:lnTo>
                <a:lnTo>
                  <a:pt x="1281" y="640"/>
                </a:lnTo>
                <a:lnTo>
                  <a:pt x="1281" y="640"/>
                </a:lnTo>
                <a:lnTo>
                  <a:pt x="1227" y="427"/>
                </a:lnTo>
                <a:lnTo>
                  <a:pt x="1067" y="214"/>
                </a:lnTo>
                <a:lnTo>
                  <a:pt x="854" y="54"/>
                </a:lnTo>
                <a:lnTo>
                  <a:pt x="641" y="0"/>
                </a:lnTo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6" name="Google Shape;1246;p34"/>
          <p:cNvSpPr/>
          <p:nvPr/>
        </p:nvSpPr>
        <p:spPr>
          <a:xfrm>
            <a:off x="11807616" y="8566105"/>
            <a:ext cx="14580" cy="14580"/>
          </a:xfrm>
          <a:custGeom>
            <a:avLst/>
            <a:gdLst/>
            <a:ahLst/>
            <a:cxnLst/>
            <a:rect l="l" t="t" r="r" b="b"/>
            <a:pathLst>
              <a:path w="801" h="801" extrusionOk="0">
                <a:moveTo>
                  <a:pt x="321" y="0"/>
                </a:moveTo>
                <a:lnTo>
                  <a:pt x="214" y="53"/>
                </a:lnTo>
                <a:lnTo>
                  <a:pt x="107" y="107"/>
                </a:lnTo>
                <a:lnTo>
                  <a:pt x="54" y="267"/>
                </a:lnTo>
                <a:lnTo>
                  <a:pt x="1" y="480"/>
                </a:lnTo>
                <a:lnTo>
                  <a:pt x="54" y="587"/>
                </a:lnTo>
                <a:lnTo>
                  <a:pt x="107" y="693"/>
                </a:lnTo>
                <a:lnTo>
                  <a:pt x="214" y="747"/>
                </a:lnTo>
                <a:lnTo>
                  <a:pt x="321" y="800"/>
                </a:lnTo>
                <a:lnTo>
                  <a:pt x="481" y="747"/>
                </a:lnTo>
                <a:lnTo>
                  <a:pt x="641" y="693"/>
                </a:lnTo>
                <a:lnTo>
                  <a:pt x="747" y="587"/>
                </a:lnTo>
                <a:lnTo>
                  <a:pt x="801" y="480"/>
                </a:lnTo>
                <a:lnTo>
                  <a:pt x="747" y="267"/>
                </a:lnTo>
                <a:lnTo>
                  <a:pt x="641" y="107"/>
                </a:lnTo>
                <a:lnTo>
                  <a:pt x="481" y="53"/>
                </a:lnTo>
                <a:lnTo>
                  <a:pt x="32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7" name="Google Shape;1247;p34"/>
          <p:cNvSpPr/>
          <p:nvPr/>
        </p:nvSpPr>
        <p:spPr>
          <a:xfrm>
            <a:off x="11807616" y="8566105"/>
            <a:ext cx="14580" cy="14580"/>
          </a:xfrm>
          <a:custGeom>
            <a:avLst/>
            <a:gdLst/>
            <a:ahLst/>
            <a:cxnLst/>
            <a:rect l="l" t="t" r="r" b="b"/>
            <a:pathLst>
              <a:path w="801" h="801" fill="none" extrusionOk="0">
                <a:moveTo>
                  <a:pt x="321" y="0"/>
                </a:moveTo>
                <a:lnTo>
                  <a:pt x="321" y="0"/>
                </a:lnTo>
                <a:lnTo>
                  <a:pt x="214" y="53"/>
                </a:lnTo>
                <a:lnTo>
                  <a:pt x="107" y="107"/>
                </a:lnTo>
                <a:lnTo>
                  <a:pt x="54" y="267"/>
                </a:lnTo>
                <a:lnTo>
                  <a:pt x="1" y="480"/>
                </a:lnTo>
                <a:lnTo>
                  <a:pt x="1" y="480"/>
                </a:lnTo>
                <a:lnTo>
                  <a:pt x="54" y="587"/>
                </a:lnTo>
                <a:lnTo>
                  <a:pt x="107" y="693"/>
                </a:lnTo>
                <a:lnTo>
                  <a:pt x="214" y="747"/>
                </a:lnTo>
                <a:lnTo>
                  <a:pt x="321" y="800"/>
                </a:lnTo>
                <a:lnTo>
                  <a:pt x="321" y="800"/>
                </a:lnTo>
                <a:lnTo>
                  <a:pt x="481" y="747"/>
                </a:lnTo>
                <a:lnTo>
                  <a:pt x="641" y="693"/>
                </a:lnTo>
                <a:lnTo>
                  <a:pt x="747" y="587"/>
                </a:lnTo>
                <a:lnTo>
                  <a:pt x="801" y="480"/>
                </a:lnTo>
                <a:lnTo>
                  <a:pt x="801" y="480"/>
                </a:lnTo>
                <a:lnTo>
                  <a:pt x="747" y="267"/>
                </a:lnTo>
                <a:lnTo>
                  <a:pt x="641" y="107"/>
                </a:lnTo>
                <a:lnTo>
                  <a:pt x="481" y="53"/>
                </a:lnTo>
                <a:lnTo>
                  <a:pt x="321" y="0"/>
                </a:lnTo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8" name="Google Shape;1248;p34"/>
          <p:cNvSpPr/>
          <p:nvPr/>
        </p:nvSpPr>
        <p:spPr>
          <a:xfrm>
            <a:off x="11705688" y="8580666"/>
            <a:ext cx="14580" cy="14580"/>
          </a:xfrm>
          <a:custGeom>
            <a:avLst/>
            <a:gdLst/>
            <a:ahLst/>
            <a:cxnLst/>
            <a:rect l="l" t="t" r="r" b="b"/>
            <a:pathLst>
              <a:path w="801" h="801" extrusionOk="0">
                <a:moveTo>
                  <a:pt x="481" y="0"/>
                </a:moveTo>
                <a:lnTo>
                  <a:pt x="374" y="53"/>
                </a:lnTo>
                <a:lnTo>
                  <a:pt x="268" y="107"/>
                </a:lnTo>
                <a:lnTo>
                  <a:pt x="1" y="320"/>
                </a:lnTo>
                <a:lnTo>
                  <a:pt x="481" y="320"/>
                </a:lnTo>
                <a:lnTo>
                  <a:pt x="641" y="373"/>
                </a:lnTo>
                <a:lnTo>
                  <a:pt x="801" y="480"/>
                </a:lnTo>
                <a:lnTo>
                  <a:pt x="801" y="320"/>
                </a:lnTo>
                <a:lnTo>
                  <a:pt x="748" y="213"/>
                </a:lnTo>
                <a:lnTo>
                  <a:pt x="694" y="107"/>
                </a:lnTo>
                <a:lnTo>
                  <a:pt x="588" y="53"/>
                </a:lnTo>
                <a:lnTo>
                  <a:pt x="481" y="0"/>
                </a:lnTo>
                <a:close/>
                <a:moveTo>
                  <a:pt x="161" y="480"/>
                </a:moveTo>
                <a:lnTo>
                  <a:pt x="214" y="587"/>
                </a:lnTo>
                <a:lnTo>
                  <a:pt x="268" y="693"/>
                </a:lnTo>
                <a:lnTo>
                  <a:pt x="374" y="747"/>
                </a:lnTo>
                <a:lnTo>
                  <a:pt x="481" y="800"/>
                </a:lnTo>
                <a:lnTo>
                  <a:pt x="588" y="800"/>
                </a:lnTo>
                <a:lnTo>
                  <a:pt x="641" y="693"/>
                </a:lnTo>
                <a:lnTo>
                  <a:pt x="694" y="640"/>
                </a:lnTo>
                <a:lnTo>
                  <a:pt x="801" y="640"/>
                </a:lnTo>
                <a:lnTo>
                  <a:pt x="428" y="48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9" name="Google Shape;1249;p34"/>
          <p:cNvSpPr/>
          <p:nvPr/>
        </p:nvSpPr>
        <p:spPr>
          <a:xfrm>
            <a:off x="11708600" y="8589403"/>
            <a:ext cx="11668" cy="5843"/>
          </a:xfrm>
          <a:custGeom>
            <a:avLst/>
            <a:gdLst/>
            <a:ahLst/>
            <a:cxnLst/>
            <a:rect l="l" t="t" r="r" b="b"/>
            <a:pathLst>
              <a:path w="641" h="321" fill="none" extrusionOk="0">
                <a:moveTo>
                  <a:pt x="1" y="0"/>
                </a:moveTo>
                <a:lnTo>
                  <a:pt x="1" y="0"/>
                </a:lnTo>
                <a:lnTo>
                  <a:pt x="54" y="107"/>
                </a:lnTo>
                <a:lnTo>
                  <a:pt x="108" y="213"/>
                </a:lnTo>
                <a:lnTo>
                  <a:pt x="214" y="267"/>
                </a:lnTo>
                <a:lnTo>
                  <a:pt x="321" y="320"/>
                </a:lnTo>
                <a:lnTo>
                  <a:pt x="321" y="320"/>
                </a:lnTo>
                <a:lnTo>
                  <a:pt x="428" y="320"/>
                </a:lnTo>
                <a:lnTo>
                  <a:pt x="481" y="213"/>
                </a:lnTo>
                <a:lnTo>
                  <a:pt x="534" y="160"/>
                </a:lnTo>
                <a:lnTo>
                  <a:pt x="641" y="160"/>
                </a:lnTo>
                <a:lnTo>
                  <a:pt x="641" y="160"/>
                </a:lnTo>
                <a:lnTo>
                  <a:pt x="268" y="0"/>
                </a:lnTo>
                <a:lnTo>
                  <a:pt x="1" y="0"/>
                </a:lnTo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0" name="Google Shape;1250;p34"/>
          <p:cNvSpPr/>
          <p:nvPr/>
        </p:nvSpPr>
        <p:spPr>
          <a:xfrm>
            <a:off x="11705688" y="8580666"/>
            <a:ext cx="14580" cy="8755"/>
          </a:xfrm>
          <a:custGeom>
            <a:avLst/>
            <a:gdLst/>
            <a:ahLst/>
            <a:cxnLst/>
            <a:rect l="l" t="t" r="r" b="b"/>
            <a:pathLst>
              <a:path w="801" h="481" fill="none" extrusionOk="0">
                <a:moveTo>
                  <a:pt x="481" y="0"/>
                </a:moveTo>
                <a:lnTo>
                  <a:pt x="481" y="0"/>
                </a:lnTo>
                <a:lnTo>
                  <a:pt x="374" y="53"/>
                </a:lnTo>
                <a:lnTo>
                  <a:pt x="268" y="107"/>
                </a:lnTo>
                <a:lnTo>
                  <a:pt x="1" y="320"/>
                </a:lnTo>
                <a:lnTo>
                  <a:pt x="1" y="320"/>
                </a:lnTo>
                <a:lnTo>
                  <a:pt x="481" y="320"/>
                </a:lnTo>
                <a:lnTo>
                  <a:pt x="641" y="373"/>
                </a:lnTo>
                <a:lnTo>
                  <a:pt x="801" y="480"/>
                </a:lnTo>
                <a:lnTo>
                  <a:pt x="801" y="480"/>
                </a:lnTo>
                <a:lnTo>
                  <a:pt x="801" y="320"/>
                </a:lnTo>
                <a:lnTo>
                  <a:pt x="801" y="320"/>
                </a:lnTo>
                <a:lnTo>
                  <a:pt x="748" y="213"/>
                </a:lnTo>
                <a:lnTo>
                  <a:pt x="694" y="107"/>
                </a:lnTo>
                <a:lnTo>
                  <a:pt x="588" y="53"/>
                </a:lnTo>
                <a:lnTo>
                  <a:pt x="481" y="0"/>
                </a:lnTo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1" name="Google Shape;1251;p34"/>
          <p:cNvSpPr/>
          <p:nvPr/>
        </p:nvSpPr>
        <p:spPr>
          <a:xfrm>
            <a:off x="11705688" y="8586491"/>
            <a:ext cx="14580" cy="5843"/>
          </a:xfrm>
          <a:custGeom>
            <a:avLst/>
            <a:gdLst/>
            <a:ahLst/>
            <a:cxnLst/>
            <a:rect l="l" t="t" r="r" b="b"/>
            <a:pathLst>
              <a:path w="801" h="321" extrusionOk="0">
                <a:moveTo>
                  <a:pt x="1" y="0"/>
                </a:moveTo>
                <a:lnTo>
                  <a:pt x="1" y="107"/>
                </a:lnTo>
                <a:lnTo>
                  <a:pt x="108" y="160"/>
                </a:lnTo>
                <a:lnTo>
                  <a:pt x="428" y="160"/>
                </a:lnTo>
                <a:lnTo>
                  <a:pt x="801" y="320"/>
                </a:lnTo>
                <a:lnTo>
                  <a:pt x="801" y="160"/>
                </a:lnTo>
                <a:lnTo>
                  <a:pt x="641" y="53"/>
                </a:lnTo>
                <a:lnTo>
                  <a:pt x="48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2" name="Google Shape;1252;p34"/>
          <p:cNvSpPr/>
          <p:nvPr/>
        </p:nvSpPr>
        <p:spPr>
          <a:xfrm>
            <a:off x="11705688" y="8586491"/>
            <a:ext cx="14580" cy="5843"/>
          </a:xfrm>
          <a:custGeom>
            <a:avLst/>
            <a:gdLst/>
            <a:ahLst/>
            <a:cxnLst/>
            <a:rect l="l" t="t" r="r" b="b"/>
            <a:pathLst>
              <a:path w="801" h="321" fill="none" extrusionOk="0"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lnTo>
                  <a:pt x="1" y="107"/>
                </a:lnTo>
                <a:lnTo>
                  <a:pt x="108" y="160"/>
                </a:lnTo>
                <a:lnTo>
                  <a:pt x="161" y="160"/>
                </a:lnTo>
                <a:lnTo>
                  <a:pt x="161" y="160"/>
                </a:lnTo>
                <a:lnTo>
                  <a:pt x="428" y="160"/>
                </a:lnTo>
                <a:lnTo>
                  <a:pt x="801" y="320"/>
                </a:lnTo>
                <a:lnTo>
                  <a:pt x="801" y="320"/>
                </a:lnTo>
                <a:lnTo>
                  <a:pt x="801" y="160"/>
                </a:lnTo>
                <a:lnTo>
                  <a:pt x="801" y="160"/>
                </a:lnTo>
                <a:lnTo>
                  <a:pt x="641" y="53"/>
                </a:lnTo>
                <a:lnTo>
                  <a:pt x="481" y="0"/>
                </a:lnTo>
                <a:lnTo>
                  <a:pt x="1" y="0"/>
                </a:lnTo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3" name="Google Shape;1253;p34"/>
          <p:cNvSpPr/>
          <p:nvPr/>
        </p:nvSpPr>
        <p:spPr>
          <a:xfrm>
            <a:off x="11606690" y="8586491"/>
            <a:ext cx="14580" cy="14580"/>
          </a:xfrm>
          <a:custGeom>
            <a:avLst/>
            <a:gdLst/>
            <a:ahLst/>
            <a:cxnLst/>
            <a:rect l="l" t="t" r="r" b="b"/>
            <a:pathLst>
              <a:path w="801" h="801" extrusionOk="0">
                <a:moveTo>
                  <a:pt x="320" y="0"/>
                </a:moveTo>
                <a:lnTo>
                  <a:pt x="213" y="53"/>
                </a:lnTo>
                <a:lnTo>
                  <a:pt x="107" y="107"/>
                </a:lnTo>
                <a:lnTo>
                  <a:pt x="53" y="267"/>
                </a:lnTo>
                <a:lnTo>
                  <a:pt x="0" y="480"/>
                </a:lnTo>
                <a:lnTo>
                  <a:pt x="53" y="587"/>
                </a:lnTo>
                <a:lnTo>
                  <a:pt x="107" y="693"/>
                </a:lnTo>
                <a:lnTo>
                  <a:pt x="213" y="747"/>
                </a:lnTo>
                <a:lnTo>
                  <a:pt x="320" y="800"/>
                </a:lnTo>
                <a:lnTo>
                  <a:pt x="533" y="747"/>
                </a:lnTo>
                <a:lnTo>
                  <a:pt x="693" y="693"/>
                </a:lnTo>
                <a:lnTo>
                  <a:pt x="747" y="587"/>
                </a:lnTo>
                <a:lnTo>
                  <a:pt x="800" y="480"/>
                </a:lnTo>
                <a:lnTo>
                  <a:pt x="747" y="267"/>
                </a:lnTo>
                <a:lnTo>
                  <a:pt x="693" y="107"/>
                </a:lnTo>
                <a:lnTo>
                  <a:pt x="533" y="53"/>
                </a:lnTo>
                <a:lnTo>
                  <a:pt x="32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4" name="Google Shape;1254;p34"/>
          <p:cNvSpPr/>
          <p:nvPr/>
        </p:nvSpPr>
        <p:spPr>
          <a:xfrm>
            <a:off x="11606690" y="8586491"/>
            <a:ext cx="14580" cy="14580"/>
          </a:xfrm>
          <a:custGeom>
            <a:avLst/>
            <a:gdLst/>
            <a:ahLst/>
            <a:cxnLst/>
            <a:rect l="l" t="t" r="r" b="b"/>
            <a:pathLst>
              <a:path w="801" h="801" fill="none" extrusionOk="0">
                <a:moveTo>
                  <a:pt x="320" y="0"/>
                </a:moveTo>
                <a:lnTo>
                  <a:pt x="320" y="0"/>
                </a:lnTo>
                <a:lnTo>
                  <a:pt x="213" y="53"/>
                </a:lnTo>
                <a:lnTo>
                  <a:pt x="107" y="107"/>
                </a:lnTo>
                <a:lnTo>
                  <a:pt x="53" y="267"/>
                </a:lnTo>
                <a:lnTo>
                  <a:pt x="0" y="480"/>
                </a:lnTo>
                <a:lnTo>
                  <a:pt x="0" y="480"/>
                </a:lnTo>
                <a:lnTo>
                  <a:pt x="53" y="587"/>
                </a:lnTo>
                <a:lnTo>
                  <a:pt x="107" y="693"/>
                </a:lnTo>
                <a:lnTo>
                  <a:pt x="213" y="747"/>
                </a:lnTo>
                <a:lnTo>
                  <a:pt x="320" y="800"/>
                </a:lnTo>
                <a:lnTo>
                  <a:pt x="320" y="800"/>
                </a:lnTo>
                <a:lnTo>
                  <a:pt x="533" y="747"/>
                </a:lnTo>
                <a:lnTo>
                  <a:pt x="693" y="693"/>
                </a:lnTo>
                <a:lnTo>
                  <a:pt x="747" y="587"/>
                </a:lnTo>
                <a:lnTo>
                  <a:pt x="800" y="480"/>
                </a:lnTo>
                <a:lnTo>
                  <a:pt x="800" y="480"/>
                </a:lnTo>
                <a:lnTo>
                  <a:pt x="747" y="267"/>
                </a:lnTo>
                <a:lnTo>
                  <a:pt x="693" y="107"/>
                </a:lnTo>
                <a:lnTo>
                  <a:pt x="533" y="53"/>
                </a:lnTo>
                <a:lnTo>
                  <a:pt x="320" y="0"/>
                </a:lnTo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5" name="Google Shape;1255;p34"/>
          <p:cNvSpPr/>
          <p:nvPr/>
        </p:nvSpPr>
        <p:spPr>
          <a:xfrm>
            <a:off x="11507674" y="8589403"/>
            <a:ext cx="11668" cy="11668"/>
          </a:xfrm>
          <a:custGeom>
            <a:avLst/>
            <a:gdLst/>
            <a:ahLst/>
            <a:cxnLst/>
            <a:rect l="l" t="t" r="r" b="b"/>
            <a:pathLst>
              <a:path w="641" h="641" extrusionOk="0">
                <a:moveTo>
                  <a:pt x="320" y="0"/>
                </a:moveTo>
                <a:lnTo>
                  <a:pt x="214" y="53"/>
                </a:lnTo>
                <a:lnTo>
                  <a:pt x="107" y="107"/>
                </a:lnTo>
                <a:lnTo>
                  <a:pt x="54" y="213"/>
                </a:lnTo>
                <a:lnTo>
                  <a:pt x="0" y="320"/>
                </a:lnTo>
                <a:lnTo>
                  <a:pt x="54" y="427"/>
                </a:lnTo>
                <a:lnTo>
                  <a:pt x="107" y="533"/>
                </a:lnTo>
                <a:lnTo>
                  <a:pt x="214" y="587"/>
                </a:lnTo>
                <a:lnTo>
                  <a:pt x="320" y="640"/>
                </a:lnTo>
                <a:lnTo>
                  <a:pt x="427" y="587"/>
                </a:lnTo>
                <a:lnTo>
                  <a:pt x="534" y="533"/>
                </a:lnTo>
                <a:lnTo>
                  <a:pt x="587" y="427"/>
                </a:lnTo>
                <a:lnTo>
                  <a:pt x="640" y="320"/>
                </a:lnTo>
                <a:lnTo>
                  <a:pt x="587" y="213"/>
                </a:lnTo>
                <a:lnTo>
                  <a:pt x="534" y="107"/>
                </a:lnTo>
                <a:lnTo>
                  <a:pt x="427" y="53"/>
                </a:lnTo>
                <a:lnTo>
                  <a:pt x="32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6" name="Google Shape;1256;p34"/>
          <p:cNvSpPr/>
          <p:nvPr/>
        </p:nvSpPr>
        <p:spPr>
          <a:xfrm>
            <a:off x="11507674" y="8589403"/>
            <a:ext cx="11668" cy="11668"/>
          </a:xfrm>
          <a:custGeom>
            <a:avLst/>
            <a:gdLst/>
            <a:ahLst/>
            <a:cxnLst/>
            <a:rect l="l" t="t" r="r" b="b"/>
            <a:pathLst>
              <a:path w="641" h="641" fill="none" extrusionOk="0">
                <a:moveTo>
                  <a:pt x="320" y="0"/>
                </a:moveTo>
                <a:lnTo>
                  <a:pt x="320" y="0"/>
                </a:lnTo>
                <a:lnTo>
                  <a:pt x="214" y="53"/>
                </a:lnTo>
                <a:lnTo>
                  <a:pt x="107" y="107"/>
                </a:lnTo>
                <a:lnTo>
                  <a:pt x="54" y="213"/>
                </a:lnTo>
                <a:lnTo>
                  <a:pt x="0" y="320"/>
                </a:lnTo>
                <a:lnTo>
                  <a:pt x="0" y="320"/>
                </a:lnTo>
                <a:lnTo>
                  <a:pt x="54" y="427"/>
                </a:lnTo>
                <a:lnTo>
                  <a:pt x="107" y="533"/>
                </a:lnTo>
                <a:lnTo>
                  <a:pt x="214" y="587"/>
                </a:lnTo>
                <a:lnTo>
                  <a:pt x="320" y="640"/>
                </a:lnTo>
                <a:lnTo>
                  <a:pt x="320" y="640"/>
                </a:lnTo>
                <a:lnTo>
                  <a:pt x="427" y="587"/>
                </a:lnTo>
                <a:lnTo>
                  <a:pt x="534" y="533"/>
                </a:lnTo>
                <a:lnTo>
                  <a:pt x="587" y="427"/>
                </a:lnTo>
                <a:lnTo>
                  <a:pt x="640" y="320"/>
                </a:lnTo>
                <a:lnTo>
                  <a:pt x="640" y="320"/>
                </a:lnTo>
                <a:lnTo>
                  <a:pt x="587" y="213"/>
                </a:lnTo>
                <a:lnTo>
                  <a:pt x="534" y="107"/>
                </a:lnTo>
                <a:lnTo>
                  <a:pt x="427" y="53"/>
                </a:lnTo>
                <a:lnTo>
                  <a:pt x="320" y="0"/>
                </a:lnTo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7" name="Google Shape;1257;p34"/>
          <p:cNvSpPr/>
          <p:nvPr/>
        </p:nvSpPr>
        <p:spPr>
          <a:xfrm>
            <a:off x="11405745" y="8580666"/>
            <a:ext cx="11668" cy="11668"/>
          </a:xfrm>
          <a:custGeom>
            <a:avLst/>
            <a:gdLst/>
            <a:ahLst/>
            <a:cxnLst/>
            <a:rect l="l" t="t" r="r" b="b"/>
            <a:pathLst>
              <a:path w="641" h="641" extrusionOk="0">
                <a:moveTo>
                  <a:pt x="320" y="0"/>
                </a:moveTo>
                <a:lnTo>
                  <a:pt x="214" y="53"/>
                </a:lnTo>
                <a:lnTo>
                  <a:pt x="107" y="107"/>
                </a:lnTo>
                <a:lnTo>
                  <a:pt x="54" y="213"/>
                </a:lnTo>
                <a:lnTo>
                  <a:pt x="0" y="320"/>
                </a:lnTo>
                <a:lnTo>
                  <a:pt x="54" y="427"/>
                </a:lnTo>
                <a:lnTo>
                  <a:pt x="107" y="533"/>
                </a:lnTo>
                <a:lnTo>
                  <a:pt x="214" y="587"/>
                </a:lnTo>
                <a:lnTo>
                  <a:pt x="320" y="640"/>
                </a:lnTo>
                <a:lnTo>
                  <a:pt x="480" y="587"/>
                </a:lnTo>
                <a:lnTo>
                  <a:pt x="587" y="533"/>
                </a:lnTo>
                <a:lnTo>
                  <a:pt x="640" y="427"/>
                </a:lnTo>
                <a:lnTo>
                  <a:pt x="640" y="320"/>
                </a:lnTo>
                <a:lnTo>
                  <a:pt x="640" y="213"/>
                </a:lnTo>
                <a:lnTo>
                  <a:pt x="587" y="107"/>
                </a:lnTo>
                <a:lnTo>
                  <a:pt x="480" y="53"/>
                </a:lnTo>
                <a:lnTo>
                  <a:pt x="32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8" name="Google Shape;1258;p34"/>
          <p:cNvSpPr/>
          <p:nvPr/>
        </p:nvSpPr>
        <p:spPr>
          <a:xfrm>
            <a:off x="11405745" y="8580666"/>
            <a:ext cx="11668" cy="11668"/>
          </a:xfrm>
          <a:custGeom>
            <a:avLst/>
            <a:gdLst/>
            <a:ahLst/>
            <a:cxnLst/>
            <a:rect l="l" t="t" r="r" b="b"/>
            <a:pathLst>
              <a:path w="641" h="641" fill="none" extrusionOk="0">
                <a:moveTo>
                  <a:pt x="320" y="0"/>
                </a:moveTo>
                <a:lnTo>
                  <a:pt x="320" y="0"/>
                </a:lnTo>
                <a:lnTo>
                  <a:pt x="214" y="53"/>
                </a:lnTo>
                <a:lnTo>
                  <a:pt x="107" y="107"/>
                </a:lnTo>
                <a:lnTo>
                  <a:pt x="54" y="213"/>
                </a:lnTo>
                <a:lnTo>
                  <a:pt x="0" y="320"/>
                </a:lnTo>
                <a:lnTo>
                  <a:pt x="0" y="320"/>
                </a:lnTo>
                <a:lnTo>
                  <a:pt x="54" y="427"/>
                </a:lnTo>
                <a:lnTo>
                  <a:pt x="107" y="533"/>
                </a:lnTo>
                <a:lnTo>
                  <a:pt x="214" y="587"/>
                </a:lnTo>
                <a:lnTo>
                  <a:pt x="320" y="640"/>
                </a:lnTo>
                <a:lnTo>
                  <a:pt x="320" y="640"/>
                </a:lnTo>
                <a:lnTo>
                  <a:pt x="480" y="587"/>
                </a:lnTo>
                <a:lnTo>
                  <a:pt x="587" y="533"/>
                </a:lnTo>
                <a:lnTo>
                  <a:pt x="640" y="427"/>
                </a:lnTo>
                <a:lnTo>
                  <a:pt x="640" y="320"/>
                </a:lnTo>
                <a:lnTo>
                  <a:pt x="640" y="320"/>
                </a:lnTo>
                <a:lnTo>
                  <a:pt x="640" y="213"/>
                </a:lnTo>
                <a:lnTo>
                  <a:pt x="587" y="107"/>
                </a:lnTo>
                <a:lnTo>
                  <a:pt x="480" y="53"/>
                </a:lnTo>
                <a:lnTo>
                  <a:pt x="320" y="0"/>
                </a:lnTo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9" name="Google Shape;1259;p34"/>
          <p:cNvSpPr/>
          <p:nvPr/>
        </p:nvSpPr>
        <p:spPr>
          <a:xfrm>
            <a:off x="11306729" y="8569017"/>
            <a:ext cx="11668" cy="8755"/>
          </a:xfrm>
          <a:custGeom>
            <a:avLst/>
            <a:gdLst/>
            <a:ahLst/>
            <a:cxnLst/>
            <a:rect l="l" t="t" r="r" b="b"/>
            <a:pathLst>
              <a:path w="641" h="481" extrusionOk="0">
                <a:moveTo>
                  <a:pt x="321" y="0"/>
                </a:moveTo>
                <a:lnTo>
                  <a:pt x="214" y="53"/>
                </a:lnTo>
                <a:lnTo>
                  <a:pt x="107" y="107"/>
                </a:lnTo>
                <a:lnTo>
                  <a:pt x="54" y="213"/>
                </a:lnTo>
                <a:lnTo>
                  <a:pt x="1" y="320"/>
                </a:lnTo>
                <a:lnTo>
                  <a:pt x="54" y="427"/>
                </a:lnTo>
                <a:lnTo>
                  <a:pt x="107" y="480"/>
                </a:lnTo>
                <a:lnTo>
                  <a:pt x="534" y="480"/>
                </a:lnTo>
                <a:lnTo>
                  <a:pt x="587" y="427"/>
                </a:lnTo>
                <a:lnTo>
                  <a:pt x="641" y="320"/>
                </a:lnTo>
                <a:lnTo>
                  <a:pt x="587" y="213"/>
                </a:lnTo>
                <a:lnTo>
                  <a:pt x="534" y="107"/>
                </a:lnTo>
                <a:lnTo>
                  <a:pt x="427" y="53"/>
                </a:lnTo>
                <a:lnTo>
                  <a:pt x="32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0" name="Google Shape;1260;p34"/>
          <p:cNvSpPr/>
          <p:nvPr/>
        </p:nvSpPr>
        <p:spPr>
          <a:xfrm>
            <a:off x="11306729" y="8569017"/>
            <a:ext cx="11668" cy="8755"/>
          </a:xfrm>
          <a:custGeom>
            <a:avLst/>
            <a:gdLst/>
            <a:ahLst/>
            <a:cxnLst/>
            <a:rect l="l" t="t" r="r" b="b"/>
            <a:pathLst>
              <a:path w="641" h="481" fill="none" extrusionOk="0">
                <a:moveTo>
                  <a:pt x="321" y="0"/>
                </a:moveTo>
                <a:lnTo>
                  <a:pt x="321" y="0"/>
                </a:lnTo>
                <a:lnTo>
                  <a:pt x="214" y="53"/>
                </a:lnTo>
                <a:lnTo>
                  <a:pt x="107" y="107"/>
                </a:lnTo>
                <a:lnTo>
                  <a:pt x="54" y="213"/>
                </a:lnTo>
                <a:lnTo>
                  <a:pt x="1" y="320"/>
                </a:lnTo>
                <a:lnTo>
                  <a:pt x="1" y="320"/>
                </a:lnTo>
                <a:lnTo>
                  <a:pt x="54" y="427"/>
                </a:lnTo>
                <a:lnTo>
                  <a:pt x="107" y="480"/>
                </a:lnTo>
                <a:lnTo>
                  <a:pt x="321" y="480"/>
                </a:lnTo>
                <a:lnTo>
                  <a:pt x="321" y="480"/>
                </a:lnTo>
                <a:lnTo>
                  <a:pt x="534" y="480"/>
                </a:lnTo>
                <a:lnTo>
                  <a:pt x="587" y="427"/>
                </a:lnTo>
                <a:lnTo>
                  <a:pt x="641" y="320"/>
                </a:lnTo>
                <a:lnTo>
                  <a:pt x="641" y="320"/>
                </a:lnTo>
                <a:lnTo>
                  <a:pt x="587" y="213"/>
                </a:lnTo>
                <a:lnTo>
                  <a:pt x="534" y="107"/>
                </a:lnTo>
                <a:lnTo>
                  <a:pt x="427" y="53"/>
                </a:lnTo>
                <a:lnTo>
                  <a:pt x="321" y="0"/>
                </a:lnTo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1" name="Google Shape;1261;p34"/>
          <p:cNvSpPr/>
          <p:nvPr/>
        </p:nvSpPr>
        <p:spPr>
          <a:xfrm>
            <a:off x="12652147" y="6312105"/>
            <a:ext cx="2931" cy="2931"/>
          </a:xfrm>
          <a:custGeom>
            <a:avLst/>
            <a:gdLst/>
            <a:ahLst/>
            <a:cxnLst/>
            <a:rect l="l" t="t" r="r" b="b"/>
            <a:pathLst>
              <a:path w="161" h="161" extrusionOk="0">
                <a:moveTo>
                  <a:pt x="0" y="1"/>
                </a:moveTo>
                <a:lnTo>
                  <a:pt x="0" y="161"/>
                </a:lnTo>
                <a:lnTo>
                  <a:pt x="107" y="161"/>
                </a:lnTo>
                <a:lnTo>
                  <a:pt x="160" y="107"/>
                </a:lnTo>
                <a:lnTo>
                  <a:pt x="16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2" name="Google Shape;1262;p34"/>
          <p:cNvSpPr/>
          <p:nvPr/>
        </p:nvSpPr>
        <p:spPr>
          <a:xfrm>
            <a:off x="12652147" y="6312105"/>
            <a:ext cx="2931" cy="2931"/>
          </a:xfrm>
          <a:custGeom>
            <a:avLst/>
            <a:gdLst/>
            <a:ahLst/>
            <a:cxnLst/>
            <a:rect l="l" t="t" r="r" b="b"/>
            <a:pathLst>
              <a:path w="161" h="161" fill="none" extrusionOk="0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lnTo>
                  <a:pt x="0" y="161"/>
                </a:lnTo>
                <a:lnTo>
                  <a:pt x="0" y="161"/>
                </a:lnTo>
                <a:lnTo>
                  <a:pt x="107" y="161"/>
                </a:lnTo>
                <a:lnTo>
                  <a:pt x="160" y="107"/>
                </a:lnTo>
                <a:lnTo>
                  <a:pt x="160" y="1"/>
                </a:lnTo>
                <a:lnTo>
                  <a:pt x="0" y="1"/>
                </a:lnTo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3" name="Google Shape;1263;p34"/>
          <p:cNvSpPr/>
          <p:nvPr/>
        </p:nvSpPr>
        <p:spPr>
          <a:xfrm>
            <a:off x="12710373" y="6393648"/>
            <a:ext cx="2931" cy="2931"/>
          </a:xfrm>
          <a:custGeom>
            <a:avLst/>
            <a:gdLst/>
            <a:ahLst/>
            <a:cxnLst/>
            <a:rect l="l" t="t" r="r" b="b"/>
            <a:pathLst>
              <a:path w="161" h="161" extrusionOk="0">
                <a:moveTo>
                  <a:pt x="1" y="1"/>
                </a:moveTo>
                <a:lnTo>
                  <a:pt x="1" y="161"/>
                </a:lnTo>
                <a:lnTo>
                  <a:pt x="161" y="161"/>
                </a:lnTo>
                <a:lnTo>
                  <a:pt x="16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4" name="Google Shape;1264;p34"/>
          <p:cNvSpPr/>
          <p:nvPr/>
        </p:nvSpPr>
        <p:spPr>
          <a:xfrm>
            <a:off x="12710373" y="6393648"/>
            <a:ext cx="2931" cy="2931"/>
          </a:xfrm>
          <a:custGeom>
            <a:avLst/>
            <a:gdLst/>
            <a:ahLst/>
            <a:cxnLst/>
            <a:rect l="l" t="t" r="r" b="b"/>
            <a:pathLst>
              <a:path w="161" h="161" fill="none" extrusionOk="0"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lnTo>
                  <a:pt x="1" y="161"/>
                </a:lnTo>
                <a:lnTo>
                  <a:pt x="1" y="161"/>
                </a:lnTo>
                <a:lnTo>
                  <a:pt x="161" y="161"/>
                </a:lnTo>
                <a:lnTo>
                  <a:pt x="161" y="1"/>
                </a:lnTo>
                <a:lnTo>
                  <a:pt x="161" y="1"/>
                </a:lnTo>
                <a:lnTo>
                  <a:pt x="1" y="1"/>
                </a:lnTo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5" name="Google Shape;1265;p34"/>
          <p:cNvSpPr/>
          <p:nvPr/>
        </p:nvSpPr>
        <p:spPr>
          <a:xfrm>
            <a:off x="12762794" y="6478103"/>
            <a:ext cx="2931" cy="2931"/>
          </a:xfrm>
          <a:custGeom>
            <a:avLst/>
            <a:gdLst/>
            <a:ahLst/>
            <a:cxnLst/>
            <a:rect l="l" t="t" r="r" b="b"/>
            <a:pathLst>
              <a:path w="161" h="161" extrusionOk="0">
                <a:moveTo>
                  <a:pt x="1" y="0"/>
                </a:moveTo>
                <a:lnTo>
                  <a:pt x="1" y="160"/>
                </a:lnTo>
                <a:lnTo>
                  <a:pt x="161" y="160"/>
                </a:lnTo>
                <a:lnTo>
                  <a:pt x="161" y="54"/>
                </a:lnTo>
                <a:lnTo>
                  <a:pt x="10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6" name="Google Shape;1266;p34"/>
          <p:cNvSpPr/>
          <p:nvPr/>
        </p:nvSpPr>
        <p:spPr>
          <a:xfrm>
            <a:off x="12762794" y="6478103"/>
            <a:ext cx="2931" cy="2931"/>
          </a:xfrm>
          <a:custGeom>
            <a:avLst/>
            <a:gdLst/>
            <a:ahLst/>
            <a:cxnLst/>
            <a:rect l="l" t="t" r="r" b="b"/>
            <a:pathLst>
              <a:path w="161" h="161" fill="none" extrusionOk="0">
                <a:moveTo>
                  <a:pt x="1" y="0"/>
                </a:moveTo>
                <a:lnTo>
                  <a:pt x="1" y="160"/>
                </a:lnTo>
                <a:lnTo>
                  <a:pt x="1" y="160"/>
                </a:lnTo>
                <a:lnTo>
                  <a:pt x="1" y="160"/>
                </a:lnTo>
                <a:lnTo>
                  <a:pt x="161" y="160"/>
                </a:lnTo>
                <a:lnTo>
                  <a:pt x="161" y="160"/>
                </a:lnTo>
                <a:lnTo>
                  <a:pt x="161" y="54"/>
                </a:lnTo>
                <a:lnTo>
                  <a:pt x="108" y="0"/>
                </a:lnTo>
                <a:lnTo>
                  <a:pt x="1" y="0"/>
                </a:lnTo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7" name="Google Shape;1267;p34"/>
          <p:cNvSpPr/>
          <p:nvPr/>
        </p:nvSpPr>
        <p:spPr>
          <a:xfrm>
            <a:off x="12681269" y="6472278"/>
            <a:ext cx="23299" cy="23317"/>
          </a:xfrm>
          <a:custGeom>
            <a:avLst/>
            <a:gdLst/>
            <a:ahLst/>
            <a:cxnLst/>
            <a:rect l="l" t="t" r="r" b="b"/>
            <a:pathLst>
              <a:path w="1280" h="1281" extrusionOk="0">
                <a:moveTo>
                  <a:pt x="640" y="0"/>
                </a:moveTo>
                <a:lnTo>
                  <a:pt x="427" y="54"/>
                </a:lnTo>
                <a:lnTo>
                  <a:pt x="213" y="214"/>
                </a:lnTo>
                <a:lnTo>
                  <a:pt x="53" y="427"/>
                </a:lnTo>
                <a:lnTo>
                  <a:pt x="0" y="640"/>
                </a:lnTo>
                <a:lnTo>
                  <a:pt x="53" y="854"/>
                </a:lnTo>
                <a:lnTo>
                  <a:pt x="213" y="1067"/>
                </a:lnTo>
                <a:lnTo>
                  <a:pt x="427" y="1227"/>
                </a:lnTo>
                <a:lnTo>
                  <a:pt x="640" y="1280"/>
                </a:lnTo>
                <a:lnTo>
                  <a:pt x="853" y="1227"/>
                </a:lnTo>
                <a:lnTo>
                  <a:pt x="1067" y="1067"/>
                </a:lnTo>
                <a:lnTo>
                  <a:pt x="1227" y="854"/>
                </a:lnTo>
                <a:lnTo>
                  <a:pt x="1280" y="640"/>
                </a:lnTo>
                <a:lnTo>
                  <a:pt x="1227" y="427"/>
                </a:lnTo>
                <a:lnTo>
                  <a:pt x="1067" y="214"/>
                </a:lnTo>
                <a:lnTo>
                  <a:pt x="853" y="54"/>
                </a:lnTo>
                <a:lnTo>
                  <a:pt x="64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8" name="Google Shape;1268;p34"/>
          <p:cNvSpPr/>
          <p:nvPr/>
        </p:nvSpPr>
        <p:spPr>
          <a:xfrm>
            <a:off x="12681269" y="6472278"/>
            <a:ext cx="23299" cy="23317"/>
          </a:xfrm>
          <a:custGeom>
            <a:avLst/>
            <a:gdLst/>
            <a:ahLst/>
            <a:cxnLst/>
            <a:rect l="l" t="t" r="r" b="b"/>
            <a:pathLst>
              <a:path w="1280" h="1281" fill="none" extrusionOk="0">
                <a:moveTo>
                  <a:pt x="640" y="0"/>
                </a:moveTo>
                <a:lnTo>
                  <a:pt x="640" y="0"/>
                </a:lnTo>
                <a:lnTo>
                  <a:pt x="427" y="54"/>
                </a:lnTo>
                <a:lnTo>
                  <a:pt x="213" y="214"/>
                </a:lnTo>
                <a:lnTo>
                  <a:pt x="53" y="427"/>
                </a:lnTo>
                <a:lnTo>
                  <a:pt x="0" y="640"/>
                </a:lnTo>
                <a:lnTo>
                  <a:pt x="0" y="640"/>
                </a:lnTo>
                <a:lnTo>
                  <a:pt x="53" y="854"/>
                </a:lnTo>
                <a:lnTo>
                  <a:pt x="213" y="1067"/>
                </a:lnTo>
                <a:lnTo>
                  <a:pt x="427" y="1227"/>
                </a:lnTo>
                <a:lnTo>
                  <a:pt x="640" y="1280"/>
                </a:lnTo>
                <a:lnTo>
                  <a:pt x="640" y="1280"/>
                </a:lnTo>
                <a:lnTo>
                  <a:pt x="853" y="1227"/>
                </a:lnTo>
                <a:lnTo>
                  <a:pt x="1067" y="1067"/>
                </a:lnTo>
                <a:lnTo>
                  <a:pt x="1227" y="854"/>
                </a:lnTo>
                <a:lnTo>
                  <a:pt x="1280" y="640"/>
                </a:lnTo>
                <a:lnTo>
                  <a:pt x="1280" y="640"/>
                </a:lnTo>
                <a:lnTo>
                  <a:pt x="1227" y="427"/>
                </a:lnTo>
                <a:lnTo>
                  <a:pt x="1067" y="214"/>
                </a:lnTo>
                <a:lnTo>
                  <a:pt x="853" y="54"/>
                </a:lnTo>
                <a:lnTo>
                  <a:pt x="640" y="0"/>
                </a:lnTo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69" name="Google Shape;1269;p34"/>
          <p:cNvGrpSpPr/>
          <p:nvPr/>
        </p:nvGrpSpPr>
        <p:grpSpPr>
          <a:xfrm>
            <a:off x="6295650" y="846280"/>
            <a:ext cx="2174539" cy="4297212"/>
            <a:chOff x="2644125" y="528450"/>
            <a:chExt cx="2504075" cy="4948425"/>
          </a:xfrm>
        </p:grpSpPr>
        <p:sp>
          <p:nvSpPr>
            <p:cNvPr id="1270" name="Google Shape;1270;p34"/>
            <p:cNvSpPr/>
            <p:nvPr/>
          </p:nvSpPr>
          <p:spPr>
            <a:xfrm>
              <a:off x="2876125" y="2389875"/>
              <a:ext cx="1913075" cy="1875375"/>
            </a:xfrm>
            <a:custGeom>
              <a:avLst/>
              <a:gdLst/>
              <a:ahLst/>
              <a:cxnLst/>
              <a:rect l="l" t="t" r="r" b="b"/>
              <a:pathLst>
                <a:path w="76523" h="75015" extrusionOk="0">
                  <a:moveTo>
                    <a:pt x="2693" y="1"/>
                  </a:moveTo>
                  <a:lnTo>
                    <a:pt x="2173" y="19"/>
                  </a:lnTo>
                  <a:lnTo>
                    <a:pt x="1670" y="37"/>
                  </a:lnTo>
                  <a:lnTo>
                    <a:pt x="1150" y="91"/>
                  </a:lnTo>
                  <a:lnTo>
                    <a:pt x="647" y="163"/>
                  </a:lnTo>
                  <a:lnTo>
                    <a:pt x="503" y="2873"/>
                  </a:lnTo>
                  <a:lnTo>
                    <a:pt x="378" y="5583"/>
                  </a:lnTo>
                  <a:lnTo>
                    <a:pt x="270" y="8312"/>
                  </a:lnTo>
                  <a:lnTo>
                    <a:pt x="180" y="11040"/>
                  </a:lnTo>
                  <a:lnTo>
                    <a:pt x="109" y="13787"/>
                  </a:lnTo>
                  <a:lnTo>
                    <a:pt x="55" y="16551"/>
                  </a:lnTo>
                  <a:lnTo>
                    <a:pt x="19" y="19297"/>
                  </a:lnTo>
                  <a:lnTo>
                    <a:pt x="1" y="22080"/>
                  </a:lnTo>
                  <a:lnTo>
                    <a:pt x="1" y="24844"/>
                  </a:lnTo>
                  <a:lnTo>
                    <a:pt x="1" y="27644"/>
                  </a:lnTo>
                  <a:lnTo>
                    <a:pt x="37" y="30426"/>
                  </a:lnTo>
                  <a:lnTo>
                    <a:pt x="73" y="33245"/>
                  </a:lnTo>
                  <a:lnTo>
                    <a:pt x="144" y="36045"/>
                  </a:lnTo>
                  <a:lnTo>
                    <a:pt x="216" y="38863"/>
                  </a:lnTo>
                  <a:lnTo>
                    <a:pt x="324" y="41699"/>
                  </a:lnTo>
                  <a:lnTo>
                    <a:pt x="432" y="44535"/>
                  </a:lnTo>
                  <a:lnTo>
                    <a:pt x="450" y="44697"/>
                  </a:lnTo>
                  <a:lnTo>
                    <a:pt x="485" y="45002"/>
                  </a:lnTo>
                  <a:lnTo>
                    <a:pt x="539" y="45307"/>
                  </a:lnTo>
                  <a:lnTo>
                    <a:pt x="629" y="45594"/>
                  </a:lnTo>
                  <a:lnTo>
                    <a:pt x="737" y="45846"/>
                  </a:lnTo>
                  <a:lnTo>
                    <a:pt x="862" y="46097"/>
                  </a:lnTo>
                  <a:lnTo>
                    <a:pt x="1006" y="46330"/>
                  </a:lnTo>
                  <a:lnTo>
                    <a:pt x="1186" y="46528"/>
                  </a:lnTo>
                  <a:lnTo>
                    <a:pt x="1401" y="46725"/>
                  </a:lnTo>
                  <a:lnTo>
                    <a:pt x="1616" y="46905"/>
                  </a:lnTo>
                  <a:lnTo>
                    <a:pt x="1868" y="47066"/>
                  </a:lnTo>
                  <a:lnTo>
                    <a:pt x="2155" y="47210"/>
                  </a:lnTo>
                  <a:lnTo>
                    <a:pt x="2442" y="47353"/>
                  </a:lnTo>
                  <a:lnTo>
                    <a:pt x="2765" y="47461"/>
                  </a:lnTo>
                  <a:lnTo>
                    <a:pt x="3124" y="47551"/>
                  </a:lnTo>
                  <a:lnTo>
                    <a:pt x="3501" y="47623"/>
                  </a:lnTo>
                  <a:lnTo>
                    <a:pt x="3896" y="47694"/>
                  </a:lnTo>
                  <a:lnTo>
                    <a:pt x="4345" y="47694"/>
                  </a:lnTo>
                  <a:lnTo>
                    <a:pt x="4542" y="47659"/>
                  </a:lnTo>
                  <a:lnTo>
                    <a:pt x="4740" y="47605"/>
                  </a:lnTo>
                  <a:lnTo>
                    <a:pt x="53097" y="47605"/>
                  </a:lnTo>
                  <a:lnTo>
                    <a:pt x="53187" y="48018"/>
                  </a:lnTo>
                  <a:lnTo>
                    <a:pt x="53295" y="48430"/>
                  </a:lnTo>
                  <a:lnTo>
                    <a:pt x="53402" y="48825"/>
                  </a:lnTo>
                  <a:lnTo>
                    <a:pt x="53528" y="49202"/>
                  </a:lnTo>
                  <a:lnTo>
                    <a:pt x="53654" y="49579"/>
                  </a:lnTo>
                  <a:lnTo>
                    <a:pt x="53797" y="49938"/>
                  </a:lnTo>
                  <a:lnTo>
                    <a:pt x="53941" y="50279"/>
                  </a:lnTo>
                  <a:lnTo>
                    <a:pt x="54085" y="50620"/>
                  </a:lnTo>
                  <a:lnTo>
                    <a:pt x="54246" y="50943"/>
                  </a:lnTo>
                  <a:lnTo>
                    <a:pt x="54426" y="51249"/>
                  </a:lnTo>
                  <a:lnTo>
                    <a:pt x="54605" y="51554"/>
                  </a:lnTo>
                  <a:lnTo>
                    <a:pt x="54803" y="51823"/>
                  </a:lnTo>
                  <a:lnTo>
                    <a:pt x="55000" y="52110"/>
                  </a:lnTo>
                  <a:lnTo>
                    <a:pt x="55197" y="52362"/>
                  </a:lnTo>
                  <a:lnTo>
                    <a:pt x="55413" y="52613"/>
                  </a:lnTo>
                  <a:lnTo>
                    <a:pt x="55646" y="52864"/>
                  </a:lnTo>
                  <a:lnTo>
                    <a:pt x="55897" y="53097"/>
                  </a:lnTo>
                  <a:lnTo>
                    <a:pt x="56149" y="53313"/>
                  </a:lnTo>
                  <a:lnTo>
                    <a:pt x="56418" y="53510"/>
                  </a:lnTo>
                  <a:lnTo>
                    <a:pt x="56687" y="53708"/>
                  </a:lnTo>
                  <a:lnTo>
                    <a:pt x="56957" y="53887"/>
                  </a:lnTo>
                  <a:lnTo>
                    <a:pt x="57244" y="54049"/>
                  </a:lnTo>
                  <a:lnTo>
                    <a:pt x="57549" y="54192"/>
                  </a:lnTo>
                  <a:lnTo>
                    <a:pt x="57836" y="54318"/>
                  </a:lnTo>
                  <a:lnTo>
                    <a:pt x="58159" y="54426"/>
                  </a:lnTo>
                  <a:lnTo>
                    <a:pt x="58482" y="54533"/>
                  </a:lnTo>
                  <a:lnTo>
                    <a:pt x="58805" y="54605"/>
                  </a:lnTo>
                  <a:lnTo>
                    <a:pt x="59128" y="54677"/>
                  </a:lnTo>
                  <a:lnTo>
                    <a:pt x="59470" y="54731"/>
                  </a:lnTo>
                  <a:lnTo>
                    <a:pt x="59829" y="54767"/>
                  </a:lnTo>
                  <a:lnTo>
                    <a:pt x="60188" y="54785"/>
                  </a:lnTo>
                  <a:lnTo>
                    <a:pt x="60547" y="54803"/>
                  </a:lnTo>
                  <a:lnTo>
                    <a:pt x="60816" y="54785"/>
                  </a:lnTo>
                  <a:lnTo>
                    <a:pt x="61103" y="54767"/>
                  </a:lnTo>
                  <a:lnTo>
                    <a:pt x="61426" y="54713"/>
                  </a:lnTo>
                  <a:lnTo>
                    <a:pt x="61785" y="54641"/>
                  </a:lnTo>
                  <a:lnTo>
                    <a:pt x="62162" y="54551"/>
                  </a:lnTo>
                  <a:lnTo>
                    <a:pt x="62575" y="54426"/>
                  </a:lnTo>
                  <a:lnTo>
                    <a:pt x="63490" y="54139"/>
                  </a:lnTo>
                  <a:lnTo>
                    <a:pt x="63957" y="53995"/>
                  </a:lnTo>
                  <a:lnTo>
                    <a:pt x="64406" y="53851"/>
                  </a:lnTo>
                  <a:lnTo>
                    <a:pt x="64837" y="53744"/>
                  </a:lnTo>
                  <a:lnTo>
                    <a:pt x="65232" y="53654"/>
                  </a:lnTo>
                  <a:lnTo>
                    <a:pt x="65626" y="53582"/>
                  </a:lnTo>
                  <a:lnTo>
                    <a:pt x="65985" y="53528"/>
                  </a:lnTo>
                  <a:lnTo>
                    <a:pt x="66326" y="53492"/>
                  </a:lnTo>
                  <a:lnTo>
                    <a:pt x="66829" y="53492"/>
                  </a:lnTo>
                  <a:lnTo>
                    <a:pt x="67009" y="53528"/>
                  </a:lnTo>
                  <a:lnTo>
                    <a:pt x="67170" y="53564"/>
                  </a:lnTo>
                  <a:lnTo>
                    <a:pt x="67350" y="53636"/>
                  </a:lnTo>
                  <a:lnTo>
                    <a:pt x="67511" y="53708"/>
                  </a:lnTo>
                  <a:lnTo>
                    <a:pt x="67655" y="53815"/>
                  </a:lnTo>
                  <a:lnTo>
                    <a:pt x="67816" y="53923"/>
                  </a:lnTo>
                  <a:lnTo>
                    <a:pt x="67960" y="54067"/>
                  </a:lnTo>
                  <a:lnTo>
                    <a:pt x="68086" y="54210"/>
                  </a:lnTo>
                  <a:lnTo>
                    <a:pt x="68229" y="54372"/>
                  </a:lnTo>
                  <a:lnTo>
                    <a:pt x="68355" y="54569"/>
                  </a:lnTo>
                  <a:lnTo>
                    <a:pt x="68480" y="54767"/>
                  </a:lnTo>
                  <a:lnTo>
                    <a:pt x="68588" y="55000"/>
                  </a:lnTo>
                  <a:lnTo>
                    <a:pt x="68696" y="55234"/>
                  </a:lnTo>
                  <a:lnTo>
                    <a:pt x="68804" y="55503"/>
                  </a:lnTo>
                  <a:lnTo>
                    <a:pt x="68893" y="55772"/>
                  </a:lnTo>
                  <a:lnTo>
                    <a:pt x="69001" y="56131"/>
                  </a:lnTo>
                  <a:lnTo>
                    <a:pt x="69073" y="56490"/>
                  </a:lnTo>
                  <a:lnTo>
                    <a:pt x="69127" y="56831"/>
                  </a:lnTo>
                  <a:lnTo>
                    <a:pt x="69127" y="57172"/>
                  </a:lnTo>
                  <a:lnTo>
                    <a:pt x="69109" y="57495"/>
                  </a:lnTo>
                  <a:lnTo>
                    <a:pt x="69055" y="57818"/>
                  </a:lnTo>
                  <a:lnTo>
                    <a:pt x="68983" y="58141"/>
                  </a:lnTo>
                  <a:lnTo>
                    <a:pt x="68875" y="58465"/>
                  </a:lnTo>
                  <a:lnTo>
                    <a:pt x="68732" y="58770"/>
                  </a:lnTo>
                  <a:lnTo>
                    <a:pt x="68570" y="59057"/>
                  </a:lnTo>
                  <a:lnTo>
                    <a:pt x="68355" y="59362"/>
                  </a:lnTo>
                  <a:lnTo>
                    <a:pt x="68121" y="59649"/>
                  </a:lnTo>
                  <a:lnTo>
                    <a:pt x="67870" y="59919"/>
                  </a:lnTo>
                  <a:lnTo>
                    <a:pt x="67565" y="60188"/>
                  </a:lnTo>
                  <a:lnTo>
                    <a:pt x="67242" y="60457"/>
                  </a:lnTo>
                  <a:lnTo>
                    <a:pt x="66901" y="60726"/>
                  </a:lnTo>
                  <a:lnTo>
                    <a:pt x="66506" y="60978"/>
                  </a:lnTo>
                  <a:lnTo>
                    <a:pt x="66093" y="61229"/>
                  </a:lnTo>
                  <a:lnTo>
                    <a:pt x="65644" y="61462"/>
                  </a:lnTo>
                  <a:lnTo>
                    <a:pt x="65178" y="61696"/>
                  </a:lnTo>
                  <a:lnTo>
                    <a:pt x="64675" y="61929"/>
                  </a:lnTo>
                  <a:lnTo>
                    <a:pt x="64137" y="62144"/>
                  </a:lnTo>
                  <a:lnTo>
                    <a:pt x="63562" y="62360"/>
                  </a:lnTo>
                  <a:lnTo>
                    <a:pt x="62970" y="62557"/>
                  </a:lnTo>
                  <a:lnTo>
                    <a:pt x="62342" y="62773"/>
                  </a:lnTo>
                  <a:lnTo>
                    <a:pt x="61677" y="62952"/>
                  </a:lnTo>
                  <a:lnTo>
                    <a:pt x="60995" y="63150"/>
                  </a:lnTo>
                  <a:lnTo>
                    <a:pt x="60277" y="63329"/>
                  </a:lnTo>
                  <a:lnTo>
                    <a:pt x="59523" y="63509"/>
                  </a:lnTo>
                  <a:lnTo>
                    <a:pt x="58734" y="63670"/>
                  </a:lnTo>
                  <a:lnTo>
                    <a:pt x="57926" y="63832"/>
                  </a:lnTo>
                  <a:lnTo>
                    <a:pt x="57082" y="63993"/>
                  </a:lnTo>
                  <a:lnTo>
                    <a:pt x="55377" y="64280"/>
                  </a:lnTo>
                  <a:lnTo>
                    <a:pt x="53690" y="64550"/>
                  </a:lnTo>
                  <a:lnTo>
                    <a:pt x="52020" y="64819"/>
                  </a:lnTo>
                  <a:lnTo>
                    <a:pt x="50351" y="65052"/>
                  </a:lnTo>
                  <a:lnTo>
                    <a:pt x="48699" y="65268"/>
                  </a:lnTo>
                  <a:lnTo>
                    <a:pt x="47066" y="65465"/>
                  </a:lnTo>
                  <a:lnTo>
                    <a:pt x="45451" y="65663"/>
                  </a:lnTo>
                  <a:lnTo>
                    <a:pt x="43835" y="65824"/>
                  </a:lnTo>
                  <a:lnTo>
                    <a:pt x="42255" y="65968"/>
                  </a:lnTo>
                  <a:lnTo>
                    <a:pt x="40676" y="66075"/>
                  </a:lnTo>
                  <a:lnTo>
                    <a:pt x="39114" y="66183"/>
                  </a:lnTo>
                  <a:lnTo>
                    <a:pt x="37552" y="66273"/>
                  </a:lnTo>
                  <a:lnTo>
                    <a:pt x="36027" y="66345"/>
                  </a:lnTo>
                  <a:lnTo>
                    <a:pt x="34501" y="66381"/>
                  </a:lnTo>
                  <a:lnTo>
                    <a:pt x="32993" y="66416"/>
                  </a:lnTo>
                  <a:lnTo>
                    <a:pt x="30085" y="66416"/>
                  </a:lnTo>
                  <a:lnTo>
                    <a:pt x="28667" y="66381"/>
                  </a:lnTo>
                  <a:lnTo>
                    <a:pt x="27231" y="66345"/>
                  </a:lnTo>
                  <a:lnTo>
                    <a:pt x="25795" y="66273"/>
                  </a:lnTo>
                  <a:lnTo>
                    <a:pt x="24359" y="66183"/>
                  </a:lnTo>
                  <a:lnTo>
                    <a:pt x="22905" y="66093"/>
                  </a:lnTo>
                  <a:lnTo>
                    <a:pt x="21451" y="65968"/>
                  </a:lnTo>
                  <a:lnTo>
                    <a:pt x="19979" y="65824"/>
                  </a:lnTo>
                  <a:lnTo>
                    <a:pt x="18256" y="65627"/>
                  </a:lnTo>
                  <a:lnTo>
                    <a:pt x="16551" y="65411"/>
                  </a:lnTo>
                  <a:lnTo>
                    <a:pt x="14864" y="65178"/>
                  </a:lnTo>
                  <a:lnTo>
                    <a:pt x="13212" y="64909"/>
                  </a:lnTo>
                  <a:lnTo>
                    <a:pt x="14522" y="65232"/>
                  </a:lnTo>
                  <a:lnTo>
                    <a:pt x="15887" y="65537"/>
                  </a:lnTo>
                  <a:lnTo>
                    <a:pt x="17287" y="65806"/>
                  </a:lnTo>
                  <a:lnTo>
                    <a:pt x="18723" y="66040"/>
                  </a:lnTo>
                  <a:lnTo>
                    <a:pt x="18902" y="70563"/>
                  </a:lnTo>
                  <a:lnTo>
                    <a:pt x="19064" y="75015"/>
                  </a:lnTo>
                  <a:lnTo>
                    <a:pt x="19369" y="74350"/>
                  </a:lnTo>
                  <a:lnTo>
                    <a:pt x="19692" y="73740"/>
                  </a:lnTo>
                  <a:lnTo>
                    <a:pt x="20051" y="73148"/>
                  </a:lnTo>
                  <a:lnTo>
                    <a:pt x="20428" y="72609"/>
                  </a:lnTo>
                  <a:lnTo>
                    <a:pt x="20823" y="72089"/>
                  </a:lnTo>
                  <a:lnTo>
                    <a:pt x="21254" y="71604"/>
                  </a:lnTo>
                  <a:lnTo>
                    <a:pt x="21703" y="71173"/>
                  </a:lnTo>
                  <a:lnTo>
                    <a:pt x="22187" y="70760"/>
                  </a:lnTo>
                  <a:lnTo>
                    <a:pt x="22510" y="70509"/>
                  </a:lnTo>
                  <a:lnTo>
                    <a:pt x="22833" y="70294"/>
                  </a:lnTo>
                  <a:lnTo>
                    <a:pt x="23174" y="70078"/>
                  </a:lnTo>
                  <a:lnTo>
                    <a:pt x="23515" y="69881"/>
                  </a:lnTo>
                  <a:lnTo>
                    <a:pt x="23857" y="69701"/>
                  </a:lnTo>
                  <a:lnTo>
                    <a:pt x="24216" y="69540"/>
                  </a:lnTo>
                  <a:lnTo>
                    <a:pt x="24575" y="69396"/>
                  </a:lnTo>
                  <a:lnTo>
                    <a:pt x="24951" y="69253"/>
                  </a:lnTo>
                  <a:lnTo>
                    <a:pt x="25328" y="69145"/>
                  </a:lnTo>
                  <a:lnTo>
                    <a:pt x="25723" y="69037"/>
                  </a:lnTo>
                  <a:lnTo>
                    <a:pt x="26118" y="68947"/>
                  </a:lnTo>
                  <a:lnTo>
                    <a:pt x="26531" y="68894"/>
                  </a:lnTo>
                  <a:lnTo>
                    <a:pt x="26944" y="68840"/>
                  </a:lnTo>
                  <a:lnTo>
                    <a:pt x="27357" y="68786"/>
                  </a:lnTo>
                  <a:lnTo>
                    <a:pt x="27788" y="68768"/>
                  </a:lnTo>
                  <a:lnTo>
                    <a:pt x="28218" y="68768"/>
                  </a:lnTo>
                  <a:lnTo>
                    <a:pt x="28667" y="68786"/>
                  </a:lnTo>
                  <a:lnTo>
                    <a:pt x="29547" y="68840"/>
                  </a:lnTo>
                  <a:lnTo>
                    <a:pt x="32544" y="69073"/>
                  </a:lnTo>
                  <a:lnTo>
                    <a:pt x="34286" y="69199"/>
                  </a:lnTo>
                  <a:lnTo>
                    <a:pt x="35668" y="69289"/>
                  </a:lnTo>
                  <a:lnTo>
                    <a:pt x="36691" y="69342"/>
                  </a:lnTo>
                  <a:lnTo>
                    <a:pt x="37355" y="69360"/>
                  </a:lnTo>
                  <a:lnTo>
                    <a:pt x="37894" y="69360"/>
                  </a:lnTo>
                  <a:lnTo>
                    <a:pt x="38540" y="69342"/>
                  </a:lnTo>
                  <a:lnTo>
                    <a:pt x="40263" y="69235"/>
                  </a:lnTo>
                  <a:lnTo>
                    <a:pt x="42489" y="69091"/>
                  </a:lnTo>
                  <a:lnTo>
                    <a:pt x="45253" y="68858"/>
                  </a:lnTo>
                  <a:lnTo>
                    <a:pt x="47999" y="68642"/>
                  </a:lnTo>
                  <a:lnTo>
                    <a:pt x="50225" y="68481"/>
                  </a:lnTo>
                  <a:lnTo>
                    <a:pt x="51895" y="68373"/>
                  </a:lnTo>
                  <a:lnTo>
                    <a:pt x="52541" y="68355"/>
                  </a:lnTo>
                  <a:lnTo>
                    <a:pt x="53043" y="68337"/>
                  </a:lnTo>
                  <a:lnTo>
                    <a:pt x="53420" y="68355"/>
                  </a:lnTo>
                  <a:lnTo>
                    <a:pt x="53779" y="68373"/>
                  </a:lnTo>
                  <a:lnTo>
                    <a:pt x="54138" y="68409"/>
                  </a:lnTo>
                  <a:lnTo>
                    <a:pt x="54479" y="68463"/>
                  </a:lnTo>
                  <a:lnTo>
                    <a:pt x="54820" y="68517"/>
                  </a:lnTo>
                  <a:lnTo>
                    <a:pt x="55162" y="68588"/>
                  </a:lnTo>
                  <a:lnTo>
                    <a:pt x="55485" y="68696"/>
                  </a:lnTo>
                  <a:lnTo>
                    <a:pt x="55808" y="68786"/>
                  </a:lnTo>
                  <a:lnTo>
                    <a:pt x="56131" y="68912"/>
                  </a:lnTo>
                  <a:lnTo>
                    <a:pt x="56436" y="69055"/>
                  </a:lnTo>
                  <a:lnTo>
                    <a:pt x="56741" y="69199"/>
                  </a:lnTo>
                  <a:lnTo>
                    <a:pt x="57046" y="69360"/>
                  </a:lnTo>
                  <a:lnTo>
                    <a:pt x="57333" y="69540"/>
                  </a:lnTo>
                  <a:lnTo>
                    <a:pt x="57621" y="69719"/>
                  </a:lnTo>
                  <a:lnTo>
                    <a:pt x="57890" y="69935"/>
                  </a:lnTo>
                  <a:lnTo>
                    <a:pt x="58159" y="70150"/>
                  </a:lnTo>
                  <a:lnTo>
                    <a:pt x="58554" y="70509"/>
                  </a:lnTo>
                  <a:lnTo>
                    <a:pt x="58913" y="70868"/>
                  </a:lnTo>
                  <a:lnTo>
                    <a:pt x="59254" y="71281"/>
                  </a:lnTo>
                  <a:lnTo>
                    <a:pt x="59559" y="71694"/>
                  </a:lnTo>
                  <a:lnTo>
                    <a:pt x="59757" y="68553"/>
                  </a:lnTo>
                  <a:lnTo>
                    <a:pt x="59972" y="65393"/>
                  </a:lnTo>
                  <a:lnTo>
                    <a:pt x="60690" y="65250"/>
                  </a:lnTo>
                  <a:lnTo>
                    <a:pt x="61372" y="65106"/>
                  </a:lnTo>
                  <a:lnTo>
                    <a:pt x="62072" y="64927"/>
                  </a:lnTo>
                  <a:lnTo>
                    <a:pt x="62736" y="64729"/>
                  </a:lnTo>
                  <a:lnTo>
                    <a:pt x="63401" y="64532"/>
                  </a:lnTo>
                  <a:lnTo>
                    <a:pt x="64047" y="64316"/>
                  </a:lnTo>
                  <a:lnTo>
                    <a:pt x="64675" y="64083"/>
                  </a:lnTo>
                  <a:lnTo>
                    <a:pt x="65285" y="63832"/>
                  </a:lnTo>
                  <a:lnTo>
                    <a:pt x="65896" y="63580"/>
                  </a:lnTo>
                  <a:lnTo>
                    <a:pt x="66488" y="63311"/>
                  </a:lnTo>
                  <a:lnTo>
                    <a:pt x="67080" y="63024"/>
                  </a:lnTo>
                  <a:lnTo>
                    <a:pt x="67637" y="62719"/>
                  </a:lnTo>
                  <a:lnTo>
                    <a:pt x="68193" y="62396"/>
                  </a:lnTo>
                  <a:lnTo>
                    <a:pt x="68750" y="62073"/>
                  </a:lnTo>
                  <a:lnTo>
                    <a:pt x="69270" y="61714"/>
                  </a:lnTo>
                  <a:lnTo>
                    <a:pt x="69791" y="61355"/>
                  </a:lnTo>
                  <a:lnTo>
                    <a:pt x="70347" y="60942"/>
                  </a:lnTo>
                  <a:lnTo>
                    <a:pt x="70886" y="60493"/>
                  </a:lnTo>
                  <a:lnTo>
                    <a:pt x="71335" y="60116"/>
                  </a:lnTo>
                  <a:lnTo>
                    <a:pt x="71765" y="59721"/>
                  </a:lnTo>
                  <a:lnTo>
                    <a:pt x="72178" y="59308"/>
                  </a:lnTo>
                  <a:lnTo>
                    <a:pt x="72573" y="58895"/>
                  </a:lnTo>
                  <a:lnTo>
                    <a:pt x="72932" y="58465"/>
                  </a:lnTo>
                  <a:lnTo>
                    <a:pt x="73291" y="58016"/>
                  </a:lnTo>
                  <a:lnTo>
                    <a:pt x="73614" y="57567"/>
                  </a:lnTo>
                  <a:lnTo>
                    <a:pt x="73937" y="57100"/>
                  </a:lnTo>
                  <a:lnTo>
                    <a:pt x="74278" y="56598"/>
                  </a:lnTo>
                  <a:lnTo>
                    <a:pt x="74566" y="56059"/>
                  </a:lnTo>
                  <a:lnTo>
                    <a:pt x="74871" y="55485"/>
                  </a:lnTo>
                  <a:lnTo>
                    <a:pt x="75140" y="54910"/>
                  </a:lnTo>
                  <a:lnTo>
                    <a:pt x="75373" y="54318"/>
                  </a:lnTo>
                  <a:lnTo>
                    <a:pt x="75607" y="53708"/>
                  </a:lnTo>
                  <a:lnTo>
                    <a:pt x="75804" y="53080"/>
                  </a:lnTo>
                  <a:lnTo>
                    <a:pt x="75966" y="52451"/>
                  </a:lnTo>
                  <a:lnTo>
                    <a:pt x="76127" y="51805"/>
                  </a:lnTo>
                  <a:lnTo>
                    <a:pt x="76253" y="51141"/>
                  </a:lnTo>
                  <a:lnTo>
                    <a:pt x="76361" y="50459"/>
                  </a:lnTo>
                  <a:lnTo>
                    <a:pt x="76432" y="49759"/>
                  </a:lnTo>
                  <a:lnTo>
                    <a:pt x="76486" y="49059"/>
                  </a:lnTo>
                  <a:lnTo>
                    <a:pt x="76522" y="48341"/>
                  </a:lnTo>
                  <a:lnTo>
                    <a:pt x="76522" y="47605"/>
                  </a:lnTo>
                  <a:lnTo>
                    <a:pt x="76504" y="46869"/>
                  </a:lnTo>
                  <a:lnTo>
                    <a:pt x="76468" y="46097"/>
                  </a:lnTo>
                  <a:lnTo>
                    <a:pt x="76396" y="45325"/>
                  </a:lnTo>
                  <a:lnTo>
                    <a:pt x="76325" y="44661"/>
                  </a:lnTo>
                  <a:lnTo>
                    <a:pt x="76235" y="43997"/>
                  </a:lnTo>
                  <a:lnTo>
                    <a:pt x="76127" y="43333"/>
                  </a:lnTo>
                  <a:lnTo>
                    <a:pt x="76002" y="42651"/>
                  </a:lnTo>
                  <a:lnTo>
                    <a:pt x="75858" y="41968"/>
                  </a:lnTo>
                  <a:lnTo>
                    <a:pt x="75696" y="41268"/>
                  </a:lnTo>
                  <a:lnTo>
                    <a:pt x="75499" y="40586"/>
                  </a:lnTo>
                  <a:lnTo>
                    <a:pt x="75302" y="39868"/>
                  </a:lnTo>
                  <a:lnTo>
                    <a:pt x="75086" y="39168"/>
                  </a:lnTo>
                  <a:lnTo>
                    <a:pt x="74835" y="38450"/>
                  </a:lnTo>
                  <a:lnTo>
                    <a:pt x="74584" y="37732"/>
                  </a:lnTo>
                  <a:lnTo>
                    <a:pt x="74296" y="37014"/>
                  </a:lnTo>
                  <a:lnTo>
                    <a:pt x="74009" y="36278"/>
                  </a:lnTo>
                  <a:lnTo>
                    <a:pt x="73686" y="35542"/>
                  </a:lnTo>
                  <a:lnTo>
                    <a:pt x="73363" y="34806"/>
                  </a:lnTo>
                  <a:lnTo>
                    <a:pt x="73004" y="34052"/>
                  </a:lnTo>
                  <a:lnTo>
                    <a:pt x="72627" y="33298"/>
                  </a:lnTo>
                  <a:lnTo>
                    <a:pt x="72232" y="32545"/>
                  </a:lnTo>
                  <a:lnTo>
                    <a:pt x="71837" y="31773"/>
                  </a:lnTo>
                  <a:lnTo>
                    <a:pt x="71406" y="31001"/>
                  </a:lnTo>
                  <a:lnTo>
                    <a:pt x="70958" y="30229"/>
                  </a:lnTo>
                  <a:lnTo>
                    <a:pt x="70491" y="29439"/>
                  </a:lnTo>
                  <a:lnTo>
                    <a:pt x="70006" y="28649"/>
                  </a:lnTo>
                  <a:lnTo>
                    <a:pt x="69504" y="27860"/>
                  </a:lnTo>
                  <a:lnTo>
                    <a:pt x="68983" y="27052"/>
                  </a:lnTo>
                  <a:lnTo>
                    <a:pt x="68445" y="26244"/>
                  </a:lnTo>
                  <a:lnTo>
                    <a:pt x="67888" y="25436"/>
                  </a:lnTo>
                  <a:lnTo>
                    <a:pt x="67296" y="24611"/>
                  </a:lnTo>
                  <a:lnTo>
                    <a:pt x="66703" y="23803"/>
                  </a:lnTo>
                  <a:lnTo>
                    <a:pt x="66093" y="22959"/>
                  </a:lnTo>
                  <a:lnTo>
                    <a:pt x="65465" y="22133"/>
                  </a:lnTo>
                  <a:lnTo>
                    <a:pt x="64801" y="21290"/>
                  </a:lnTo>
                  <a:lnTo>
                    <a:pt x="63885" y="21541"/>
                  </a:lnTo>
                  <a:lnTo>
                    <a:pt x="62970" y="21774"/>
                  </a:lnTo>
                  <a:lnTo>
                    <a:pt x="62054" y="21990"/>
                  </a:lnTo>
                  <a:lnTo>
                    <a:pt x="61139" y="22205"/>
                  </a:lnTo>
                  <a:lnTo>
                    <a:pt x="60223" y="22403"/>
                  </a:lnTo>
                  <a:lnTo>
                    <a:pt x="59308" y="22582"/>
                  </a:lnTo>
                  <a:lnTo>
                    <a:pt x="58410" y="22744"/>
                  </a:lnTo>
                  <a:lnTo>
                    <a:pt x="57513" y="22887"/>
                  </a:lnTo>
                  <a:lnTo>
                    <a:pt x="56598" y="23031"/>
                  </a:lnTo>
                  <a:lnTo>
                    <a:pt x="55700" y="23139"/>
                  </a:lnTo>
                  <a:lnTo>
                    <a:pt x="54820" y="23246"/>
                  </a:lnTo>
                  <a:lnTo>
                    <a:pt x="53923" y="23354"/>
                  </a:lnTo>
                  <a:lnTo>
                    <a:pt x="53025" y="23426"/>
                  </a:lnTo>
                  <a:lnTo>
                    <a:pt x="52146" y="23480"/>
                  </a:lnTo>
                  <a:lnTo>
                    <a:pt x="51248" y="23534"/>
                  </a:lnTo>
                  <a:lnTo>
                    <a:pt x="50369" y="23569"/>
                  </a:lnTo>
                  <a:lnTo>
                    <a:pt x="49489" y="23587"/>
                  </a:lnTo>
                  <a:lnTo>
                    <a:pt x="48610" y="23605"/>
                  </a:lnTo>
                  <a:lnTo>
                    <a:pt x="47748" y="23587"/>
                  </a:lnTo>
                  <a:lnTo>
                    <a:pt x="46869" y="23569"/>
                  </a:lnTo>
                  <a:lnTo>
                    <a:pt x="46007" y="23534"/>
                  </a:lnTo>
                  <a:lnTo>
                    <a:pt x="45127" y="23480"/>
                  </a:lnTo>
                  <a:lnTo>
                    <a:pt x="44266" y="23408"/>
                  </a:lnTo>
                  <a:lnTo>
                    <a:pt x="43404" y="23336"/>
                  </a:lnTo>
                  <a:lnTo>
                    <a:pt x="42543" y="23246"/>
                  </a:lnTo>
                  <a:lnTo>
                    <a:pt x="41681" y="23139"/>
                  </a:lnTo>
                  <a:lnTo>
                    <a:pt x="40837" y="23013"/>
                  </a:lnTo>
                  <a:lnTo>
                    <a:pt x="39976" y="22869"/>
                  </a:lnTo>
                  <a:lnTo>
                    <a:pt x="39132" y="22726"/>
                  </a:lnTo>
                  <a:lnTo>
                    <a:pt x="38288" y="22546"/>
                  </a:lnTo>
                  <a:lnTo>
                    <a:pt x="37445" y="22367"/>
                  </a:lnTo>
                  <a:lnTo>
                    <a:pt x="36601" y="22169"/>
                  </a:lnTo>
                  <a:lnTo>
                    <a:pt x="35757" y="21972"/>
                  </a:lnTo>
                  <a:lnTo>
                    <a:pt x="34932" y="21739"/>
                  </a:lnTo>
                  <a:lnTo>
                    <a:pt x="34088" y="21505"/>
                  </a:lnTo>
                  <a:lnTo>
                    <a:pt x="33262" y="21254"/>
                  </a:lnTo>
                  <a:lnTo>
                    <a:pt x="32437" y="20985"/>
                  </a:lnTo>
                  <a:lnTo>
                    <a:pt x="31611" y="20697"/>
                  </a:lnTo>
                  <a:lnTo>
                    <a:pt x="30785" y="20410"/>
                  </a:lnTo>
                  <a:lnTo>
                    <a:pt x="29960" y="20105"/>
                  </a:lnTo>
                  <a:lnTo>
                    <a:pt x="29152" y="19782"/>
                  </a:lnTo>
                  <a:lnTo>
                    <a:pt x="28326" y="19441"/>
                  </a:lnTo>
                  <a:lnTo>
                    <a:pt x="27518" y="19082"/>
                  </a:lnTo>
                  <a:lnTo>
                    <a:pt x="26711" y="18723"/>
                  </a:lnTo>
                  <a:lnTo>
                    <a:pt x="25903" y="18328"/>
                  </a:lnTo>
                  <a:lnTo>
                    <a:pt x="25095" y="17933"/>
                  </a:lnTo>
                  <a:lnTo>
                    <a:pt x="24287" y="17520"/>
                  </a:lnTo>
                  <a:lnTo>
                    <a:pt x="23480" y="17107"/>
                  </a:lnTo>
                  <a:lnTo>
                    <a:pt x="22690" y="16659"/>
                  </a:lnTo>
                  <a:lnTo>
                    <a:pt x="21900" y="16210"/>
                  </a:lnTo>
                  <a:lnTo>
                    <a:pt x="21110" y="15743"/>
                  </a:lnTo>
                  <a:lnTo>
                    <a:pt x="20320" y="15259"/>
                  </a:lnTo>
                  <a:lnTo>
                    <a:pt x="19531" y="14756"/>
                  </a:lnTo>
                  <a:lnTo>
                    <a:pt x="18741" y="14253"/>
                  </a:lnTo>
                  <a:lnTo>
                    <a:pt x="17951" y="13733"/>
                  </a:lnTo>
                  <a:lnTo>
                    <a:pt x="17179" y="13194"/>
                  </a:lnTo>
                  <a:lnTo>
                    <a:pt x="16407" y="12638"/>
                  </a:lnTo>
                  <a:lnTo>
                    <a:pt x="15617" y="12063"/>
                  </a:lnTo>
                  <a:lnTo>
                    <a:pt x="14846" y="11471"/>
                  </a:lnTo>
                  <a:lnTo>
                    <a:pt x="14092" y="10879"/>
                  </a:lnTo>
                  <a:lnTo>
                    <a:pt x="13320" y="10268"/>
                  </a:lnTo>
                  <a:lnTo>
                    <a:pt x="12548" y="9640"/>
                  </a:lnTo>
                  <a:lnTo>
                    <a:pt x="11794" y="9012"/>
                  </a:lnTo>
                  <a:lnTo>
                    <a:pt x="11040" y="8348"/>
                  </a:lnTo>
                  <a:lnTo>
                    <a:pt x="10394" y="7055"/>
                  </a:lnTo>
                  <a:lnTo>
                    <a:pt x="9766" y="5853"/>
                  </a:lnTo>
                  <a:lnTo>
                    <a:pt x="9137" y="4740"/>
                  </a:lnTo>
                  <a:lnTo>
                    <a:pt x="8509" y="3735"/>
                  </a:lnTo>
                  <a:lnTo>
                    <a:pt x="8204" y="3286"/>
                  </a:lnTo>
                  <a:lnTo>
                    <a:pt x="7899" y="2855"/>
                  </a:lnTo>
                  <a:lnTo>
                    <a:pt x="7576" y="2460"/>
                  </a:lnTo>
                  <a:lnTo>
                    <a:pt x="7253" y="2101"/>
                  </a:lnTo>
                  <a:lnTo>
                    <a:pt x="6912" y="1760"/>
                  </a:lnTo>
                  <a:lnTo>
                    <a:pt x="6571" y="1455"/>
                  </a:lnTo>
                  <a:lnTo>
                    <a:pt x="6230" y="1186"/>
                  </a:lnTo>
                  <a:lnTo>
                    <a:pt x="5871" y="934"/>
                  </a:lnTo>
                  <a:lnTo>
                    <a:pt x="5494" y="719"/>
                  </a:lnTo>
                  <a:lnTo>
                    <a:pt x="5117" y="522"/>
                  </a:lnTo>
                  <a:lnTo>
                    <a:pt x="4740" y="360"/>
                  </a:lnTo>
                  <a:lnTo>
                    <a:pt x="4345" y="234"/>
                  </a:lnTo>
                  <a:lnTo>
                    <a:pt x="3932" y="127"/>
                  </a:lnTo>
                  <a:lnTo>
                    <a:pt x="3537" y="55"/>
                  </a:lnTo>
                  <a:lnTo>
                    <a:pt x="3106" y="19"/>
                  </a:lnTo>
                  <a:lnTo>
                    <a:pt x="2693" y="1"/>
                  </a:lnTo>
                  <a:close/>
                </a:path>
              </a:pathLst>
            </a:custGeom>
            <a:solidFill>
              <a:srgbClr val="F3AB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34"/>
            <p:cNvSpPr/>
            <p:nvPr/>
          </p:nvSpPr>
          <p:spPr>
            <a:xfrm>
              <a:off x="2652650" y="2393925"/>
              <a:ext cx="1951650" cy="3076225"/>
            </a:xfrm>
            <a:custGeom>
              <a:avLst/>
              <a:gdLst/>
              <a:ahLst/>
              <a:cxnLst/>
              <a:rect l="l" t="t" r="r" b="b"/>
              <a:pathLst>
                <a:path w="78066" h="123049" extrusionOk="0">
                  <a:moveTo>
                    <a:pt x="9586" y="1"/>
                  </a:moveTo>
                  <a:lnTo>
                    <a:pt x="9155" y="72"/>
                  </a:lnTo>
                  <a:lnTo>
                    <a:pt x="8742" y="162"/>
                  </a:lnTo>
                  <a:lnTo>
                    <a:pt x="8330" y="252"/>
                  </a:lnTo>
                  <a:lnTo>
                    <a:pt x="7899" y="360"/>
                  </a:lnTo>
                  <a:lnTo>
                    <a:pt x="7468" y="485"/>
                  </a:lnTo>
                  <a:lnTo>
                    <a:pt x="7055" y="629"/>
                  </a:lnTo>
                  <a:lnTo>
                    <a:pt x="6624" y="772"/>
                  </a:lnTo>
                  <a:lnTo>
                    <a:pt x="6193" y="952"/>
                  </a:lnTo>
                  <a:lnTo>
                    <a:pt x="5673" y="1167"/>
                  </a:lnTo>
                  <a:lnTo>
                    <a:pt x="5170" y="1401"/>
                  </a:lnTo>
                  <a:lnTo>
                    <a:pt x="4722" y="1652"/>
                  </a:lnTo>
                  <a:lnTo>
                    <a:pt x="4291" y="1903"/>
                  </a:lnTo>
                  <a:lnTo>
                    <a:pt x="3896" y="2190"/>
                  </a:lnTo>
                  <a:lnTo>
                    <a:pt x="3537" y="2478"/>
                  </a:lnTo>
                  <a:lnTo>
                    <a:pt x="3214" y="2783"/>
                  </a:lnTo>
                  <a:lnTo>
                    <a:pt x="2927" y="3106"/>
                  </a:lnTo>
                  <a:lnTo>
                    <a:pt x="2675" y="3429"/>
                  </a:lnTo>
                  <a:lnTo>
                    <a:pt x="2442" y="3788"/>
                  </a:lnTo>
                  <a:lnTo>
                    <a:pt x="2262" y="4147"/>
                  </a:lnTo>
                  <a:lnTo>
                    <a:pt x="2101" y="4524"/>
                  </a:lnTo>
                  <a:lnTo>
                    <a:pt x="1993" y="4919"/>
                  </a:lnTo>
                  <a:lnTo>
                    <a:pt x="1903" y="5314"/>
                  </a:lnTo>
                  <a:lnTo>
                    <a:pt x="1850" y="5727"/>
                  </a:lnTo>
                  <a:lnTo>
                    <a:pt x="1832" y="6157"/>
                  </a:lnTo>
                  <a:lnTo>
                    <a:pt x="1850" y="6660"/>
                  </a:lnTo>
                  <a:lnTo>
                    <a:pt x="1903" y="7145"/>
                  </a:lnTo>
                  <a:lnTo>
                    <a:pt x="1993" y="7593"/>
                  </a:lnTo>
                  <a:lnTo>
                    <a:pt x="2101" y="8042"/>
                  </a:lnTo>
                  <a:lnTo>
                    <a:pt x="2262" y="8455"/>
                  </a:lnTo>
                  <a:lnTo>
                    <a:pt x="2442" y="8850"/>
                  </a:lnTo>
                  <a:lnTo>
                    <a:pt x="2657" y="9245"/>
                  </a:lnTo>
                  <a:lnTo>
                    <a:pt x="2909" y="9604"/>
                  </a:lnTo>
                  <a:lnTo>
                    <a:pt x="3232" y="9963"/>
                  </a:lnTo>
                  <a:lnTo>
                    <a:pt x="3842" y="10573"/>
                  </a:lnTo>
                  <a:lnTo>
                    <a:pt x="4722" y="11417"/>
                  </a:lnTo>
                  <a:lnTo>
                    <a:pt x="5870" y="12512"/>
                  </a:lnTo>
                  <a:lnTo>
                    <a:pt x="6193" y="12835"/>
                  </a:lnTo>
                  <a:lnTo>
                    <a:pt x="6481" y="13158"/>
                  </a:lnTo>
                  <a:lnTo>
                    <a:pt x="6750" y="13499"/>
                  </a:lnTo>
                  <a:lnTo>
                    <a:pt x="7001" y="13840"/>
                  </a:lnTo>
                  <a:lnTo>
                    <a:pt x="7217" y="14217"/>
                  </a:lnTo>
                  <a:lnTo>
                    <a:pt x="7414" y="14594"/>
                  </a:lnTo>
                  <a:lnTo>
                    <a:pt x="7576" y="14989"/>
                  </a:lnTo>
                  <a:lnTo>
                    <a:pt x="7719" y="15402"/>
                  </a:lnTo>
                  <a:lnTo>
                    <a:pt x="7845" y="15815"/>
                  </a:lnTo>
                  <a:lnTo>
                    <a:pt x="7935" y="16245"/>
                  </a:lnTo>
                  <a:lnTo>
                    <a:pt x="8006" y="16712"/>
                  </a:lnTo>
                  <a:lnTo>
                    <a:pt x="8060" y="17161"/>
                  </a:lnTo>
                  <a:lnTo>
                    <a:pt x="8078" y="17645"/>
                  </a:lnTo>
                  <a:lnTo>
                    <a:pt x="8078" y="18130"/>
                  </a:lnTo>
                  <a:lnTo>
                    <a:pt x="8060" y="18633"/>
                  </a:lnTo>
                  <a:lnTo>
                    <a:pt x="8006" y="19153"/>
                  </a:lnTo>
                  <a:lnTo>
                    <a:pt x="7755" y="21128"/>
                  </a:lnTo>
                  <a:lnTo>
                    <a:pt x="7504" y="22833"/>
                  </a:lnTo>
                  <a:lnTo>
                    <a:pt x="7378" y="23587"/>
                  </a:lnTo>
                  <a:lnTo>
                    <a:pt x="7253" y="24269"/>
                  </a:lnTo>
                  <a:lnTo>
                    <a:pt x="7127" y="24897"/>
                  </a:lnTo>
                  <a:lnTo>
                    <a:pt x="7001" y="25454"/>
                  </a:lnTo>
                  <a:lnTo>
                    <a:pt x="6947" y="25723"/>
                  </a:lnTo>
                  <a:lnTo>
                    <a:pt x="6858" y="25992"/>
                  </a:lnTo>
                  <a:lnTo>
                    <a:pt x="6768" y="26262"/>
                  </a:lnTo>
                  <a:lnTo>
                    <a:pt x="6660" y="26549"/>
                  </a:lnTo>
                  <a:lnTo>
                    <a:pt x="6409" y="27123"/>
                  </a:lnTo>
                  <a:lnTo>
                    <a:pt x="6122" y="27716"/>
                  </a:lnTo>
                  <a:lnTo>
                    <a:pt x="5763" y="28326"/>
                  </a:lnTo>
                  <a:lnTo>
                    <a:pt x="5350" y="28936"/>
                  </a:lnTo>
                  <a:lnTo>
                    <a:pt x="4901" y="29582"/>
                  </a:lnTo>
                  <a:lnTo>
                    <a:pt x="4381" y="30229"/>
                  </a:lnTo>
                  <a:lnTo>
                    <a:pt x="3842" y="30893"/>
                  </a:lnTo>
                  <a:lnTo>
                    <a:pt x="3357" y="31503"/>
                  </a:lnTo>
                  <a:lnTo>
                    <a:pt x="2909" y="32077"/>
                  </a:lnTo>
                  <a:lnTo>
                    <a:pt x="2514" y="32634"/>
                  </a:lnTo>
                  <a:lnTo>
                    <a:pt x="2155" y="33136"/>
                  </a:lnTo>
                  <a:lnTo>
                    <a:pt x="1850" y="33585"/>
                  </a:lnTo>
                  <a:lnTo>
                    <a:pt x="1580" y="34016"/>
                  </a:lnTo>
                  <a:lnTo>
                    <a:pt x="1365" y="34411"/>
                  </a:lnTo>
                  <a:lnTo>
                    <a:pt x="1042" y="35039"/>
                  </a:lnTo>
                  <a:lnTo>
                    <a:pt x="773" y="35703"/>
                  </a:lnTo>
                  <a:lnTo>
                    <a:pt x="647" y="36026"/>
                  </a:lnTo>
                  <a:lnTo>
                    <a:pt x="539" y="36350"/>
                  </a:lnTo>
                  <a:lnTo>
                    <a:pt x="431" y="36691"/>
                  </a:lnTo>
                  <a:lnTo>
                    <a:pt x="342" y="37014"/>
                  </a:lnTo>
                  <a:lnTo>
                    <a:pt x="270" y="37355"/>
                  </a:lnTo>
                  <a:lnTo>
                    <a:pt x="198" y="37696"/>
                  </a:lnTo>
                  <a:lnTo>
                    <a:pt x="126" y="38037"/>
                  </a:lnTo>
                  <a:lnTo>
                    <a:pt x="90" y="38378"/>
                  </a:lnTo>
                  <a:lnTo>
                    <a:pt x="55" y="38737"/>
                  </a:lnTo>
                  <a:lnTo>
                    <a:pt x="19" y="39078"/>
                  </a:lnTo>
                  <a:lnTo>
                    <a:pt x="1" y="39778"/>
                  </a:lnTo>
                  <a:lnTo>
                    <a:pt x="1" y="40101"/>
                  </a:lnTo>
                  <a:lnTo>
                    <a:pt x="37" y="40424"/>
                  </a:lnTo>
                  <a:lnTo>
                    <a:pt x="72" y="40765"/>
                  </a:lnTo>
                  <a:lnTo>
                    <a:pt x="108" y="41124"/>
                  </a:lnTo>
                  <a:lnTo>
                    <a:pt x="180" y="41483"/>
                  </a:lnTo>
                  <a:lnTo>
                    <a:pt x="252" y="41860"/>
                  </a:lnTo>
                  <a:lnTo>
                    <a:pt x="360" y="42237"/>
                  </a:lnTo>
                  <a:lnTo>
                    <a:pt x="467" y="42632"/>
                  </a:lnTo>
                  <a:lnTo>
                    <a:pt x="719" y="43458"/>
                  </a:lnTo>
                  <a:lnTo>
                    <a:pt x="1042" y="44337"/>
                  </a:lnTo>
                  <a:lnTo>
                    <a:pt x="1419" y="45253"/>
                  </a:lnTo>
                  <a:lnTo>
                    <a:pt x="1850" y="46204"/>
                  </a:lnTo>
                  <a:lnTo>
                    <a:pt x="2334" y="47209"/>
                  </a:lnTo>
                  <a:lnTo>
                    <a:pt x="2891" y="48268"/>
                  </a:lnTo>
                  <a:lnTo>
                    <a:pt x="3501" y="49363"/>
                  </a:lnTo>
                  <a:lnTo>
                    <a:pt x="4165" y="50494"/>
                  </a:lnTo>
                  <a:lnTo>
                    <a:pt x="4883" y="51679"/>
                  </a:lnTo>
                  <a:lnTo>
                    <a:pt x="5673" y="52918"/>
                  </a:lnTo>
                  <a:lnTo>
                    <a:pt x="6499" y="54192"/>
                  </a:lnTo>
                  <a:lnTo>
                    <a:pt x="7396" y="55502"/>
                  </a:lnTo>
                  <a:lnTo>
                    <a:pt x="7683" y="55915"/>
                  </a:lnTo>
                  <a:lnTo>
                    <a:pt x="7988" y="56310"/>
                  </a:lnTo>
                  <a:lnTo>
                    <a:pt x="8294" y="56687"/>
                  </a:lnTo>
                  <a:lnTo>
                    <a:pt x="8617" y="57082"/>
                  </a:lnTo>
                  <a:lnTo>
                    <a:pt x="8940" y="57441"/>
                  </a:lnTo>
                  <a:lnTo>
                    <a:pt x="9281" y="57818"/>
                  </a:lnTo>
                  <a:lnTo>
                    <a:pt x="9640" y="58177"/>
                  </a:lnTo>
                  <a:lnTo>
                    <a:pt x="9999" y="58518"/>
                  </a:lnTo>
                  <a:lnTo>
                    <a:pt x="10376" y="58877"/>
                  </a:lnTo>
                  <a:lnTo>
                    <a:pt x="10771" y="59200"/>
                  </a:lnTo>
                  <a:lnTo>
                    <a:pt x="11166" y="59541"/>
                  </a:lnTo>
                  <a:lnTo>
                    <a:pt x="11578" y="59864"/>
                  </a:lnTo>
                  <a:lnTo>
                    <a:pt x="11991" y="60169"/>
                  </a:lnTo>
                  <a:lnTo>
                    <a:pt x="12440" y="60475"/>
                  </a:lnTo>
                  <a:lnTo>
                    <a:pt x="12871" y="60780"/>
                  </a:lnTo>
                  <a:lnTo>
                    <a:pt x="13338" y="61067"/>
                  </a:lnTo>
                  <a:lnTo>
                    <a:pt x="13804" y="61354"/>
                  </a:lnTo>
                  <a:lnTo>
                    <a:pt x="14271" y="61641"/>
                  </a:lnTo>
                  <a:lnTo>
                    <a:pt x="14774" y="61911"/>
                  </a:lnTo>
                  <a:lnTo>
                    <a:pt x="15258" y="62162"/>
                  </a:lnTo>
                  <a:lnTo>
                    <a:pt x="15779" y="62413"/>
                  </a:lnTo>
                  <a:lnTo>
                    <a:pt x="16299" y="62664"/>
                  </a:lnTo>
                  <a:lnTo>
                    <a:pt x="16838" y="62916"/>
                  </a:lnTo>
                  <a:lnTo>
                    <a:pt x="17376" y="63149"/>
                  </a:lnTo>
                  <a:lnTo>
                    <a:pt x="17933" y="63365"/>
                  </a:lnTo>
                  <a:lnTo>
                    <a:pt x="18507" y="63580"/>
                  </a:lnTo>
                  <a:lnTo>
                    <a:pt x="19674" y="63993"/>
                  </a:lnTo>
                  <a:lnTo>
                    <a:pt x="20895" y="64388"/>
                  </a:lnTo>
                  <a:lnTo>
                    <a:pt x="22151" y="64747"/>
                  </a:lnTo>
                  <a:lnTo>
                    <a:pt x="23803" y="65016"/>
                  </a:lnTo>
                  <a:lnTo>
                    <a:pt x="25490" y="65249"/>
                  </a:lnTo>
                  <a:lnTo>
                    <a:pt x="27195" y="65465"/>
                  </a:lnTo>
                  <a:lnTo>
                    <a:pt x="28918" y="65662"/>
                  </a:lnTo>
                  <a:lnTo>
                    <a:pt x="30390" y="65806"/>
                  </a:lnTo>
                  <a:lnTo>
                    <a:pt x="31844" y="65931"/>
                  </a:lnTo>
                  <a:lnTo>
                    <a:pt x="33298" y="66021"/>
                  </a:lnTo>
                  <a:lnTo>
                    <a:pt x="34734" y="66111"/>
                  </a:lnTo>
                  <a:lnTo>
                    <a:pt x="36170" y="66183"/>
                  </a:lnTo>
                  <a:lnTo>
                    <a:pt x="37606" y="66219"/>
                  </a:lnTo>
                  <a:lnTo>
                    <a:pt x="39024" y="66254"/>
                  </a:lnTo>
                  <a:lnTo>
                    <a:pt x="41932" y="66254"/>
                  </a:lnTo>
                  <a:lnTo>
                    <a:pt x="43440" y="66219"/>
                  </a:lnTo>
                  <a:lnTo>
                    <a:pt x="44966" y="66183"/>
                  </a:lnTo>
                  <a:lnTo>
                    <a:pt x="46491" y="66111"/>
                  </a:lnTo>
                  <a:lnTo>
                    <a:pt x="48053" y="66021"/>
                  </a:lnTo>
                  <a:lnTo>
                    <a:pt x="49615" y="65913"/>
                  </a:lnTo>
                  <a:lnTo>
                    <a:pt x="51194" y="65806"/>
                  </a:lnTo>
                  <a:lnTo>
                    <a:pt x="52774" y="65662"/>
                  </a:lnTo>
                  <a:lnTo>
                    <a:pt x="54390" y="65501"/>
                  </a:lnTo>
                  <a:lnTo>
                    <a:pt x="56005" y="65303"/>
                  </a:lnTo>
                  <a:lnTo>
                    <a:pt x="57638" y="65106"/>
                  </a:lnTo>
                  <a:lnTo>
                    <a:pt x="59290" y="64890"/>
                  </a:lnTo>
                  <a:lnTo>
                    <a:pt x="60959" y="64657"/>
                  </a:lnTo>
                  <a:lnTo>
                    <a:pt x="62629" y="64388"/>
                  </a:lnTo>
                  <a:lnTo>
                    <a:pt x="64316" y="64118"/>
                  </a:lnTo>
                  <a:lnTo>
                    <a:pt x="66021" y="63831"/>
                  </a:lnTo>
                  <a:lnTo>
                    <a:pt x="66865" y="63670"/>
                  </a:lnTo>
                  <a:lnTo>
                    <a:pt x="67673" y="63508"/>
                  </a:lnTo>
                  <a:lnTo>
                    <a:pt x="68462" y="63347"/>
                  </a:lnTo>
                  <a:lnTo>
                    <a:pt x="69216" y="63167"/>
                  </a:lnTo>
                  <a:lnTo>
                    <a:pt x="69934" y="62988"/>
                  </a:lnTo>
                  <a:lnTo>
                    <a:pt x="70616" y="62790"/>
                  </a:lnTo>
                  <a:lnTo>
                    <a:pt x="71281" y="62611"/>
                  </a:lnTo>
                  <a:lnTo>
                    <a:pt x="71909" y="62395"/>
                  </a:lnTo>
                  <a:lnTo>
                    <a:pt x="72501" y="62198"/>
                  </a:lnTo>
                  <a:lnTo>
                    <a:pt x="73076" y="61982"/>
                  </a:lnTo>
                  <a:lnTo>
                    <a:pt x="73614" y="61767"/>
                  </a:lnTo>
                  <a:lnTo>
                    <a:pt x="74117" y="61534"/>
                  </a:lnTo>
                  <a:lnTo>
                    <a:pt x="74583" y="61300"/>
                  </a:lnTo>
                  <a:lnTo>
                    <a:pt x="75032" y="61067"/>
                  </a:lnTo>
                  <a:lnTo>
                    <a:pt x="75445" y="60816"/>
                  </a:lnTo>
                  <a:lnTo>
                    <a:pt x="75840" y="60564"/>
                  </a:lnTo>
                  <a:lnTo>
                    <a:pt x="76181" y="60295"/>
                  </a:lnTo>
                  <a:lnTo>
                    <a:pt x="76504" y="60026"/>
                  </a:lnTo>
                  <a:lnTo>
                    <a:pt x="76809" y="59757"/>
                  </a:lnTo>
                  <a:lnTo>
                    <a:pt x="77060" y="59487"/>
                  </a:lnTo>
                  <a:lnTo>
                    <a:pt x="77294" y="59200"/>
                  </a:lnTo>
                  <a:lnTo>
                    <a:pt x="77509" y="58895"/>
                  </a:lnTo>
                  <a:lnTo>
                    <a:pt x="77671" y="58608"/>
                  </a:lnTo>
                  <a:lnTo>
                    <a:pt x="77814" y="58303"/>
                  </a:lnTo>
                  <a:lnTo>
                    <a:pt x="77922" y="57979"/>
                  </a:lnTo>
                  <a:lnTo>
                    <a:pt x="77994" y="57656"/>
                  </a:lnTo>
                  <a:lnTo>
                    <a:pt x="78048" y="57333"/>
                  </a:lnTo>
                  <a:lnTo>
                    <a:pt x="78066" y="57010"/>
                  </a:lnTo>
                  <a:lnTo>
                    <a:pt x="78066" y="56669"/>
                  </a:lnTo>
                  <a:lnTo>
                    <a:pt x="78012" y="56328"/>
                  </a:lnTo>
                  <a:lnTo>
                    <a:pt x="77940" y="55969"/>
                  </a:lnTo>
                  <a:lnTo>
                    <a:pt x="77832" y="55610"/>
                  </a:lnTo>
                  <a:lnTo>
                    <a:pt x="77743" y="55341"/>
                  </a:lnTo>
                  <a:lnTo>
                    <a:pt x="77635" y="55072"/>
                  </a:lnTo>
                  <a:lnTo>
                    <a:pt x="77527" y="54838"/>
                  </a:lnTo>
                  <a:lnTo>
                    <a:pt x="77419" y="54605"/>
                  </a:lnTo>
                  <a:lnTo>
                    <a:pt x="77294" y="54407"/>
                  </a:lnTo>
                  <a:lnTo>
                    <a:pt x="77168" y="54210"/>
                  </a:lnTo>
                  <a:lnTo>
                    <a:pt x="77025" y="54048"/>
                  </a:lnTo>
                  <a:lnTo>
                    <a:pt x="76899" y="53905"/>
                  </a:lnTo>
                  <a:lnTo>
                    <a:pt x="76755" y="53761"/>
                  </a:lnTo>
                  <a:lnTo>
                    <a:pt x="76594" y="53653"/>
                  </a:lnTo>
                  <a:lnTo>
                    <a:pt x="76450" y="53546"/>
                  </a:lnTo>
                  <a:lnTo>
                    <a:pt x="76289" y="53474"/>
                  </a:lnTo>
                  <a:lnTo>
                    <a:pt x="76109" y="53402"/>
                  </a:lnTo>
                  <a:lnTo>
                    <a:pt x="75948" y="53366"/>
                  </a:lnTo>
                  <a:lnTo>
                    <a:pt x="75768" y="53330"/>
                  </a:lnTo>
                  <a:lnTo>
                    <a:pt x="75265" y="53330"/>
                  </a:lnTo>
                  <a:lnTo>
                    <a:pt x="74924" y="53366"/>
                  </a:lnTo>
                  <a:lnTo>
                    <a:pt x="74565" y="53420"/>
                  </a:lnTo>
                  <a:lnTo>
                    <a:pt x="74171" y="53492"/>
                  </a:lnTo>
                  <a:lnTo>
                    <a:pt x="73776" y="53582"/>
                  </a:lnTo>
                  <a:lnTo>
                    <a:pt x="73345" y="53689"/>
                  </a:lnTo>
                  <a:lnTo>
                    <a:pt x="72896" y="53833"/>
                  </a:lnTo>
                  <a:lnTo>
                    <a:pt x="72429" y="53977"/>
                  </a:lnTo>
                  <a:lnTo>
                    <a:pt x="71514" y="54264"/>
                  </a:lnTo>
                  <a:lnTo>
                    <a:pt x="71101" y="54389"/>
                  </a:lnTo>
                  <a:lnTo>
                    <a:pt x="70724" y="54479"/>
                  </a:lnTo>
                  <a:lnTo>
                    <a:pt x="70365" y="54551"/>
                  </a:lnTo>
                  <a:lnTo>
                    <a:pt x="70042" y="54605"/>
                  </a:lnTo>
                  <a:lnTo>
                    <a:pt x="69755" y="54623"/>
                  </a:lnTo>
                  <a:lnTo>
                    <a:pt x="69486" y="54641"/>
                  </a:lnTo>
                  <a:lnTo>
                    <a:pt x="69127" y="54623"/>
                  </a:lnTo>
                  <a:lnTo>
                    <a:pt x="68768" y="54605"/>
                  </a:lnTo>
                  <a:lnTo>
                    <a:pt x="68409" y="54569"/>
                  </a:lnTo>
                  <a:lnTo>
                    <a:pt x="68067" y="54515"/>
                  </a:lnTo>
                  <a:lnTo>
                    <a:pt x="67744" y="54443"/>
                  </a:lnTo>
                  <a:lnTo>
                    <a:pt x="67421" y="54371"/>
                  </a:lnTo>
                  <a:lnTo>
                    <a:pt x="67098" y="54264"/>
                  </a:lnTo>
                  <a:lnTo>
                    <a:pt x="66775" y="54156"/>
                  </a:lnTo>
                  <a:lnTo>
                    <a:pt x="66488" y="54030"/>
                  </a:lnTo>
                  <a:lnTo>
                    <a:pt x="66183" y="53887"/>
                  </a:lnTo>
                  <a:lnTo>
                    <a:pt x="65896" y="53725"/>
                  </a:lnTo>
                  <a:lnTo>
                    <a:pt x="65626" y="53546"/>
                  </a:lnTo>
                  <a:lnTo>
                    <a:pt x="65357" y="53348"/>
                  </a:lnTo>
                  <a:lnTo>
                    <a:pt x="65088" y="53151"/>
                  </a:lnTo>
                  <a:lnTo>
                    <a:pt x="64836" y="52935"/>
                  </a:lnTo>
                  <a:lnTo>
                    <a:pt x="64585" y="52702"/>
                  </a:lnTo>
                  <a:lnTo>
                    <a:pt x="64352" y="52451"/>
                  </a:lnTo>
                  <a:lnTo>
                    <a:pt x="64136" y="52200"/>
                  </a:lnTo>
                  <a:lnTo>
                    <a:pt x="63939" y="51948"/>
                  </a:lnTo>
                  <a:lnTo>
                    <a:pt x="63742" y="51661"/>
                  </a:lnTo>
                  <a:lnTo>
                    <a:pt x="63544" y="51392"/>
                  </a:lnTo>
                  <a:lnTo>
                    <a:pt x="63365" y="51087"/>
                  </a:lnTo>
                  <a:lnTo>
                    <a:pt x="63185" y="50781"/>
                  </a:lnTo>
                  <a:lnTo>
                    <a:pt x="63024" y="50458"/>
                  </a:lnTo>
                  <a:lnTo>
                    <a:pt x="62880" y="50117"/>
                  </a:lnTo>
                  <a:lnTo>
                    <a:pt x="62736" y="49776"/>
                  </a:lnTo>
                  <a:lnTo>
                    <a:pt x="62593" y="49417"/>
                  </a:lnTo>
                  <a:lnTo>
                    <a:pt x="62467" y="49040"/>
                  </a:lnTo>
                  <a:lnTo>
                    <a:pt x="62341" y="48663"/>
                  </a:lnTo>
                  <a:lnTo>
                    <a:pt x="62234" y="48268"/>
                  </a:lnTo>
                  <a:lnTo>
                    <a:pt x="62126" y="47856"/>
                  </a:lnTo>
                  <a:lnTo>
                    <a:pt x="62036" y="47443"/>
                  </a:lnTo>
                  <a:lnTo>
                    <a:pt x="13679" y="47443"/>
                  </a:lnTo>
                  <a:lnTo>
                    <a:pt x="13481" y="47497"/>
                  </a:lnTo>
                  <a:lnTo>
                    <a:pt x="13284" y="47532"/>
                  </a:lnTo>
                  <a:lnTo>
                    <a:pt x="12835" y="47532"/>
                  </a:lnTo>
                  <a:lnTo>
                    <a:pt x="12440" y="47461"/>
                  </a:lnTo>
                  <a:lnTo>
                    <a:pt x="12063" y="47389"/>
                  </a:lnTo>
                  <a:lnTo>
                    <a:pt x="11704" y="47299"/>
                  </a:lnTo>
                  <a:lnTo>
                    <a:pt x="11381" y="47191"/>
                  </a:lnTo>
                  <a:lnTo>
                    <a:pt x="11094" y="47048"/>
                  </a:lnTo>
                  <a:lnTo>
                    <a:pt x="10807" y="46904"/>
                  </a:lnTo>
                  <a:lnTo>
                    <a:pt x="10555" y="46743"/>
                  </a:lnTo>
                  <a:lnTo>
                    <a:pt x="10340" y="46563"/>
                  </a:lnTo>
                  <a:lnTo>
                    <a:pt x="10125" y="46366"/>
                  </a:lnTo>
                  <a:lnTo>
                    <a:pt x="9945" y="46168"/>
                  </a:lnTo>
                  <a:lnTo>
                    <a:pt x="9801" y="45935"/>
                  </a:lnTo>
                  <a:lnTo>
                    <a:pt x="9676" y="45684"/>
                  </a:lnTo>
                  <a:lnTo>
                    <a:pt x="9568" y="45432"/>
                  </a:lnTo>
                  <a:lnTo>
                    <a:pt x="9478" y="45145"/>
                  </a:lnTo>
                  <a:lnTo>
                    <a:pt x="9424" y="44840"/>
                  </a:lnTo>
                  <a:lnTo>
                    <a:pt x="9389" y="44535"/>
                  </a:lnTo>
                  <a:lnTo>
                    <a:pt x="9371" y="44373"/>
                  </a:lnTo>
                  <a:lnTo>
                    <a:pt x="9263" y="41537"/>
                  </a:lnTo>
                  <a:lnTo>
                    <a:pt x="9155" y="38701"/>
                  </a:lnTo>
                  <a:lnTo>
                    <a:pt x="9083" y="35883"/>
                  </a:lnTo>
                  <a:lnTo>
                    <a:pt x="9012" y="33083"/>
                  </a:lnTo>
                  <a:lnTo>
                    <a:pt x="8976" y="30264"/>
                  </a:lnTo>
                  <a:lnTo>
                    <a:pt x="8940" y="27482"/>
                  </a:lnTo>
                  <a:lnTo>
                    <a:pt x="8940" y="24682"/>
                  </a:lnTo>
                  <a:lnTo>
                    <a:pt x="8940" y="21918"/>
                  </a:lnTo>
                  <a:lnTo>
                    <a:pt x="8958" y="19135"/>
                  </a:lnTo>
                  <a:lnTo>
                    <a:pt x="8994" y="16389"/>
                  </a:lnTo>
                  <a:lnTo>
                    <a:pt x="9048" y="13625"/>
                  </a:lnTo>
                  <a:lnTo>
                    <a:pt x="9119" y="10878"/>
                  </a:lnTo>
                  <a:lnTo>
                    <a:pt x="9209" y="8150"/>
                  </a:lnTo>
                  <a:lnTo>
                    <a:pt x="9317" y="5421"/>
                  </a:lnTo>
                  <a:lnTo>
                    <a:pt x="9442" y="2711"/>
                  </a:lnTo>
                  <a:lnTo>
                    <a:pt x="9586" y="1"/>
                  </a:lnTo>
                  <a:close/>
                  <a:moveTo>
                    <a:pt x="61982" y="68175"/>
                  </a:moveTo>
                  <a:lnTo>
                    <a:pt x="61480" y="68193"/>
                  </a:lnTo>
                  <a:lnTo>
                    <a:pt x="60834" y="68211"/>
                  </a:lnTo>
                  <a:lnTo>
                    <a:pt x="59164" y="68319"/>
                  </a:lnTo>
                  <a:lnTo>
                    <a:pt x="56938" y="68480"/>
                  </a:lnTo>
                  <a:lnTo>
                    <a:pt x="54192" y="68696"/>
                  </a:lnTo>
                  <a:lnTo>
                    <a:pt x="51428" y="68929"/>
                  </a:lnTo>
                  <a:lnTo>
                    <a:pt x="49202" y="69073"/>
                  </a:lnTo>
                  <a:lnTo>
                    <a:pt x="47479" y="69180"/>
                  </a:lnTo>
                  <a:lnTo>
                    <a:pt x="46833" y="69198"/>
                  </a:lnTo>
                  <a:lnTo>
                    <a:pt x="46294" y="69198"/>
                  </a:lnTo>
                  <a:lnTo>
                    <a:pt x="45630" y="69180"/>
                  </a:lnTo>
                  <a:lnTo>
                    <a:pt x="44607" y="69127"/>
                  </a:lnTo>
                  <a:lnTo>
                    <a:pt x="43225" y="69037"/>
                  </a:lnTo>
                  <a:lnTo>
                    <a:pt x="41483" y="68911"/>
                  </a:lnTo>
                  <a:lnTo>
                    <a:pt x="38486" y="68678"/>
                  </a:lnTo>
                  <a:lnTo>
                    <a:pt x="37606" y="68624"/>
                  </a:lnTo>
                  <a:lnTo>
                    <a:pt x="37157" y="68606"/>
                  </a:lnTo>
                  <a:lnTo>
                    <a:pt x="36727" y="68606"/>
                  </a:lnTo>
                  <a:lnTo>
                    <a:pt x="36296" y="68624"/>
                  </a:lnTo>
                  <a:lnTo>
                    <a:pt x="35883" y="68678"/>
                  </a:lnTo>
                  <a:lnTo>
                    <a:pt x="35470" y="68732"/>
                  </a:lnTo>
                  <a:lnTo>
                    <a:pt x="35057" y="68785"/>
                  </a:lnTo>
                  <a:lnTo>
                    <a:pt x="34662" y="68875"/>
                  </a:lnTo>
                  <a:lnTo>
                    <a:pt x="34267" y="68983"/>
                  </a:lnTo>
                  <a:lnTo>
                    <a:pt x="33890" y="69091"/>
                  </a:lnTo>
                  <a:lnTo>
                    <a:pt x="33514" y="69234"/>
                  </a:lnTo>
                  <a:lnTo>
                    <a:pt x="33155" y="69378"/>
                  </a:lnTo>
                  <a:lnTo>
                    <a:pt x="32796" y="69539"/>
                  </a:lnTo>
                  <a:lnTo>
                    <a:pt x="32454" y="69719"/>
                  </a:lnTo>
                  <a:lnTo>
                    <a:pt x="32113" y="69916"/>
                  </a:lnTo>
                  <a:lnTo>
                    <a:pt x="31772" y="70132"/>
                  </a:lnTo>
                  <a:lnTo>
                    <a:pt x="31449" y="70347"/>
                  </a:lnTo>
                  <a:lnTo>
                    <a:pt x="31126" y="70598"/>
                  </a:lnTo>
                  <a:lnTo>
                    <a:pt x="30642" y="71011"/>
                  </a:lnTo>
                  <a:lnTo>
                    <a:pt x="30193" y="71442"/>
                  </a:lnTo>
                  <a:lnTo>
                    <a:pt x="29762" y="71927"/>
                  </a:lnTo>
                  <a:lnTo>
                    <a:pt x="29367" y="72447"/>
                  </a:lnTo>
                  <a:lnTo>
                    <a:pt x="28990" y="72986"/>
                  </a:lnTo>
                  <a:lnTo>
                    <a:pt x="28631" y="73578"/>
                  </a:lnTo>
                  <a:lnTo>
                    <a:pt x="28308" y="74188"/>
                  </a:lnTo>
                  <a:lnTo>
                    <a:pt x="28003" y="74853"/>
                  </a:lnTo>
                  <a:lnTo>
                    <a:pt x="28111" y="78299"/>
                  </a:lnTo>
                  <a:lnTo>
                    <a:pt x="28200" y="81710"/>
                  </a:lnTo>
                  <a:lnTo>
                    <a:pt x="28272" y="85048"/>
                  </a:lnTo>
                  <a:lnTo>
                    <a:pt x="28326" y="88333"/>
                  </a:lnTo>
                  <a:lnTo>
                    <a:pt x="28362" y="91546"/>
                  </a:lnTo>
                  <a:lnTo>
                    <a:pt x="28362" y="94705"/>
                  </a:lnTo>
                  <a:lnTo>
                    <a:pt x="28362" y="97811"/>
                  </a:lnTo>
                  <a:lnTo>
                    <a:pt x="28344" y="100862"/>
                  </a:lnTo>
                  <a:lnTo>
                    <a:pt x="28308" y="103842"/>
                  </a:lnTo>
                  <a:lnTo>
                    <a:pt x="28254" y="106768"/>
                  </a:lnTo>
                  <a:lnTo>
                    <a:pt x="28182" y="109622"/>
                  </a:lnTo>
                  <a:lnTo>
                    <a:pt x="28093" y="112440"/>
                  </a:lnTo>
                  <a:lnTo>
                    <a:pt x="27985" y="115169"/>
                  </a:lnTo>
                  <a:lnTo>
                    <a:pt x="27859" y="117861"/>
                  </a:lnTo>
                  <a:lnTo>
                    <a:pt x="27716" y="120482"/>
                  </a:lnTo>
                  <a:lnTo>
                    <a:pt x="27554" y="123049"/>
                  </a:lnTo>
                  <a:lnTo>
                    <a:pt x="68911" y="123049"/>
                  </a:lnTo>
                  <a:lnTo>
                    <a:pt x="68678" y="119961"/>
                  </a:lnTo>
                  <a:lnTo>
                    <a:pt x="68480" y="116856"/>
                  </a:lnTo>
                  <a:lnTo>
                    <a:pt x="68301" y="113733"/>
                  </a:lnTo>
                  <a:lnTo>
                    <a:pt x="68157" y="110591"/>
                  </a:lnTo>
                  <a:lnTo>
                    <a:pt x="68032" y="107432"/>
                  </a:lnTo>
                  <a:lnTo>
                    <a:pt x="67942" y="104255"/>
                  </a:lnTo>
                  <a:lnTo>
                    <a:pt x="67870" y="101060"/>
                  </a:lnTo>
                  <a:lnTo>
                    <a:pt x="67834" y="97847"/>
                  </a:lnTo>
                  <a:lnTo>
                    <a:pt x="67816" y="94616"/>
                  </a:lnTo>
                  <a:lnTo>
                    <a:pt x="67834" y="91367"/>
                  </a:lnTo>
                  <a:lnTo>
                    <a:pt x="67870" y="88118"/>
                  </a:lnTo>
                  <a:lnTo>
                    <a:pt x="67942" y="84833"/>
                  </a:lnTo>
                  <a:lnTo>
                    <a:pt x="68050" y="81530"/>
                  </a:lnTo>
                  <a:lnTo>
                    <a:pt x="68175" y="78227"/>
                  </a:lnTo>
                  <a:lnTo>
                    <a:pt x="68319" y="74889"/>
                  </a:lnTo>
                  <a:lnTo>
                    <a:pt x="68498" y="71532"/>
                  </a:lnTo>
                  <a:lnTo>
                    <a:pt x="68193" y="71119"/>
                  </a:lnTo>
                  <a:lnTo>
                    <a:pt x="67852" y="70706"/>
                  </a:lnTo>
                  <a:lnTo>
                    <a:pt x="67493" y="70347"/>
                  </a:lnTo>
                  <a:lnTo>
                    <a:pt x="67098" y="69988"/>
                  </a:lnTo>
                  <a:lnTo>
                    <a:pt x="66829" y="69773"/>
                  </a:lnTo>
                  <a:lnTo>
                    <a:pt x="66560" y="69557"/>
                  </a:lnTo>
                  <a:lnTo>
                    <a:pt x="66272" y="69378"/>
                  </a:lnTo>
                  <a:lnTo>
                    <a:pt x="65985" y="69198"/>
                  </a:lnTo>
                  <a:lnTo>
                    <a:pt x="65680" y="69037"/>
                  </a:lnTo>
                  <a:lnTo>
                    <a:pt x="65375" y="68893"/>
                  </a:lnTo>
                  <a:lnTo>
                    <a:pt x="65070" y="68750"/>
                  </a:lnTo>
                  <a:lnTo>
                    <a:pt x="64747" y="68624"/>
                  </a:lnTo>
                  <a:lnTo>
                    <a:pt x="64424" y="68534"/>
                  </a:lnTo>
                  <a:lnTo>
                    <a:pt x="64101" y="68426"/>
                  </a:lnTo>
                  <a:lnTo>
                    <a:pt x="63759" y="68355"/>
                  </a:lnTo>
                  <a:lnTo>
                    <a:pt x="63418" y="68301"/>
                  </a:lnTo>
                  <a:lnTo>
                    <a:pt x="63077" y="68247"/>
                  </a:lnTo>
                  <a:lnTo>
                    <a:pt x="62718" y="68211"/>
                  </a:lnTo>
                  <a:lnTo>
                    <a:pt x="62359" y="68193"/>
                  </a:lnTo>
                  <a:lnTo>
                    <a:pt x="61982" y="68175"/>
                  </a:lnTo>
                  <a:close/>
                </a:path>
              </a:pathLst>
            </a:custGeom>
            <a:solidFill>
              <a:srgbClr val="FFC8AD"/>
            </a:solidFill>
            <a:ln w="9525" cap="flat" cmpd="sng">
              <a:solidFill>
                <a:srgbClr val="FFC8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34"/>
            <p:cNvSpPr/>
            <p:nvPr/>
          </p:nvSpPr>
          <p:spPr>
            <a:xfrm>
              <a:off x="2652650" y="2393925"/>
              <a:ext cx="1951650" cy="1656375"/>
            </a:xfrm>
            <a:custGeom>
              <a:avLst/>
              <a:gdLst/>
              <a:ahLst/>
              <a:cxnLst/>
              <a:rect l="l" t="t" r="r" b="b"/>
              <a:pathLst>
                <a:path w="78066" h="66255" fill="none" extrusionOk="0">
                  <a:moveTo>
                    <a:pt x="1365" y="34411"/>
                  </a:moveTo>
                  <a:lnTo>
                    <a:pt x="1365" y="34411"/>
                  </a:lnTo>
                  <a:lnTo>
                    <a:pt x="1042" y="35039"/>
                  </a:lnTo>
                  <a:lnTo>
                    <a:pt x="773" y="35703"/>
                  </a:lnTo>
                  <a:lnTo>
                    <a:pt x="647" y="36026"/>
                  </a:lnTo>
                  <a:lnTo>
                    <a:pt x="539" y="36350"/>
                  </a:lnTo>
                  <a:lnTo>
                    <a:pt x="431" y="36691"/>
                  </a:lnTo>
                  <a:lnTo>
                    <a:pt x="342" y="37014"/>
                  </a:lnTo>
                  <a:lnTo>
                    <a:pt x="270" y="37355"/>
                  </a:lnTo>
                  <a:lnTo>
                    <a:pt x="198" y="37696"/>
                  </a:lnTo>
                  <a:lnTo>
                    <a:pt x="126" y="38037"/>
                  </a:lnTo>
                  <a:lnTo>
                    <a:pt x="90" y="38378"/>
                  </a:lnTo>
                  <a:lnTo>
                    <a:pt x="55" y="38737"/>
                  </a:lnTo>
                  <a:lnTo>
                    <a:pt x="19" y="39078"/>
                  </a:lnTo>
                  <a:lnTo>
                    <a:pt x="1" y="39778"/>
                  </a:lnTo>
                  <a:lnTo>
                    <a:pt x="1" y="39778"/>
                  </a:lnTo>
                  <a:lnTo>
                    <a:pt x="1" y="40101"/>
                  </a:lnTo>
                  <a:lnTo>
                    <a:pt x="37" y="40424"/>
                  </a:lnTo>
                  <a:lnTo>
                    <a:pt x="72" y="40765"/>
                  </a:lnTo>
                  <a:lnTo>
                    <a:pt x="108" y="41124"/>
                  </a:lnTo>
                  <a:lnTo>
                    <a:pt x="180" y="41483"/>
                  </a:lnTo>
                  <a:lnTo>
                    <a:pt x="252" y="41860"/>
                  </a:lnTo>
                  <a:lnTo>
                    <a:pt x="360" y="42237"/>
                  </a:lnTo>
                  <a:lnTo>
                    <a:pt x="467" y="42632"/>
                  </a:lnTo>
                  <a:lnTo>
                    <a:pt x="719" y="43458"/>
                  </a:lnTo>
                  <a:lnTo>
                    <a:pt x="1042" y="44337"/>
                  </a:lnTo>
                  <a:lnTo>
                    <a:pt x="1419" y="45253"/>
                  </a:lnTo>
                  <a:lnTo>
                    <a:pt x="1850" y="46204"/>
                  </a:lnTo>
                  <a:lnTo>
                    <a:pt x="2334" y="47209"/>
                  </a:lnTo>
                  <a:lnTo>
                    <a:pt x="2891" y="48268"/>
                  </a:lnTo>
                  <a:lnTo>
                    <a:pt x="3501" y="49363"/>
                  </a:lnTo>
                  <a:lnTo>
                    <a:pt x="4165" y="50494"/>
                  </a:lnTo>
                  <a:lnTo>
                    <a:pt x="4883" y="51679"/>
                  </a:lnTo>
                  <a:lnTo>
                    <a:pt x="5673" y="52918"/>
                  </a:lnTo>
                  <a:lnTo>
                    <a:pt x="6499" y="54192"/>
                  </a:lnTo>
                  <a:lnTo>
                    <a:pt x="7396" y="55502"/>
                  </a:lnTo>
                  <a:lnTo>
                    <a:pt x="7396" y="55502"/>
                  </a:lnTo>
                  <a:lnTo>
                    <a:pt x="7683" y="55915"/>
                  </a:lnTo>
                  <a:lnTo>
                    <a:pt x="7988" y="56310"/>
                  </a:lnTo>
                  <a:lnTo>
                    <a:pt x="8294" y="56687"/>
                  </a:lnTo>
                  <a:lnTo>
                    <a:pt x="8617" y="57082"/>
                  </a:lnTo>
                  <a:lnTo>
                    <a:pt x="8940" y="57441"/>
                  </a:lnTo>
                  <a:lnTo>
                    <a:pt x="9281" y="57818"/>
                  </a:lnTo>
                  <a:lnTo>
                    <a:pt x="9640" y="58177"/>
                  </a:lnTo>
                  <a:lnTo>
                    <a:pt x="9999" y="58518"/>
                  </a:lnTo>
                  <a:lnTo>
                    <a:pt x="10376" y="58877"/>
                  </a:lnTo>
                  <a:lnTo>
                    <a:pt x="10771" y="59200"/>
                  </a:lnTo>
                  <a:lnTo>
                    <a:pt x="11166" y="59541"/>
                  </a:lnTo>
                  <a:lnTo>
                    <a:pt x="11578" y="59864"/>
                  </a:lnTo>
                  <a:lnTo>
                    <a:pt x="11991" y="60169"/>
                  </a:lnTo>
                  <a:lnTo>
                    <a:pt x="12440" y="60475"/>
                  </a:lnTo>
                  <a:lnTo>
                    <a:pt x="12871" y="60780"/>
                  </a:lnTo>
                  <a:lnTo>
                    <a:pt x="13338" y="61067"/>
                  </a:lnTo>
                  <a:lnTo>
                    <a:pt x="13804" y="61354"/>
                  </a:lnTo>
                  <a:lnTo>
                    <a:pt x="14271" y="61641"/>
                  </a:lnTo>
                  <a:lnTo>
                    <a:pt x="14774" y="61911"/>
                  </a:lnTo>
                  <a:lnTo>
                    <a:pt x="15258" y="62162"/>
                  </a:lnTo>
                  <a:lnTo>
                    <a:pt x="15779" y="62413"/>
                  </a:lnTo>
                  <a:lnTo>
                    <a:pt x="16299" y="62664"/>
                  </a:lnTo>
                  <a:lnTo>
                    <a:pt x="16838" y="62916"/>
                  </a:lnTo>
                  <a:lnTo>
                    <a:pt x="17376" y="63149"/>
                  </a:lnTo>
                  <a:lnTo>
                    <a:pt x="17933" y="63365"/>
                  </a:lnTo>
                  <a:lnTo>
                    <a:pt x="18507" y="63580"/>
                  </a:lnTo>
                  <a:lnTo>
                    <a:pt x="19674" y="63993"/>
                  </a:lnTo>
                  <a:lnTo>
                    <a:pt x="20895" y="64388"/>
                  </a:lnTo>
                  <a:lnTo>
                    <a:pt x="22151" y="64747"/>
                  </a:lnTo>
                  <a:lnTo>
                    <a:pt x="22151" y="64747"/>
                  </a:lnTo>
                  <a:lnTo>
                    <a:pt x="23803" y="65016"/>
                  </a:lnTo>
                  <a:lnTo>
                    <a:pt x="25490" y="65249"/>
                  </a:lnTo>
                  <a:lnTo>
                    <a:pt x="27195" y="65465"/>
                  </a:lnTo>
                  <a:lnTo>
                    <a:pt x="28918" y="65662"/>
                  </a:lnTo>
                  <a:lnTo>
                    <a:pt x="28918" y="65662"/>
                  </a:lnTo>
                  <a:lnTo>
                    <a:pt x="30390" y="65806"/>
                  </a:lnTo>
                  <a:lnTo>
                    <a:pt x="31844" y="65931"/>
                  </a:lnTo>
                  <a:lnTo>
                    <a:pt x="33298" y="66021"/>
                  </a:lnTo>
                  <a:lnTo>
                    <a:pt x="34734" y="66111"/>
                  </a:lnTo>
                  <a:lnTo>
                    <a:pt x="36170" y="66183"/>
                  </a:lnTo>
                  <a:lnTo>
                    <a:pt x="37606" y="66219"/>
                  </a:lnTo>
                  <a:lnTo>
                    <a:pt x="39024" y="66254"/>
                  </a:lnTo>
                  <a:lnTo>
                    <a:pt x="40442" y="66254"/>
                  </a:lnTo>
                  <a:lnTo>
                    <a:pt x="40442" y="66254"/>
                  </a:lnTo>
                  <a:lnTo>
                    <a:pt x="41932" y="66254"/>
                  </a:lnTo>
                  <a:lnTo>
                    <a:pt x="43440" y="66219"/>
                  </a:lnTo>
                  <a:lnTo>
                    <a:pt x="44966" y="66183"/>
                  </a:lnTo>
                  <a:lnTo>
                    <a:pt x="46491" y="66111"/>
                  </a:lnTo>
                  <a:lnTo>
                    <a:pt x="48053" y="66021"/>
                  </a:lnTo>
                  <a:lnTo>
                    <a:pt x="49615" y="65913"/>
                  </a:lnTo>
                  <a:lnTo>
                    <a:pt x="51194" y="65806"/>
                  </a:lnTo>
                  <a:lnTo>
                    <a:pt x="52774" y="65662"/>
                  </a:lnTo>
                  <a:lnTo>
                    <a:pt x="54390" y="65501"/>
                  </a:lnTo>
                  <a:lnTo>
                    <a:pt x="56005" y="65303"/>
                  </a:lnTo>
                  <a:lnTo>
                    <a:pt x="57638" y="65106"/>
                  </a:lnTo>
                  <a:lnTo>
                    <a:pt x="59290" y="64890"/>
                  </a:lnTo>
                  <a:lnTo>
                    <a:pt x="60959" y="64657"/>
                  </a:lnTo>
                  <a:lnTo>
                    <a:pt x="62629" y="64388"/>
                  </a:lnTo>
                  <a:lnTo>
                    <a:pt x="64316" y="64118"/>
                  </a:lnTo>
                  <a:lnTo>
                    <a:pt x="66021" y="63831"/>
                  </a:lnTo>
                  <a:lnTo>
                    <a:pt x="66021" y="63831"/>
                  </a:lnTo>
                  <a:lnTo>
                    <a:pt x="66865" y="63670"/>
                  </a:lnTo>
                  <a:lnTo>
                    <a:pt x="67673" y="63508"/>
                  </a:lnTo>
                  <a:lnTo>
                    <a:pt x="68462" y="63347"/>
                  </a:lnTo>
                  <a:lnTo>
                    <a:pt x="69216" y="63167"/>
                  </a:lnTo>
                  <a:lnTo>
                    <a:pt x="69934" y="62988"/>
                  </a:lnTo>
                  <a:lnTo>
                    <a:pt x="70616" y="62790"/>
                  </a:lnTo>
                  <a:lnTo>
                    <a:pt x="71281" y="62611"/>
                  </a:lnTo>
                  <a:lnTo>
                    <a:pt x="71909" y="62395"/>
                  </a:lnTo>
                  <a:lnTo>
                    <a:pt x="72501" y="62198"/>
                  </a:lnTo>
                  <a:lnTo>
                    <a:pt x="73076" y="61982"/>
                  </a:lnTo>
                  <a:lnTo>
                    <a:pt x="73614" y="61767"/>
                  </a:lnTo>
                  <a:lnTo>
                    <a:pt x="74117" y="61534"/>
                  </a:lnTo>
                  <a:lnTo>
                    <a:pt x="74583" y="61300"/>
                  </a:lnTo>
                  <a:lnTo>
                    <a:pt x="75032" y="61067"/>
                  </a:lnTo>
                  <a:lnTo>
                    <a:pt x="75445" y="60816"/>
                  </a:lnTo>
                  <a:lnTo>
                    <a:pt x="75840" y="60564"/>
                  </a:lnTo>
                  <a:lnTo>
                    <a:pt x="76181" y="60295"/>
                  </a:lnTo>
                  <a:lnTo>
                    <a:pt x="76504" y="60026"/>
                  </a:lnTo>
                  <a:lnTo>
                    <a:pt x="76809" y="59757"/>
                  </a:lnTo>
                  <a:lnTo>
                    <a:pt x="77060" y="59487"/>
                  </a:lnTo>
                  <a:lnTo>
                    <a:pt x="77294" y="59200"/>
                  </a:lnTo>
                  <a:lnTo>
                    <a:pt x="77509" y="58895"/>
                  </a:lnTo>
                  <a:lnTo>
                    <a:pt x="77671" y="58608"/>
                  </a:lnTo>
                  <a:lnTo>
                    <a:pt x="77814" y="58303"/>
                  </a:lnTo>
                  <a:lnTo>
                    <a:pt x="77922" y="57979"/>
                  </a:lnTo>
                  <a:lnTo>
                    <a:pt x="77994" y="57656"/>
                  </a:lnTo>
                  <a:lnTo>
                    <a:pt x="78048" y="57333"/>
                  </a:lnTo>
                  <a:lnTo>
                    <a:pt x="78066" y="57010"/>
                  </a:lnTo>
                  <a:lnTo>
                    <a:pt x="78066" y="56669"/>
                  </a:lnTo>
                  <a:lnTo>
                    <a:pt x="78012" y="56328"/>
                  </a:lnTo>
                  <a:lnTo>
                    <a:pt x="77940" y="55969"/>
                  </a:lnTo>
                  <a:lnTo>
                    <a:pt x="77832" y="55610"/>
                  </a:lnTo>
                  <a:lnTo>
                    <a:pt x="77832" y="55610"/>
                  </a:lnTo>
                  <a:lnTo>
                    <a:pt x="77743" y="55341"/>
                  </a:lnTo>
                  <a:lnTo>
                    <a:pt x="77635" y="55072"/>
                  </a:lnTo>
                  <a:lnTo>
                    <a:pt x="77527" y="54838"/>
                  </a:lnTo>
                  <a:lnTo>
                    <a:pt x="77419" y="54605"/>
                  </a:lnTo>
                  <a:lnTo>
                    <a:pt x="77294" y="54407"/>
                  </a:lnTo>
                  <a:lnTo>
                    <a:pt x="77168" y="54210"/>
                  </a:lnTo>
                  <a:lnTo>
                    <a:pt x="77025" y="54048"/>
                  </a:lnTo>
                  <a:lnTo>
                    <a:pt x="76899" y="53905"/>
                  </a:lnTo>
                  <a:lnTo>
                    <a:pt x="76755" y="53761"/>
                  </a:lnTo>
                  <a:lnTo>
                    <a:pt x="76594" y="53653"/>
                  </a:lnTo>
                  <a:lnTo>
                    <a:pt x="76450" y="53546"/>
                  </a:lnTo>
                  <a:lnTo>
                    <a:pt x="76289" y="53474"/>
                  </a:lnTo>
                  <a:lnTo>
                    <a:pt x="76109" y="53402"/>
                  </a:lnTo>
                  <a:lnTo>
                    <a:pt x="75948" y="53366"/>
                  </a:lnTo>
                  <a:lnTo>
                    <a:pt x="75768" y="53330"/>
                  </a:lnTo>
                  <a:lnTo>
                    <a:pt x="75589" y="53330"/>
                  </a:lnTo>
                  <a:lnTo>
                    <a:pt x="75589" y="53330"/>
                  </a:lnTo>
                  <a:lnTo>
                    <a:pt x="75265" y="53330"/>
                  </a:lnTo>
                  <a:lnTo>
                    <a:pt x="74924" y="53366"/>
                  </a:lnTo>
                  <a:lnTo>
                    <a:pt x="74565" y="53420"/>
                  </a:lnTo>
                  <a:lnTo>
                    <a:pt x="74171" y="53492"/>
                  </a:lnTo>
                  <a:lnTo>
                    <a:pt x="73776" y="53582"/>
                  </a:lnTo>
                  <a:lnTo>
                    <a:pt x="73345" y="53689"/>
                  </a:lnTo>
                  <a:lnTo>
                    <a:pt x="72896" y="53833"/>
                  </a:lnTo>
                  <a:lnTo>
                    <a:pt x="72429" y="53977"/>
                  </a:lnTo>
                  <a:lnTo>
                    <a:pt x="72429" y="53977"/>
                  </a:lnTo>
                  <a:lnTo>
                    <a:pt x="71514" y="54264"/>
                  </a:lnTo>
                  <a:lnTo>
                    <a:pt x="71101" y="54389"/>
                  </a:lnTo>
                  <a:lnTo>
                    <a:pt x="70724" y="54479"/>
                  </a:lnTo>
                  <a:lnTo>
                    <a:pt x="70365" y="54551"/>
                  </a:lnTo>
                  <a:lnTo>
                    <a:pt x="70042" y="54605"/>
                  </a:lnTo>
                  <a:lnTo>
                    <a:pt x="69755" y="54623"/>
                  </a:lnTo>
                  <a:lnTo>
                    <a:pt x="69486" y="54641"/>
                  </a:lnTo>
                  <a:lnTo>
                    <a:pt x="69486" y="54641"/>
                  </a:lnTo>
                  <a:lnTo>
                    <a:pt x="69127" y="54623"/>
                  </a:lnTo>
                  <a:lnTo>
                    <a:pt x="68768" y="54605"/>
                  </a:lnTo>
                  <a:lnTo>
                    <a:pt x="68409" y="54569"/>
                  </a:lnTo>
                  <a:lnTo>
                    <a:pt x="68067" y="54515"/>
                  </a:lnTo>
                  <a:lnTo>
                    <a:pt x="67744" y="54443"/>
                  </a:lnTo>
                  <a:lnTo>
                    <a:pt x="67421" y="54371"/>
                  </a:lnTo>
                  <a:lnTo>
                    <a:pt x="67098" y="54264"/>
                  </a:lnTo>
                  <a:lnTo>
                    <a:pt x="66775" y="54156"/>
                  </a:lnTo>
                  <a:lnTo>
                    <a:pt x="66488" y="54030"/>
                  </a:lnTo>
                  <a:lnTo>
                    <a:pt x="66183" y="53887"/>
                  </a:lnTo>
                  <a:lnTo>
                    <a:pt x="65896" y="53725"/>
                  </a:lnTo>
                  <a:lnTo>
                    <a:pt x="65626" y="53546"/>
                  </a:lnTo>
                  <a:lnTo>
                    <a:pt x="65357" y="53348"/>
                  </a:lnTo>
                  <a:lnTo>
                    <a:pt x="65088" y="53151"/>
                  </a:lnTo>
                  <a:lnTo>
                    <a:pt x="64836" y="52935"/>
                  </a:lnTo>
                  <a:lnTo>
                    <a:pt x="64585" y="52702"/>
                  </a:lnTo>
                  <a:lnTo>
                    <a:pt x="64585" y="52702"/>
                  </a:lnTo>
                  <a:lnTo>
                    <a:pt x="64352" y="52451"/>
                  </a:lnTo>
                  <a:lnTo>
                    <a:pt x="64136" y="52200"/>
                  </a:lnTo>
                  <a:lnTo>
                    <a:pt x="63939" y="51948"/>
                  </a:lnTo>
                  <a:lnTo>
                    <a:pt x="63742" y="51661"/>
                  </a:lnTo>
                  <a:lnTo>
                    <a:pt x="63544" y="51392"/>
                  </a:lnTo>
                  <a:lnTo>
                    <a:pt x="63365" y="51087"/>
                  </a:lnTo>
                  <a:lnTo>
                    <a:pt x="63185" y="50781"/>
                  </a:lnTo>
                  <a:lnTo>
                    <a:pt x="63024" y="50458"/>
                  </a:lnTo>
                  <a:lnTo>
                    <a:pt x="62880" y="50117"/>
                  </a:lnTo>
                  <a:lnTo>
                    <a:pt x="62736" y="49776"/>
                  </a:lnTo>
                  <a:lnTo>
                    <a:pt x="62593" y="49417"/>
                  </a:lnTo>
                  <a:lnTo>
                    <a:pt x="62467" y="49040"/>
                  </a:lnTo>
                  <a:lnTo>
                    <a:pt x="62341" y="48663"/>
                  </a:lnTo>
                  <a:lnTo>
                    <a:pt x="62234" y="48268"/>
                  </a:lnTo>
                  <a:lnTo>
                    <a:pt x="62126" y="47856"/>
                  </a:lnTo>
                  <a:lnTo>
                    <a:pt x="62036" y="47443"/>
                  </a:lnTo>
                  <a:lnTo>
                    <a:pt x="13679" y="47443"/>
                  </a:lnTo>
                  <a:lnTo>
                    <a:pt x="13679" y="47443"/>
                  </a:lnTo>
                  <a:lnTo>
                    <a:pt x="13481" y="47497"/>
                  </a:lnTo>
                  <a:lnTo>
                    <a:pt x="13284" y="47532"/>
                  </a:lnTo>
                  <a:lnTo>
                    <a:pt x="13068" y="47532"/>
                  </a:lnTo>
                  <a:lnTo>
                    <a:pt x="12835" y="47532"/>
                  </a:lnTo>
                  <a:lnTo>
                    <a:pt x="12835" y="47532"/>
                  </a:lnTo>
                  <a:lnTo>
                    <a:pt x="12440" y="47461"/>
                  </a:lnTo>
                  <a:lnTo>
                    <a:pt x="12063" y="47389"/>
                  </a:lnTo>
                  <a:lnTo>
                    <a:pt x="11704" y="47299"/>
                  </a:lnTo>
                  <a:lnTo>
                    <a:pt x="11381" y="47191"/>
                  </a:lnTo>
                  <a:lnTo>
                    <a:pt x="11094" y="47048"/>
                  </a:lnTo>
                  <a:lnTo>
                    <a:pt x="10807" y="46904"/>
                  </a:lnTo>
                  <a:lnTo>
                    <a:pt x="10555" y="46743"/>
                  </a:lnTo>
                  <a:lnTo>
                    <a:pt x="10340" y="46563"/>
                  </a:lnTo>
                  <a:lnTo>
                    <a:pt x="10125" y="46366"/>
                  </a:lnTo>
                  <a:lnTo>
                    <a:pt x="9945" y="46168"/>
                  </a:lnTo>
                  <a:lnTo>
                    <a:pt x="9801" y="45935"/>
                  </a:lnTo>
                  <a:lnTo>
                    <a:pt x="9676" y="45684"/>
                  </a:lnTo>
                  <a:lnTo>
                    <a:pt x="9568" y="45432"/>
                  </a:lnTo>
                  <a:lnTo>
                    <a:pt x="9478" y="45145"/>
                  </a:lnTo>
                  <a:lnTo>
                    <a:pt x="9424" y="44840"/>
                  </a:lnTo>
                  <a:lnTo>
                    <a:pt x="9389" y="44535"/>
                  </a:lnTo>
                  <a:lnTo>
                    <a:pt x="9389" y="44535"/>
                  </a:lnTo>
                  <a:lnTo>
                    <a:pt x="9371" y="44373"/>
                  </a:lnTo>
                  <a:lnTo>
                    <a:pt x="9371" y="44373"/>
                  </a:lnTo>
                  <a:lnTo>
                    <a:pt x="9263" y="41537"/>
                  </a:lnTo>
                  <a:lnTo>
                    <a:pt x="9155" y="38701"/>
                  </a:lnTo>
                  <a:lnTo>
                    <a:pt x="9083" y="35883"/>
                  </a:lnTo>
                  <a:lnTo>
                    <a:pt x="9012" y="33083"/>
                  </a:lnTo>
                  <a:lnTo>
                    <a:pt x="8976" y="30264"/>
                  </a:lnTo>
                  <a:lnTo>
                    <a:pt x="8940" y="27482"/>
                  </a:lnTo>
                  <a:lnTo>
                    <a:pt x="8940" y="24682"/>
                  </a:lnTo>
                  <a:lnTo>
                    <a:pt x="8940" y="21918"/>
                  </a:lnTo>
                  <a:lnTo>
                    <a:pt x="8958" y="19135"/>
                  </a:lnTo>
                  <a:lnTo>
                    <a:pt x="8994" y="16389"/>
                  </a:lnTo>
                  <a:lnTo>
                    <a:pt x="9048" y="13625"/>
                  </a:lnTo>
                  <a:lnTo>
                    <a:pt x="9119" y="10878"/>
                  </a:lnTo>
                  <a:lnTo>
                    <a:pt x="9209" y="8150"/>
                  </a:lnTo>
                  <a:lnTo>
                    <a:pt x="9317" y="5421"/>
                  </a:lnTo>
                  <a:lnTo>
                    <a:pt x="9442" y="2711"/>
                  </a:lnTo>
                  <a:lnTo>
                    <a:pt x="9586" y="1"/>
                  </a:lnTo>
                  <a:lnTo>
                    <a:pt x="9586" y="1"/>
                  </a:lnTo>
                  <a:lnTo>
                    <a:pt x="9155" y="72"/>
                  </a:lnTo>
                  <a:lnTo>
                    <a:pt x="8742" y="162"/>
                  </a:lnTo>
                  <a:lnTo>
                    <a:pt x="8330" y="252"/>
                  </a:lnTo>
                  <a:lnTo>
                    <a:pt x="7899" y="360"/>
                  </a:lnTo>
                  <a:lnTo>
                    <a:pt x="7468" y="485"/>
                  </a:lnTo>
                  <a:lnTo>
                    <a:pt x="7055" y="629"/>
                  </a:lnTo>
                  <a:lnTo>
                    <a:pt x="6624" y="772"/>
                  </a:lnTo>
                  <a:lnTo>
                    <a:pt x="6193" y="952"/>
                  </a:lnTo>
                  <a:lnTo>
                    <a:pt x="6193" y="952"/>
                  </a:lnTo>
                  <a:lnTo>
                    <a:pt x="5673" y="1167"/>
                  </a:lnTo>
                  <a:lnTo>
                    <a:pt x="5170" y="1401"/>
                  </a:lnTo>
                  <a:lnTo>
                    <a:pt x="4722" y="1652"/>
                  </a:lnTo>
                  <a:lnTo>
                    <a:pt x="4291" y="1903"/>
                  </a:lnTo>
                  <a:lnTo>
                    <a:pt x="3896" y="2190"/>
                  </a:lnTo>
                  <a:lnTo>
                    <a:pt x="3537" y="2478"/>
                  </a:lnTo>
                  <a:lnTo>
                    <a:pt x="3214" y="2783"/>
                  </a:lnTo>
                  <a:lnTo>
                    <a:pt x="2927" y="3106"/>
                  </a:lnTo>
                  <a:lnTo>
                    <a:pt x="2675" y="3429"/>
                  </a:lnTo>
                  <a:lnTo>
                    <a:pt x="2442" y="3788"/>
                  </a:lnTo>
                  <a:lnTo>
                    <a:pt x="2262" y="4147"/>
                  </a:lnTo>
                  <a:lnTo>
                    <a:pt x="2101" y="4524"/>
                  </a:lnTo>
                  <a:lnTo>
                    <a:pt x="1993" y="4919"/>
                  </a:lnTo>
                  <a:lnTo>
                    <a:pt x="1903" y="5314"/>
                  </a:lnTo>
                  <a:lnTo>
                    <a:pt x="1850" y="5727"/>
                  </a:lnTo>
                  <a:lnTo>
                    <a:pt x="1832" y="6157"/>
                  </a:lnTo>
                  <a:lnTo>
                    <a:pt x="1832" y="6157"/>
                  </a:lnTo>
                  <a:lnTo>
                    <a:pt x="1850" y="6660"/>
                  </a:lnTo>
                  <a:lnTo>
                    <a:pt x="1903" y="7145"/>
                  </a:lnTo>
                  <a:lnTo>
                    <a:pt x="1993" y="7593"/>
                  </a:lnTo>
                  <a:lnTo>
                    <a:pt x="2101" y="8042"/>
                  </a:lnTo>
                  <a:lnTo>
                    <a:pt x="2262" y="8455"/>
                  </a:lnTo>
                  <a:lnTo>
                    <a:pt x="2442" y="8850"/>
                  </a:lnTo>
                  <a:lnTo>
                    <a:pt x="2657" y="9245"/>
                  </a:lnTo>
                  <a:lnTo>
                    <a:pt x="2909" y="9604"/>
                  </a:lnTo>
                  <a:lnTo>
                    <a:pt x="2909" y="9604"/>
                  </a:lnTo>
                  <a:lnTo>
                    <a:pt x="3232" y="9963"/>
                  </a:lnTo>
                  <a:lnTo>
                    <a:pt x="3842" y="10573"/>
                  </a:lnTo>
                  <a:lnTo>
                    <a:pt x="4722" y="11417"/>
                  </a:lnTo>
                  <a:lnTo>
                    <a:pt x="5870" y="12512"/>
                  </a:lnTo>
                  <a:lnTo>
                    <a:pt x="5870" y="12512"/>
                  </a:lnTo>
                  <a:lnTo>
                    <a:pt x="6193" y="12835"/>
                  </a:lnTo>
                  <a:lnTo>
                    <a:pt x="6481" y="13158"/>
                  </a:lnTo>
                  <a:lnTo>
                    <a:pt x="6750" y="13499"/>
                  </a:lnTo>
                  <a:lnTo>
                    <a:pt x="7001" y="13840"/>
                  </a:lnTo>
                  <a:lnTo>
                    <a:pt x="7217" y="14217"/>
                  </a:lnTo>
                  <a:lnTo>
                    <a:pt x="7414" y="14594"/>
                  </a:lnTo>
                  <a:lnTo>
                    <a:pt x="7576" y="14989"/>
                  </a:lnTo>
                  <a:lnTo>
                    <a:pt x="7719" y="15402"/>
                  </a:lnTo>
                  <a:lnTo>
                    <a:pt x="7845" y="15815"/>
                  </a:lnTo>
                  <a:lnTo>
                    <a:pt x="7935" y="16245"/>
                  </a:lnTo>
                  <a:lnTo>
                    <a:pt x="8006" y="16712"/>
                  </a:lnTo>
                  <a:lnTo>
                    <a:pt x="8060" y="17161"/>
                  </a:lnTo>
                  <a:lnTo>
                    <a:pt x="8078" y="17645"/>
                  </a:lnTo>
                  <a:lnTo>
                    <a:pt x="8078" y="18130"/>
                  </a:lnTo>
                  <a:lnTo>
                    <a:pt x="8060" y="18633"/>
                  </a:lnTo>
                  <a:lnTo>
                    <a:pt x="8006" y="19153"/>
                  </a:lnTo>
                  <a:lnTo>
                    <a:pt x="8006" y="19153"/>
                  </a:lnTo>
                  <a:lnTo>
                    <a:pt x="7755" y="21128"/>
                  </a:lnTo>
                  <a:lnTo>
                    <a:pt x="7504" y="22833"/>
                  </a:lnTo>
                  <a:lnTo>
                    <a:pt x="7378" y="23587"/>
                  </a:lnTo>
                  <a:lnTo>
                    <a:pt x="7253" y="24269"/>
                  </a:lnTo>
                  <a:lnTo>
                    <a:pt x="7127" y="24897"/>
                  </a:lnTo>
                  <a:lnTo>
                    <a:pt x="7001" y="25454"/>
                  </a:lnTo>
                  <a:lnTo>
                    <a:pt x="7001" y="25454"/>
                  </a:lnTo>
                  <a:lnTo>
                    <a:pt x="6947" y="25723"/>
                  </a:lnTo>
                  <a:lnTo>
                    <a:pt x="6858" y="25992"/>
                  </a:lnTo>
                  <a:lnTo>
                    <a:pt x="6768" y="26262"/>
                  </a:lnTo>
                  <a:lnTo>
                    <a:pt x="6660" y="26549"/>
                  </a:lnTo>
                  <a:lnTo>
                    <a:pt x="6409" y="27123"/>
                  </a:lnTo>
                  <a:lnTo>
                    <a:pt x="6122" y="27716"/>
                  </a:lnTo>
                  <a:lnTo>
                    <a:pt x="5763" y="28326"/>
                  </a:lnTo>
                  <a:lnTo>
                    <a:pt x="5350" y="28936"/>
                  </a:lnTo>
                  <a:lnTo>
                    <a:pt x="4901" y="29582"/>
                  </a:lnTo>
                  <a:lnTo>
                    <a:pt x="4381" y="30229"/>
                  </a:lnTo>
                  <a:lnTo>
                    <a:pt x="4381" y="30229"/>
                  </a:lnTo>
                  <a:lnTo>
                    <a:pt x="3842" y="30893"/>
                  </a:lnTo>
                  <a:lnTo>
                    <a:pt x="3357" y="31503"/>
                  </a:lnTo>
                  <a:lnTo>
                    <a:pt x="2909" y="32077"/>
                  </a:lnTo>
                  <a:lnTo>
                    <a:pt x="2514" y="32634"/>
                  </a:lnTo>
                  <a:lnTo>
                    <a:pt x="2155" y="33136"/>
                  </a:lnTo>
                  <a:lnTo>
                    <a:pt x="1850" y="33585"/>
                  </a:lnTo>
                  <a:lnTo>
                    <a:pt x="1580" y="34016"/>
                  </a:lnTo>
                  <a:lnTo>
                    <a:pt x="1365" y="3441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34"/>
            <p:cNvSpPr/>
            <p:nvPr/>
          </p:nvSpPr>
          <p:spPr>
            <a:xfrm>
              <a:off x="3341500" y="4098300"/>
              <a:ext cx="1033950" cy="1371850"/>
            </a:xfrm>
            <a:custGeom>
              <a:avLst/>
              <a:gdLst/>
              <a:ahLst/>
              <a:cxnLst/>
              <a:rect l="l" t="t" r="r" b="b"/>
              <a:pathLst>
                <a:path w="41358" h="54874" fill="none" extrusionOk="0">
                  <a:moveTo>
                    <a:pt x="40944" y="3357"/>
                  </a:moveTo>
                  <a:lnTo>
                    <a:pt x="40944" y="3357"/>
                  </a:lnTo>
                  <a:lnTo>
                    <a:pt x="40639" y="2944"/>
                  </a:lnTo>
                  <a:lnTo>
                    <a:pt x="40298" y="2531"/>
                  </a:lnTo>
                  <a:lnTo>
                    <a:pt x="39939" y="2172"/>
                  </a:lnTo>
                  <a:lnTo>
                    <a:pt x="39544" y="1813"/>
                  </a:lnTo>
                  <a:lnTo>
                    <a:pt x="39544" y="1813"/>
                  </a:lnTo>
                  <a:lnTo>
                    <a:pt x="39275" y="1598"/>
                  </a:lnTo>
                  <a:lnTo>
                    <a:pt x="39006" y="1382"/>
                  </a:lnTo>
                  <a:lnTo>
                    <a:pt x="38718" y="1203"/>
                  </a:lnTo>
                  <a:lnTo>
                    <a:pt x="38431" y="1023"/>
                  </a:lnTo>
                  <a:lnTo>
                    <a:pt x="38126" y="862"/>
                  </a:lnTo>
                  <a:lnTo>
                    <a:pt x="37821" y="718"/>
                  </a:lnTo>
                  <a:lnTo>
                    <a:pt x="37516" y="575"/>
                  </a:lnTo>
                  <a:lnTo>
                    <a:pt x="37193" y="449"/>
                  </a:lnTo>
                  <a:lnTo>
                    <a:pt x="36870" y="359"/>
                  </a:lnTo>
                  <a:lnTo>
                    <a:pt x="36547" y="251"/>
                  </a:lnTo>
                  <a:lnTo>
                    <a:pt x="36205" y="180"/>
                  </a:lnTo>
                  <a:lnTo>
                    <a:pt x="35864" y="126"/>
                  </a:lnTo>
                  <a:lnTo>
                    <a:pt x="35523" y="72"/>
                  </a:lnTo>
                  <a:lnTo>
                    <a:pt x="35164" y="36"/>
                  </a:lnTo>
                  <a:lnTo>
                    <a:pt x="34805" y="18"/>
                  </a:lnTo>
                  <a:lnTo>
                    <a:pt x="34428" y="0"/>
                  </a:lnTo>
                  <a:lnTo>
                    <a:pt x="34428" y="0"/>
                  </a:lnTo>
                  <a:lnTo>
                    <a:pt x="33926" y="18"/>
                  </a:lnTo>
                  <a:lnTo>
                    <a:pt x="33280" y="36"/>
                  </a:lnTo>
                  <a:lnTo>
                    <a:pt x="31610" y="144"/>
                  </a:lnTo>
                  <a:lnTo>
                    <a:pt x="29384" y="305"/>
                  </a:lnTo>
                  <a:lnTo>
                    <a:pt x="26638" y="521"/>
                  </a:lnTo>
                  <a:lnTo>
                    <a:pt x="26638" y="521"/>
                  </a:lnTo>
                  <a:lnTo>
                    <a:pt x="23874" y="754"/>
                  </a:lnTo>
                  <a:lnTo>
                    <a:pt x="21648" y="898"/>
                  </a:lnTo>
                  <a:lnTo>
                    <a:pt x="19925" y="1005"/>
                  </a:lnTo>
                  <a:lnTo>
                    <a:pt x="19279" y="1023"/>
                  </a:lnTo>
                  <a:lnTo>
                    <a:pt x="18740" y="1023"/>
                  </a:lnTo>
                  <a:lnTo>
                    <a:pt x="18740" y="1023"/>
                  </a:lnTo>
                  <a:lnTo>
                    <a:pt x="18076" y="1005"/>
                  </a:lnTo>
                  <a:lnTo>
                    <a:pt x="17053" y="952"/>
                  </a:lnTo>
                  <a:lnTo>
                    <a:pt x="15671" y="862"/>
                  </a:lnTo>
                  <a:lnTo>
                    <a:pt x="13929" y="736"/>
                  </a:lnTo>
                  <a:lnTo>
                    <a:pt x="13929" y="736"/>
                  </a:lnTo>
                  <a:lnTo>
                    <a:pt x="10932" y="503"/>
                  </a:lnTo>
                  <a:lnTo>
                    <a:pt x="10052" y="449"/>
                  </a:lnTo>
                  <a:lnTo>
                    <a:pt x="9603" y="431"/>
                  </a:lnTo>
                  <a:lnTo>
                    <a:pt x="9603" y="431"/>
                  </a:lnTo>
                  <a:lnTo>
                    <a:pt x="9173" y="431"/>
                  </a:lnTo>
                  <a:lnTo>
                    <a:pt x="8742" y="449"/>
                  </a:lnTo>
                  <a:lnTo>
                    <a:pt x="8329" y="503"/>
                  </a:lnTo>
                  <a:lnTo>
                    <a:pt x="7916" y="557"/>
                  </a:lnTo>
                  <a:lnTo>
                    <a:pt x="7503" y="610"/>
                  </a:lnTo>
                  <a:lnTo>
                    <a:pt x="7108" y="700"/>
                  </a:lnTo>
                  <a:lnTo>
                    <a:pt x="6713" y="808"/>
                  </a:lnTo>
                  <a:lnTo>
                    <a:pt x="6336" y="916"/>
                  </a:lnTo>
                  <a:lnTo>
                    <a:pt x="5960" y="1059"/>
                  </a:lnTo>
                  <a:lnTo>
                    <a:pt x="5601" y="1203"/>
                  </a:lnTo>
                  <a:lnTo>
                    <a:pt x="5242" y="1364"/>
                  </a:lnTo>
                  <a:lnTo>
                    <a:pt x="4900" y="1544"/>
                  </a:lnTo>
                  <a:lnTo>
                    <a:pt x="4559" y="1741"/>
                  </a:lnTo>
                  <a:lnTo>
                    <a:pt x="4218" y="1957"/>
                  </a:lnTo>
                  <a:lnTo>
                    <a:pt x="3895" y="2172"/>
                  </a:lnTo>
                  <a:lnTo>
                    <a:pt x="3572" y="2423"/>
                  </a:lnTo>
                  <a:lnTo>
                    <a:pt x="3572" y="2423"/>
                  </a:lnTo>
                  <a:lnTo>
                    <a:pt x="3088" y="2836"/>
                  </a:lnTo>
                  <a:lnTo>
                    <a:pt x="2639" y="3267"/>
                  </a:lnTo>
                  <a:lnTo>
                    <a:pt x="2208" y="3752"/>
                  </a:lnTo>
                  <a:lnTo>
                    <a:pt x="1813" y="4272"/>
                  </a:lnTo>
                  <a:lnTo>
                    <a:pt x="1436" y="4811"/>
                  </a:lnTo>
                  <a:lnTo>
                    <a:pt x="1077" y="5403"/>
                  </a:lnTo>
                  <a:lnTo>
                    <a:pt x="754" y="6013"/>
                  </a:lnTo>
                  <a:lnTo>
                    <a:pt x="449" y="6678"/>
                  </a:lnTo>
                  <a:lnTo>
                    <a:pt x="449" y="6678"/>
                  </a:lnTo>
                  <a:lnTo>
                    <a:pt x="557" y="10124"/>
                  </a:lnTo>
                  <a:lnTo>
                    <a:pt x="646" y="13535"/>
                  </a:lnTo>
                  <a:lnTo>
                    <a:pt x="718" y="16873"/>
                  </a:lnTo>
                  <a:lnTo>
                    <a:pt x="772" y="20158"/>
                  </a:lnTo>
                  <a:lnTo>
                    <a:pt x="808" y="23371"/>
                  </a:lnTo>
                  <a:lnTo>
                    <a:pt x="808" y="26530"/>
                  </a:lnTo>
                  <a:lnTo>
                    <a:pt x="808" y="29636"/>
                  </a:lnTo>
                  <a:lnTo>
                    <a:pt x="790" y="32687"/>
                  </a:lnTo>
                  <a:lnTo>
                    <a:pt x="754" y="35667"/>
                  </a:lnTo>
                  <a:lnTo>
                    <a:pt x="700" y="38593"/>
                  </a:lnTo>
                  <a:lnTo>
                    <a:pt x="628" y="41447"/>
                  </a:lnTo>
                  <a:lnTo>
                    <a:pt x="539" y="44265"/>
                  </a:lnTo>
                  <a:lnTo>
                    <a:pt x="431" y="46994"/>
                  </a:lnTo>
                  <a:lnTo>
                    <a:pt x="305" y="49686"/>
                  </a:lnTo>
                  <a:lnTo>
                    <a:pt x="162" y="52307"/>
                  </a:lnTo>
                  <a:lnTo>
                    <a:pt x="0" y="54874"/>
                  </a:lnTo>
                  <a:lnTo>
                    <a:pt x="41357" y="54874"/>
                  </a:lnTo>
                  <a:lnTo>
                    <a:pt x="41357" y="54874"/>
                  </a:lnTo>
                  <a:lnTo>
                    <a:pt x="41124" y="51786"/>
                  </a:lnTo>
                  <a:lnTo>
                    <a:pt x="40926" y="48681"/>
                  </a:lnTo>
                  <a:lnTo>
                    <a:pt x="40747" y="45558"/>
                  </a:lnTo>
                  <a:lnTo>
                    <a:pt x="40603" y="42416"/>
                  </a:lnTo>
                  <a:lnTo>
                    <a:pt x="40478" y="39257"/>
                  </a:lnTo>
                  <a:lnTo>
                    <a:pt x="40388" y="36080"/>
                  </a:lnTo>
                  <a:lnTo>
                    <a:pt x="40316" y="32885"/>
                  </a:lnTo>
                  <a:lnTo>
                    <a:pt x="40280" y="29672"/>
                  </a:lnTo>
                  <a:lnTo>
                    <a:pt x="40262" y="26441"/>
                  </a:lnTo>
                  <a:lnTo>
                    <a:pt x="40280" y="23192"/>
                  </a:lnTo>
                  <a:lnTo>
                    <a:pt x="40316" y="19943"/>
                  </a:lnTo>
                  <a:lnTo>
                    <a:pt x="40388" y="16658"/>
                  </a:lnTo>
                  <a:lnTo>
                    <a:pt x="40496" y="13355"/>
                  </a:lnTo>
                  <a:lnTo>
                    <a:pt x="40621" y="10052"/>
                  </a:lnTo>
                  <a:lnTo>
                    <a:pt x="40765" y="6714"/>
                  </a:lnTo>
                  <a:lnTo>
                    <a:pt x="40944" y="3357"/>
                  </a:lnTo>
                  <a:lnTo>
                    <a:pt x="40944" y="335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34"/>
            <p:cNvSpPr/>
            <p:nvPr/>
          </p:nvSpPr>
          <p:spPr>
            <a:xfrm>
              <a:off x="2644125" y="2375075"/>
              <a:ext cx="2165700" cy="3101800"/>
            </a:xfrm>
            <a:custGeom>
              <a:avLst/>
              <a:gdLst/>
              <a:ahLst/>
              <a:cxnLst/>
              <a:rect l="l" t="t" r="r" b="b"/>
              <a:pathLst>
                <a:path w="86628" h="124072" extrusionOk="0">
                  <a:moveTo>
                    <a:pt x="12135" y="1185"/>
                  </a:moveTo>
                  <a:lnTo>
                    <a:pt x="12494" y="1203"/>
                  </a:lnTo>
                  <a:lnTo>
                    <a:pt x="12835" y="1239"/>
                  </a:lnTo>
                  <a:lnTo>
                    <a:pt x="13176" y="1293"/>
                  </a:lnTo>
                  <a:lnTo>
                    <a:pt x="13517" y="1383"/>
                  </a:lnTo>
                  <a:lnTo>
                    <a:pt x="13840" y="1490"/>
                  </a:lnTo>
                  <a:lnTo>
                    <a:pt x="14163" y="1616"/>
                  </a:lnTo>
                  <a:lnTo>
                    <a:pt x="14486" y="1760"/>
                  </a:lnTo>
                  <a:lnTo>
                    <a:pt x="14792" y="1939"/>
                  </a:lnTo>
                  <a:lnTo>
                    <a:pt x="15097" y="2119"/>
                  </a:lnTo>
                  <a:lnTo>
                    <a:pt x="15384" y="2334"/>
                  </a:lnTo>
                  <a:lnTo>
                    <a:pt x="15653" y="2550"/>
                  </a:lnTo>
                  <a:lnTo>
                    <a:pt x="15922" y="2783"/>
                  </a:lnTo>
                  <a:lnTo>
                    <a:pt x="16192" y="3034"/>
                  </a:lnTo>
                  <a:lnTo>
                    <a:pt x="16443" y="3303"/>
                  </a:lnTo>
                  <a:lnTo>
                    <a:pt x="16694" y="3573"/>
                  </a:lnTo>
                  <a:lnTo>
                    <a:pt x="16928" y="3860"/>
                  </a:lnTo>
                  <a:lnTo>
                    <a:pt x="17143" y="4165"/>
                  </a:lnTo>
                  <a:lnTo>
                    <a:pt x="17358" y="4470"/>
                  </a:lnTo>
                  <a:lnTo>
                    <a:pt x="17771" y="5098"/>
                  </a:lnTo>
                  <a:lnTo>
                    <a:pt x="18184" y="5727"/>
                  </a:lnTo>
                  <a:lnTo>
                    <a:pt x="18579" y="6391"/>
                  </a:lnTo>
                  <a:lnTo>
                    <a:pt x="19351" y="7701"/>
                  </a:lnTo>
                  <a:lnTo>
                    <a:pt x="20069" y="9047"/>
                  </a:lnTo>
                  <a:lnTo>
                    <a:pt x="20087" y="9065"/>
                  </a:lnTo>
                  <a:lnTo>
                    <a:pt x="20141" y="9137"/>
                  </a:lnTo>
                  <a:lnTo>
                    <a:pt x="21523" y="10322"/>
                  </a:lnTo>
                  <a:lnTo>
                    <a:pt x="22923" y="11471"/>
                  </a:lnTo>
                  <a:lnTo>
                    <a:pt x="23641" y="12027"/>
                  </a:lnTo>
                  <a:lnTo>
                    <a:pt x="24359" y="12566"/>
                  </a:lnTo>
                  <a:lnTo>
                    <a:pt x="25095" y="13122"/>
                  </a:lnTo>
                  <a:lnTo>
                    <a:pt x="25831" y="13643"/>
                  </a:lnTo>
                  <a:lnTo>
                    <a:pt x="26567" y="14181"/>
                  </a:lnTo>
                  <a:lnTo>
                    <a:pt x="27321" y="14684"/>
                  </a:lnTo>
                  <a:lnTo>
                    <a:pt x="28075" y="15186"/>
                  </a:lnTo>
                  <a:lnTo>
                    <a:pt x="28829" y="15689"/>
                  </a:lnTo>
                  <a:lnTo>
                    <a:pt x="29600" y="16174"/>
                  </a:lnTo>
                  <a:lnTo>
                    <a:pt x="30372" y="16640"/>
                  </a:lnTo>
                  <a:lnTo>
                    <a:pt x="31162" y="17089"/>
                  </a:lnTo>
                  <a:lnTo>
                    <a:pt x="31952" y="17538"/>
                  </a:lnTo>
                  <a:lnTo>
                    <a:pt x="32742" y="17987"/>
                  </a:lnTo>
                  <a:lnTo>
                    <a:pt x="33549" y="18399"/>
                  </a:lnTo>
                  <a:lnTo>
                    <a:pt x="34357" y="18812"/>
                  </a:lnTo>
                  <a:lnTo>
                    <a:pt x="35183" y="19225"/>
                  </a:lnTo>
                  <a:lnTo>
                    <a:pt x="36009" y="19602"/>
                  </a:lnTo>
                  <a:lnTo>
                    <a:pt x="36834" y="19979"/>
                  </a:lnTo>
                  <a:lnTo>
                    <a:pt x="37660" y="20338"/>
                  </a:lnTo>
                  <a:lnTo>
                    <a:pt x="38504" y="20679"/>
                  </a:lnTo>
                  <a:lnTo>
                    <a:pt x="39347" y="21020"/>
                  </a:lnTo>
                  <a:lnTo>
                    <a:pt x="40209" y="21325"/>
                  </a:lnTo>
                  <a:lnTo>
                    <a:pt x="41053" y="21631"/>
                  </a:lnTo>
                  <a:lnTo>
                    <a:pt x="41914" y="21918"/>
                  </a:lnTo>
                  <a:lnTo>
                    <a:pt x="42794" y="22205"/>
                  </a:lnTo>
                  <a:lnTo>
                    <a:pt x="43655" y="22456"/>
                  </a:lnTo>
                  <a:lnTo>
                    <a:pt x="44535" y="22690"/>
                  </a:lnTo>
                  <a:lnTo>
                    <a:pt x="45414" y="22923"/>
                  </a:lnTo>
                  <a:lnTo>
                    <a:pt x="46294" y="23138"/>
                  </a:lnTo>
                  <a:lnTo>
                    <a:pt x="47191" y="23336"/>
                  </a:lnTo>
                  <a:lnTo>
                    <a:pt x="48071" y="23515"/>
                  </a:lnTo>
                  <a:lnTo>
                    <a:pt x="48969" y="23677"/>
                  </a:lnTo>
                  <a:lnTo>
                    <a:pt x="49866" y="23820"/>
                  </a:lnTo>
                  <a:lnTo>
                    <a:pt x="50764" y="23964"/>
                  </a:lnTo>
                  <a:lnTo>
                    <a:pt x="51679" y="24072"/>
                  </a:lnTo>
                  <a:lnTo>
                    <a:pt x="52576" y="24179"/>
                  </a:lnTo>
                  <a:lnTo>
                    <a:pt x="53474" y="24269"/>
                  </a:lnTo>
                  <a:lnTo>
                    <a:pt x="54389" y="24341"/>
                  </a:lnTo>
                  <a:lnTo>
                    <a:pt x="55287" y="24395"/>
                  </a:lnTo>
                  <a:lnTo>
                    <a:pt x="56202" y="24431"/>
                  </a:lnTo>
                  <a:lnTo>
                    <a:pt x="57118" y="24449"/>
                  </a:lnTo>
                  <a:lnTo>
                    <a:pt x="58931" y="24449"/>
                  </a:lnTo>
                  <a:lnTo>
                    <a:pt x="59828" y="24413"/>
                  </a:lnTo>
                  <a:lnTo>
                    <a:pt x="60744" y="24377"/>
                  </a:lnTo>
                  <a:lnTo>
                    <a:pt x="61659" y="24323"/>
                  </a:lnTo>
                  <a:lnTo>
                    <a:pt x="62557" y="24251"/>
                  </a:lnTo>
                  <a:lnTo>
                    <a:pt x="63472" y="24179"/>
                  </a:lnTo>
                  <a:lnTo>
                    <a:pt x="64370" y="24072"/>
                  </a:lnTo>
                  <a:lnTo>
                    <a:pt x="65267" y="23964"/>
                  </a:lnTo>
                  <a:lnTo>
                    <a:pt x="66165" y="23838"/>
                  </a:lnTo>
                  <a:lnTo>
                    <a:pt x="67062" y="23695"/>
                  </a:lnTo>
                  <a:lnTo>
                    <a:pt x="67960" y="23551"/>
                  </a:lnTo>
                  <a:lnTo>
                    <a:pt x="68857" y="23390"/>
                  </a:lnTo>
                  <a:lnTo>
                    <a:pt x="69737" y="23210"/>
                  </a:lnTo>
                  <a:lnTo>
                    <a:pt x="70634" y="23013"/>
                  </a:lnTo>
                  <a:lnTo>
                    <a:pt x="71514" y="22815"/>
                  </a:lnTo>
                  <a:lnTo>
                    <a:pt x="72393" y="22600"/>
                  </a:lnTo>
                  <a:lnTo>
                    <a:pt x="73273" y="22366"/>
                  </a:lnTo>
                  <a:lnTo>
                    <a:pt x="73979" y="22179"/>
                  </a:lnTo>
                  <a:lnTo>
                    <a:pt x="73979" y="22179"/>
                  </a:lnTo>
                  <a:lnTo>
                    <a:pt x="74888" y="23461"/>
                  </a:lnTo>
                  <a:lnTo>
                    <a:pt x="75876" y="24897"/>
                  </a:lnTo>
                  <a:lnTo>
                    <a:pt x="76845" y="26351"/>
                  </a:lnTo>
                  <a:lnTo>
                    <a:pt x="77778" y="27823"/>
                  </a:lnTo>
                  <a:lnTo>
                    <a:pt x="78676" y="29295"/>
                  </a:lnTo>
                  <a:lnTo>
                    <a:pt x="79556" y="30803"/>
                  </a:lnTo>
                  <a:lnTo>
                    <a:pt x="79968" y="31557"/>
                  </a:lnTo>
                  <a:lnTo>
                    <a:pt x="80381" y="32329"/>
                  </a:lnTo>
                  <a:lnTo>
                    <a:pt x="80776" y="33101"/>
                  </a:lnTo>
                  <a:lnTo>
                    <a:pt x="81171" y="33873"/>
                  </a:lnTo>
                  <a:lnTo>
                    <a:pt x="81548" y="34644"/>
                  </a:lnTo>
                  <a:lnTo>
                    <a:pt x="81907" y="35434"/>
                  </a:lnTo>
                  <a:lnTo>
                    <a:pt x="82248" y="36224"/>
                  </a:lnTo>
                  <a:lnTo>
                    <a:pt x="82589" y="37014"/>
                  </a:lnTo>
                  <a:lnTo>
                    <a:pt x="82894" y="37822"/>
                  </a:lnTo>
                  <a:lnTo>
                    <a:pt x="83199" y="38611"/>
                  </a:lnTo>
                  <a:lnTo>
                    <a:pt x="83469" y="39437"/>
                  </a:lnTo>
                  <a:lnTo>
                    <a:pt x="83738" y="40245"/>
                  </a:lnTo>
                  <a:lnTo>
                    <a:pt x="83864" y="40658"/>
                  </a:lnTo>
                  <a:lnTo>
                    <a:pt x="83971" y="41071"/>
                  </a:lnTo>
                  <a:lnTo>
                    <a:pt x="84187" y="41896"/>
                  </a:lnTo>
                  <a:lnTo>
                    <a:pt x="84384" y="42722"/>
                  </a:lnTo>
                  <a:lnTo>
                    <a:pt x="84564" y="43548"/>
                  </a:lnTo>
                  <a:lnTo>
                    <a:pt x="84707" y="44391"/>
                  </a:lnTo>
                  <a:lnTo>
                    <a:pt x="84815" y="45235"/>
                  </a:lnTo>
                  <a:lnTo>
                    <a:pt x="84905" y="46079"/>
                  </a:lnTo>
                  <a:lnTo>
                    <a:pt x="84976" y="46922"/>
                  </a:lnTo>
                  <a:lnTo>
                    <a:pt x="85012" y="47766"/>
                  </a:lnTo>
                  <a:lnTo>
                    <a:pt x="85012" y="48610"/>
                  </a:lnTo>
                  <a:lnTo>
                    <a:pt x="84976" y="49453"/>
                  </a:lnTo>
                  <a:lnTo>
                    <a:pt x="84923" y="50297"/>
                  </a:lnTo>
                  <a:lnTo>
                    <a:pt x="84815" y="51123"/>
                  </a:lnTo>
                  <a:lnTo>
                    <a:pt x="84671" y="51948"/>
                  </a:lnTo>
                  <a:lnTo>
                    <a:pt x="84492" y="52756"/>
                  </a:lnTo>
                  <a:lnTo>
                    <a:pt x="84384" y="53169"/>
                  </a:lnTo>
                  <a:lnTo>
                    <a:pt x="84276" y="53564"/>
                  </a:lnTo>
                  <a:lnTo>
                    <a:pt x="84151" y="53959"/>
                  </a:lnTo>
                  <a:lnTo>
                    <a:pt x="84025" y="54354"/>
                  </a:lnTo>
                  <a:lnTo>
                    <a:pt x="83864" y="54749"/>
                  </a:lnTo>
                  <a:lnTo>
                    <a:pt x="83720" y="55125"/>
                  </a:lnTo>
                  <a:lnTo>
                    <a:pt x="83540" y="55502"/>
                  </a:lnTo>
                  <a:lnTo>
                    <a:pt x="83361" y="55879"/>
                  </a:lnTo>
                  <a:lnTo>
                    <a:pt x="83181" y="56238"/>
                  </a:lnTo>
                  <a:lnTo>
                    <a:pt x="82984" y="56615"/>
                  </a:lnTo>
                  <a:lnTo>
                    <a:pt x="82769" y="56956"/>
                  </a:lnTo>
                  <a:lnTo>
                    <a:pt x="82553" y="57315"/>
                  </a:lnTo>
                  <a:lnTo>
                    <a:pt x="82320" y="57656"/>
                  </a:lnTo>
                  <a:lnTo>
                    <a:pt x="82086" y="57998"/>
                  </a:lnTo>
                  <a:lnTo>
                    <a:pt x="81835" y="58321"/>
                  </a:lnTo>
                  <a:lnTo>
                    <a:pt x="81566" y="58644"/>
                  </a:lnTo>
                  <a:lnTo>
                    <a:pt x="81297" y="58967"/>
                  </a:lnTo>
                  <a:lnTo>
                    <a:pt x="81027" y="59272"/>
                  </a:lnTo>
                  <a:lnTo>
                    <a:pt x="80435" y="59882"/>
                  </a:lnTo>
                  <a:lnTo>
                    <a:pt x="79825" y="60457"/>
                  </a:lnTo>
                  <a:lnTo>
                    <a:pt x="79197" y="60995"/>
                  </a:lnTo>
                  <a:lnTo>
                    <a:pt x="78514" y="61516"/>
                  </a:lnTo>
                  <a:lnTo>
                    <a:pt x="78173" y="61767"/>
                  </a:lnTo>
                  <a:lnTo>
                    <a:pt x="77832" y="62000"/>
                  </a:lnTo>
                  <a:lnTo>
                    <a:pt x="77473" y="62234"/>
                  </a:lnTo>
                  <a:lnTo>
                    <a:pt x="77114" y="62467"/>
                  </a:lnTo>
                  <a:lnTo>
                    <a:pt x="76396" y="62898"/>
                  </a:lnTo>
                  <a:lnTo>
                    <a:pt x="75642" y="63311"/>
                  </a:lnTo>
                  <a:lnTo>
                    <a:pt x="74888" y="63706"/>
                  </a:lnTo>
                  <a:lnTo>
                    <a:pt x="74099" y="64065"/>
                  </a:lnTo>
                  <a:lnTo>
                    <a:pt x="73309" y="64388"/>
                  </a:lnTo>
                  <a:lnTo>
                    <a:pt x="72519" y="64711"/>
                  </a:lnTo>
                  <a:lnTo>
                    <a:pt x="71693" y="64998"/>
                  </a:lnTo>
                  <a:lnTo>
                    <a:pt x="70868" y="65267"/>
                  </a:lnTo>
                  <a:lnTo>
                    <a:pt x="70042" y="65501"/>
                  </a:lnTo>
                  <a:lnTo>
                    <a:pt x="69216" y="65734"/>
                  </a:lnTo>
                  <a:lnTo>
                    <a:pt x="69144" y="65734"/>
                  </a:lnTo>
                  <a:lnTo>
                    <a:pt x="69091" y="65770"/>
                  </a:lnTo>
                  <a:lnTo>
                    <a:pt x="69055" y="65806"/>
                  </a:lnTo>
                  <a:lnTo>
                    <a:pt x="69019" y="65860"/>
                  </a:lnTo>
                  <a:lnTo>
                    <a:pt x="69001" y="65967"/>
                  </a:lnTo>
                  <a:lnTo>
                    <a:pt x="68875" y="66416"/>
                  </a:lnTo>
                  <a:lnTo>
                    <a:pt x="68785" y="66865"/>
                  </a:lnTo>
                  <a:lnTo>
                    <a:pt x="68714" y="67314"/>
                  </a:lnTo>
                  <a:lnTo>
                    <a:pt x="68660" y="67762"/>
                  </a:lnTo>
                  <a:lnTo>
                    <a:pt x="68570" y="68660"/>
                  </a:lnTo>
                  <a:lnTo>
                    <a:pt x="68516" y="69575"/>
                  </a:lnTo>
                  <a:lnTo>
                    <a:pt x="68408" y="71370"/>
                  </a:lnTo>
                  <a:lnTo>
                    <a:pt x="68301" y="73183"/>
                  </a:lnTo>
                  <a:lnTo>
                    <a:pt x="68211" y="74996"/>
                  </a:lnTo>
                  <a:lnTo>
                    <a:pt x="68121" y="76809"/>
                  </a:lnTo>
                  <a:lnTo>
                    <a:pt x="68049" y="78604"/>
                  </a:lnTo>
                  <a:lnTo>
                    <a:pt x="67978" y="80417"/>
                  </a:lnTo>
                  <a:lnTo>
                    <a:pt x="67906" y="82230"/>
                  </a:lnTo>
                  <a:lnTo>
                    <a:pt x="67852" y="84043"/>
                  </a:lnTo>
                  <a:lnTo>
                    <a:pt x="67816" y="85856"/>
                  </a:lnTo>
                  <a:lnTo>
                    <a:pt x="67780" y="87651"/>
                  </a:lnTo>
                  <a:lnTo>
                    <a:pt x="67726" y="91277"/>
                  </a:lnTo>
                  <a:lnTo>
                    <a:pt x="67726" y="94903"/>
                  </a:lnTo>
                  <a:lnTo>
                    <a:pt x="67744" y="98529"/>
                  </a:lnTo>
                  <a:lnTo>
                    <a:pt x="67798" y="102137"/>
                  </a:lnTo>
                  <a:lnTo>
                    <a:pt x="67906" y="105763"/>
                  </a:lnTo>
                  <a:lnTo>
                    <a:pt x="67960" y="107576"/>
                  </a:lnTo>
                  <a:lnTo>
                    <a:pt x="68049" y="109371"/>
                  </a:lnTo>
                  <a:lnTo>
                    <a:pt x="68211" y="112997"/>
                  </a:lnTo>
                  <a:lnTo>
                    <a:pt x="68444" y="116605"/>
                  </a:lnTo>
                  <a:lnTo>
                    <a:pt x="68552" y="118418"/>
                  </a:lnTo>
                  <a:lnTo>
                    <a:pt x="68696" y="120213"/>
                  </a:lnTo>
                  <a:lnTo>
                    <a:pt x="68839" y="122026"/>
                  </a:lnTo>
                  <a:lnTo>
                    <a:pt x="68977" y="123551"/>
                  </a:lnTo>
                  <a:lnTo>
                    <a:pt x="28182" y="123551"/>
                  </a:lnTo>
                  <a:lnTo>
                    <a:pt x="28398" y="120249"/>
                  </a:lnTo>
                  <a:lnTo>
                    <a:pt x="28613" y="116677"/>
                  </a:lnTo>
                  <a:lnTo>
                    <a:pt x="28775" y="113104"/>
                  </a:lnTo>
                  <a:lnTo>
                    <a:pt x="28900" y="109532"/>
                  </a:lnTo>
                  <a:lnTo>
                    <a:pt x="28954" y="107737"/>
                  </a:lnTo>
                  <a:lnTo>
                    <a:pt x="29008" y="105960"/>
                  </a:lnTo>
                  <a:lnTo>
                    <a:pt x="29044" y="104165"/>
                  </a:lnTo>
                  <a:lnTo>
                    <a:pt x="29080" y="102388"/>
                  </a:lnTo>
                  <a:lnTo>
                    <a:pt x="29098" y="100593"/>
                  </a:lnTo>
                  <a:lnTo>
                    <a:pt x="29116" y="98798"/>
                  </a:lnTo>
                  <a:lnTo>
                    <a:pt x="29134" y="95226"/>
                  </a:lnTo>
                  <a:lnTo>
                    <a:pt x="29116" y="91654"/>
                  </a:lnTo>
                  <a:lnTo>
                    <a:pt x="29080" y="88064"/>
                  </a:lnTo>
                  <a:lnTo>
                    <a:pt x="29026" y="84492"/>
                  </a:lnTo>
                  <a:lnTo>
                    <a:pt x="28990" y="82697"/>
                  </a:lnTo>
                  <a:lnTo>
                    <a:pt x="28936" y="80920"/>
                  </a:lnTo>
                  <a:lnTo>
                    <a:pt x="28900" y="79125"/>
                  </a:lnTo>
                  <a:lnTo>
                    <a:pt x="28846" y="77348"/>
                  </a:lnTo>
                  <a:lnTo>
                    <a:pt x="28739" y="73758"/>
                  </a:lnTo>
                  <a:lnTo>
                    <a:pt x="28667" y="71981"/>
                  </a:lnTo>
                  <a:lnTo>
                    <a:pt x="28595" y="70186"/>
                  </a:lnTo>
                  <a:lnTo>
                    <a:pt x="28541" y="69306"/>
                  </a:lnTo>
                  <a:lnTo>
                    <a:pt x="28469" y="68409"/>
                  </a:lnTo>
                  <a:lnTo>
                    <a:pt x="28380" y="67511"/>
                  </a:lnTo>
                  <a:lnTo>
                    <a:pt x="28272" y="66632"/>
                  </a:lnTo>
                  <a:lnTo>
                    <a:pt x="28254" y="66596"/>
                  </a:lnTo>
                  <a:lnTo>
                    <a:pt x="28236" y="66506"/>
                  </a:lnTo>
                  <a:lnTo>
                    <a:pt x="28182" y="66452"/>
                  </a:lnTo>
                  <a:lnTo>
                    <a:pt x="28128" y="66398"/>
                  </a:lnTo>
                  <a:lnTo>
                    <a:pt x="28039" y="66380"/>
                  </a:lnTo>
                  <a:lnTo>
                    <a:pt x="27357" y="66273"/>
                  </a:lnTo>
                  <a:lnTo>
                    <a:pt x="26657" y="66147"/>
                  </a:lnTo>
                  <a:lnTo>
                    <a:pt x="25974" y="66021"/>
                  </a:lnTo>
                  <a:lnTo>
                    <a:pt x="25292" y="65896"/>
                  </a:lnTo>
                  <a:lnTo>
                    <a:pt x="24610" y="65734"/>
                  </a:lnTo>
                  <a:lnTo>
                    <a:pt x="23928" y="65572"/>
                  </a:lnTo>
                  <a:lnTo>
                    <a:pt x="23246" y="65411"/>
                  </a:lnTo>
                  <a:lnTo>
                    <a:pt x="22582" y="65231"/>
                  </a:lnTo>
                  <a:lnTo>
                    <a:pt x="21846" y="65016"/>
                  </a:lnTo>
                  <a:lnTo>
                    <a:pt x="21110" y="64783"/>
                  </a:lnTo>
                  <a:lnTo>
                    <a:pt x="20392" y="64549"/>
                  </a:lnTo>
                  <a:lnTo>
                    <a:pt x="19674" y="64280"/>
                  </a:lnTo>
                  <a:lnTo>
                    <a:pt x="18956" y="64011"/>
                  </a:lnTo>
                  <a:lnTo>
                    <a:pt x="18256" y="63724"/>
                  </a:lnTo>
                  <a:lnTo>
                    <a:pt x="17556" y="63418"/>
                  </a:lnTo>
                  <a:lnTo>
                    <a:pt x="16874" y="63095"/>
                  </a:lnTo>
                  <a:lnTo>
                    <a:pt x="16192" y="62754"/>
                  </a:lnTo>
                  <a:lnTo>
                    <a:pt x="15527" y="62395"/>
                  </a:lnTo>
                  <a:lnTo>
                    <a:pt x="14881" y="62018"/>
                  </a:lnTo>
                  <a:lnTo>
                    <a:pt x="14235" y="61623"/>
                  </a:lnTo>
                  <a:lnTo>
                    <a:pt x="13607" y="61211"/>
                  </a:lnTo>
                  <a:lnTo>
                    <a:pt x="12979" y="60780"/>
                  </a:lnTo>
                  <a:lnTo>
                    <a:pt x="12386" y="60331"/>
                  </a:lnTo>
                  <a:lnTo>
                    <a:pt x="11794" y="59864"/>
                  </a:lnTo>
                  <a:lnTo>
                    <a:pt x="11219" y="59380"/>
                  </a:lnTo>
                  <a:lnTo>
                    <a:pt x="10681" y="58859"/>
                  </a:lnTo>
                  <a:lnTo>
                    <a:pt x="10142" y="58339"/>
                  </a:lnTo>
                  <a:lnTo>
                    <a:pt x="9640" y="57782"/>
                  </a:lnTo>
                  <a:lnTo>
                    <a:pt x="9155" y="57226"/>
                  </a:lnTo>
                  <a:lnTo>
                    <a:pt x="8688" y="56633"/>
                  </a:lnTo>
                  <a:lnTo>
                    <a:pt x="8455" y="56346"/>
                  </a:lnTo>
                  <a:lnTo>
                    <a:pt x="8240" y="56041"/>
                  </a:lnTo>
                  <a:lnTo>
                    <a:pt x="7809" y="55413"/>
                  </a:lnTo>
                  <a:lnTo>
                    <a:pt x="6947" y="54138"/>
                  </a:lnTo>
                  <a:lnTo>
                    <a:pt x="6104" y="52864"/>
                  </a:lnTo>
                  <a:lnTo>
                    <a:pt x="5278" y="51571"/>
                  </a:lnTo>
                  <a:lnTo>
                    <a:pt x="4488" y="50279"/>
                  </a:lnTo>
                  <a:lnTo>
                    <a:pt x="3716" y="48951"/>
                  </a:lnTo>
                  <a:lnTo>
                    <a:pt x="3357" y="48286"/>
                  </a:lnTo>
                  <a:lnTo>
                    <a:pt x="2998" y="47622"/>
                  </a:lnTo>
                  <a:lnTo>
                    <a:pt x="2657" y="46940"/>
                  </a:lnTo>
                  <a:lnTo>
                    <a:pt x="2316" y="46258"/>
                  </a:lnTo>
                  <a:lnTo>
                    <a:pt x="2011" y="45558"/>
                  </a:lnTo>
                  <a:lnTo>
                    <a:pt x="1706" y="44858"/>
                  </a:lnTo>
                  <a:lnTo>
                    <a:pt x="1437" y="44158"/>
                  </a:lnTo>
                  <a:lnTo>
                    <a:pt x="1203" y="43440"/>
                  </a:lnTo>
                  <a:lnTo>
                    <a:pt x="1006" y="42722"/>
                  </a:lnTo>
                  <a:lnTo>
                    <a:pt x="916" y="42363"/>
                  </a:lnTo>
                  <a:lnTo>
                    <a:pt x="844" y="41986"/>
                  </a:lnTo>
                  <a:lnTo>
                    <a:pt x="772" y="41627"/>
                  </a:lnTo>
                  <a:lnTo>
                    <a:pt x="737" y="41250"/>
                  </a:lnTo>
                  <a:lnTo>
                    <a:pt x="701" y="40891"/>
                  </a:lnTo>
                  <a:lnTo>
                    <a:pt x="683" y="40532"/>
                  </a:lnTo>
                  <a:lnTo>
                    <a:pt x="683" y="40155"/>
                  </a:lnTo>
                  <a:lnTo>
                    <a:pt x="701" y="39778"/>
                  </a:lnTo>
                  <a:lnTo>
                    <a:pt x="737" y="39401"/>
                  </a:lnTo>
                  <a:lnTo>
                    <a:pt x="790" y="39042"/>
                  </a:lnTo>
                  <a:lnTo>
                    <a:pt x="844" y="38665"/>
                  </a:lnTo>
                  <a:lnTo>
                    <a:pt x="916" y="38306"/>
                  </a:lnTo>
                  <a:lnTo>
                    <a:pt x="988" y="37929"/>
                  </a:lnTo>
                  <a:lnTo>
                    <a:pt x="1096" y="37570"/>
                  </a:lnTo>
                  <a:lnTo>
                    <a:pt x="1203" y="37211"/>
                  </a:lnTo>
                  <a:lnTo>
                    <a:pt x="1311" y="36870"/>
                  </a:lnTo>
                  <a:lnTo>
                    <a:pt x="1455" y="36511"/>
                  </a:lnTo>
                  <a:lnTo>
                    <a:pt x="1598" y="36170"/>
                  </a:lnTo>
                  <a:lnTo>
                    <a:pt x="1742" y="35829"/>
                  </a:lnTo>
                  <a:lnTo>
                    <a:pt x="1921" y="35506"/>
                  </a:lnTo>
                  <a:lnTo>
                    <a:pt x="2101" y="35183"/>
                  </a:lnTo>
                  <a:lnTo>
                    <a:pt x="2280" y="34860"/>
                  </a:lnTo>
                  <a:lnTo>
                    <a:pt x="2478" y="34537"/>
                  </a:lnTo>
                  <a:lnTo>
                    <a:pt x="2693" y="34232"/>
                  </a:lnTo>
                  <a:lnTo>
                    <a:pt x="3142" y="33603"/>
                  </a:lnTo>
                  <a:lnTo>
                    <a:pt x="3591" y="32993"/>
                  </a:lnTo>
                  <a:lnTo>
                    <a:pt x="4057" y="32401"/>
                  </a:lnTo>
                  <a:lnTo>
                    <a:pt x="5045" y="31216"/>
                  </a:lnTo>
                  <a:lnTo>
                    <a:pt x="5529" y="30606"/>
                  </a:lnTo>
                  <a:lnTo>
                    <a:pt x="5996" y="29977"/>
                  </a:lnTo>
                  <a:lnTo>
                    <a:pt x="6445" y="29331"/>
                  </a:lnTo>
                  <a:lnTo>
                    <a:pt x="6660" y="28990"/>
                  </a:lnTo>
                  <a:lnTo>
                    <a:pt x="6858" y="28649"/>
                  </a:lnTo>
                  <a:lnTo>
                    <a:pt x="7055" y="28290"/>
                  </a:lnTo>
                  <a:lnTo>
                    <a:pt x="7235" y="27949"/>
                  </a:lnTo>
                  <a:lnTo>
                    <a:pt x="7396" y="27572"/>
                  </a:lnTo>
                  <a:lnTo>
                    <a:pt x="7558" y="27195"/>
                  </a:lnTo>
                  <a:lnTo>
                    <a:pt x="7683" y="26818"/>
                  </a:lnTo>
                  <a:lnTo>
                    <a:pt x="7809" y="26423"/>
                  </a:lnTo>
                  <a:lnTo>
                    <a:pt x="7988" y="25651"/>
                  </a:lnTo>
                  <a:lnTo>
                    <a:pt x="8150" y="24879"/>
                  </a:lnTo>
                  <a:lnTo>
                    <a:pt x="8294" y="24126"/>
                  </a:lnTo>
                  <a:lnTo>
                    <a:pt x="8545" y="22600"/>
                  </a:lnTo>
                  <a:lnTo>
                    <a:pt x="8778" y="21074"/>
                  </a:lnTo>
                  <a:lnTo>
                    <a:pt x="8886" y="20302"/>
                  </a:lnTo>
                  <a:lnTo>
                    <a:pt x="8940" y="19925"/>
                  </a:lnTo>
                  <a:lnTo>
                    <a:pt x="8994" y="19512"/>
                  </a:lnTo>
                  <a:lnTo>
                    <a:pt x="9030" y="19118"/>
                  </a:lnTo>
                  <a:lnTo>
                    <a:pt x="9047" y="18705"/>
                  </a:lnTo>
                  <a:lnTo>
                    <a:pt x="9047" y="18292"/>
                  </a:lnTo>
                  <a:lnTo>
                    <a:pt x="9030" y="17879"/>
                  </a:lnTo>
                  <a:lnTo>
                    <a:pt x="8994" y="17466"/>
                  </a:lnTo>
                  <a:lnTo>
                    <a:pt x="8940" y="17053"/>
                  </a:lnTo>
                  <a:lnTo>
                    <a:pt x="8868" y="16658"/>
                  </a:lnTo>
                  <a:lnTo>
                    <a:pt x="8778" y="16245"/>
                  </a:lnTo>
                  <a:lnTo>
                    <a:pt x="8653" y="15833"/>
                  </a:lnTo>
                  <a:lnTo>
                    <a:pt x="8509" y="15438"/>
                  </a:lnTo>
                  <a:lnTo>
                    <a:pt x="8347" y="15043"/>
                  </a:lnTo>
                  <a:lnTo>
                    <a:pt x="8168" y="14666"/>
                  </a:lnTo>
                  <a:lnTo>
                    <a:pt x="7953" y="14307"/>
                  </a:lnTo>
                  <a:lnTo>
                    <a:pt x="7719" y="13948"/>
                  </a:lnTo>
                  <a:lnTo>
                    <a:pt x="7468" y="13607"/>
                  </a:lnTo>
                  <a:lnTo>
                    <a:pt x="7199" y="13284"/>
                  </a:lnTo>
                  <a:lnTo>
                    <a:pt x="6911" y="12961"/>
                  </a:lnTo>
                  <a:lnTo>
                    <a:pt x="6624" y="12691"/>
                  </a:lnTo>
                  <a:lnTo>
                    <a:pt x="6068" y="12153"/>
                  </a:lnTo>
                  <a:lnTo>
                    <a:pt x="4973" y="11094"/>
                  </a:lnTo>
                  <a:lnTo>
                    <a:pt x="4416" y="10555"/>
                  </a:lnTo>
                  <a:lnTo>
                    <a:pt x="3914" y="10035"/>
                  </a:lnTo>
                  <a:lnTo>
                    <a:pt x="3860" y="9981"/>
                  </a:lnTo>
                  <a:lnTo>
                    <a:pt x="3842" y="9945"/>
                  </a:lnTo>
                  <a:lnTo>
                    <a:pt x="3824" y="9927"/>
                  </a:lnTo>
                  <a:lnTo>
                    <a:pt x="3734" y="9801"/>
                  </a:lnTo>
                  <a:lnTo>
                    <a:pt x="3555" y="9514"/>
                  </a:lnTo>
                  <a:lnTo>
                    <a:pt x="3393" y="9227"/>
                  </a:lnTo>
                  <a:lnTo>
                    <a:pt x="3250" y="8940"/>
                  </a:lnTo>
                  <a:lnTo>
                    <a:pt x="3142" y="8617"/>
                  </a:lnTo>
                  <a:lnTo>
                    <a:pt x="3052" y="8294"/>
                  </a:lnTo>
                  <a:lnTo>
                    <a:pt x="2980" y="7970"/>
                  </a:lnTo>
                  <a:lnTo>
                    <a:pt x="2926" y="7629"/>
                  </a:lnTo>
                  <a:lnTo>
                    <a:pt x="2909" y="7288"/>
                  </a:lnTo>
                  <a:lnTo>
                    <a:pt x="2891" y="6947"/>
                  </a:lnTo>
                  <a:lnTo>
                    <a:pt x="2891" y="6606"/>
                  </a:lnTo>
                  <a:lnTo>
                    <a:pt x="2926" y="6283"/>
                  </a:lnTo>
                  <a:lnTo>
                    <a:pt x="2980" y="5960"/>
                  </a:lnTo>
                  <a:lnTo>
                    <a:pt x="3070" y="5637"/>
                  </a:lnTo>
                  <a:lnTo>
                    <a:pt x="3178" y="5332"/>
                  </a:lnTo>
                  <a:lnTo>
                    <a:pt x="3321" y="5045"/>
                  </a:lnTo>
                  <a:lnTo>
                    <a:pt x="3465" y="4757"/>
                  </a:lnTo>
                  <a:lnTo>
                    <a:pt x="3662" y="4488"/>
                  </a:lnTo>
                  <a:lnTo>
                    <a:pt x="3860" y="4219"/>
                  </a:lnTo>
                  <a:lnTo>
                    <a:pt x="4093" y="3986"/>
                  </a:lnTo>
                  <a:lnTo>
                    <a:pt x="4345" y="3752"/>
                  </a:lnTo>
                  <a:lnTo>
                    <a:pt x="4596" y="3519"/>
                  </a:lnTo>
                  <a:lnTo>
                    <a:pt x="4883" y="3321"/>
                  </a:lnTo>
                  <a:lnTo>
                    <a:pt x="5170" y="3124"/>
                  </a:lnTo>
                  <a:lnTo>
                    <a:pt x="5475" y="2944"/>
                  </a:lnTo>
                  <a:lnTo>
                    <a:pt x="5799" y="2765"/>
                  </a:lnTo>
                  <a:lnTo>
                    <a:pt x="6122" y="2603"/>
                  </a:lnTo>
                  <a:lnTo>
                    <a:pt x="6445" y="2460"/>
                  </a:lnTo>
                  <a:lnTo>
                    <a:pt x="7127" y="2173"/>
                  </a:lnTo>
                  <a:lnTo>
                    <a:pt x="7827" y="1921"/>
                  </a:lnTo>
                  <a:lnTo>
                    <a:pt x="8527" y="1706"/>
                  </a:lnTo>
                  <a:lnTo>
                    <a:pt x="9245" y="1526"/>
                  </a:lnTo>
                  <a:lnTo>
                    <a:pt x="9963" y="1383"/>
                  </a:lnTo>
                  <a:lnTo>
                    <a:pt x="10681" y="1275"/>
                  </a:lnTo>
                  <a:lnTo>
                    <a:pt x="11058" y="1239"/>
                  </a:lnTo>
                  <a:lnTo>
                    <a:pt x="11417" y="1203"/>
                  </a:lnTo>
                  <a:lnTo>
                    <a:pt x="11776" y="1185"/>
                  </a:lnTo>
                  <a:close/>
                  <a:moveTo>
                    <a:pt x="11363" y="1"/>
                  </a:moveTo>
                  <a:lnTo>
                    <a:pt x="10968" y="19"/>
                  </a:lnTo>
                  <a:lnTo>
                    <a:pt x="10555" y="54"/>
                  </a:lnTo>
                  <a:lnTo>
                    <a:pt x="10160" y="90"/>
                  </a:lnTo>
                  <a:lnTo>
                    <a:pt x="9765" y="144"/>
                  </a:lnTo>
                  <a:lnTo>
                    <a:pt x="9371" y="216"/>
                  </a:lnTo>
                  <a:lnTo>
                    <a:pt x="8976" y="288"/>
                  </a:lnTo>
                  <a:lnTo>
                    <a:pt x="8186" y="467"/>
                  </a:lnTo>
                  <a:lnTo>
                    <a:pt x="7432" y="683"/>
                  </a:lnTo>
                  <a:lnTo>
                    <a:pt x="6660" y="934"/>
                  </a:lnTo>
                  <a:lnTo>
                    <a:pt x="5924" y="1221"/>
                  </a:lnTo>
                  <a:lnTo>
                    <a:pt x="5547" y="1383"/>
                  </a:lnTo>
                  <a:lnTo>
                    <a:pt x="5170" y="1562"/>
                  </a:lnTo>
                  <a:lnTo>
                    <a:pt x="4811" y="1760"/>
                  </a:lnTo>
                  <a:lnTo>
                    <a:pt x="4452" y="1975"/>
                  </a:lnTo>
                  <a:lnTo>
                    <a:pt x="4111" y="2191"/>
                  </a:lnTo>
                  <a:lnTo>
                    <a:pt x="3770" y="2442"/>
                  </a:lnTo>
                  <a:lnTo>
                    <a:pt x="3429" y="2711"/>
                  </a:lnTo>
                  <a:lnTo>
                    <a:pt x="3124" y="2998"/>
                  </a:lnTo>
                  <a:lnTo>
                    <a:pt x="2819" y="3321"/>
                  </a:lnTo>
                  <a:lnTo>
                    <a:pt x="2550" y="3644"/>
                  </a:lnTo>
                  <a:lnTo>
                    <a:pt x="2298" y="4021"/>
                  </a:lnTo>
                  <a:lnTo>
                    <a:pt x="2065" y="4398"/>
                  </a:lnTo>
                  <a:lnTo>
                    <a:pt x="1885" y="4793"/>
                  </a:lnTo>
                  <a:lnTo>
                    <a:pt x="1724" y="5224"/>
                  </a:lnTo>
                  <a:lnTo>
                    <a:pt x="1616" y="5655"/>
                  </a:lnTo>
                  <a:lnTo>
                    <a:pt x="1526" y="6086"/>
                  </a:lnTo>
                  <a:lnTo>
                    <a:pt x="1490" y="6517"/>
                  </a:lnTo>
                  <a:lnTo>
                    <a:pt x="1473" y="6947"/>
                  </a:lnTo>
                  <a:lnTo>
                    <a:pt x="1473" y="7378"/>
                  </a:lnTo>
                  <a:lnTo>
                    <a:pt x="1508" y="7791"/>
                  </a:lnTo>
                  <a:lnTo>
                    <a:pt x="1580" y="8222"/>
                  </a:lnTo>
                  <a:lnTo>
                    <a:pt x="1670" y="8635"/>
                  </a:lnTo>
                  <a:lnTo>
                    <a:pt x="1778" y="9065"/>
                  </a:lnTo>
                  <a:lnTo>
                    <a:pt x="1939" y="9478"/>
                  </a:lnTo>
                  <a:lnTo>
                    <a:pt x="2119" y="9873"/>
                  </a:lnTo>
                  <a:lnTo>
                    <a:pt x="2334" y="10250"/>
                  </a:lnTo>
                  <a:lnTo>
                    <a:pt x="2567" y="10627"/>
                  </a:lnTo>
                  <a:lnTo>
                    <a:pt x="2693" y="10807"/>
                  </a:lnTo>
                  <a:lnTo>
                    <a:pt x="2747" y="10860"/>
                  </a:lnTo>
                  <a:lnTo>
                    <a:pt x="2783" y="10914"/>
                  </a:lnTo>
                  <a:lnTo>
                    <a:pt x="2855" y="10986"/>
                  </a:lnTo>
                  <a:lnTo>
                    <a:pt x="3142" y="11291"/>
                  </a:lnTo>
                  <a:lnTo>
                    <a:pt x="3411" y="11578"/>
                  </a:lnTo>
                  <a:lnTo>
                    <a:pt x="3986" y="12117"/>
                  </a:lnTo>
                  <a:lnTo>
                    <a:pt x="5098" y="13176"/>
                  </a:lnTo>
                  <a:lnTo>
                    <a:pt x="5673" y="13697"/>
                  </a:lnTo>
                  <a:lnTo>
                    <a:pt x="5924" y="13948"/>
                  </a:lnTo>
                  <a:lnTo>
                    <a:pt x="6050" y="14074"/>
                  </a:lnTo>
                  <a:lnTo>
                    <a:pt x="6175" y="14199"/>
                  </a:lnTo>
                  <a:lnTo>
                    <a:pt x="6391" y="14450"/>
                  </a:lnTo>
                  <a:lnTo>
                    <a:pt x="6606" y="14738"/>
                  </a:lnTo>
                  <a:lnTo>
                    <a:pt x="6804" y="15025"/>
                  </a:lnTo>
                  <a:lnTo>
                    <a:pt x="6983" y="15312"/>
                  </a:lnTo>
                  <a:lnTo>
                    <a:pt x="7145" y="15617"/>
                  </a:lnTo>
                  <a:lnTo>
                    <a:pt x="7288" y="15940"/>
                  </a:lnTo>
                  <a:lnTo>
                    <a:pt x="7414" y="16263"/>
                  </a:lnTo>
                  <a:lnTo>
                    <a:pt x="7522" y="16587"/>
                  </a:lnTo>
                  <a:lnTo>
                    <a:pt x="7611" y="16928"/>
                  </a:lnTo>
                  <a:lnTo>
                    <a:pt x="7683" y="17269"/>
                  </a:lnTo>
                  <a:lnTo>
                    <a:pt x="7737" y="17628"/>
                  </a:lnTo>
                  <a:lnTo>
                    <a:pt x="7773" y="17969"/>
                  </a:lnTo>
                  <a:lnTo>
                    <a:pt x="7791" y="18328"/>
                  </a:lnTo>
                  <a:lnTo>
                    <a:pt x="7809" y="18687"/>
                  </a:lnTo>
                  <a:lnTo>
                    <a:pt x="7809" y="19046"/>
                  </a:lnTo>
                  <a:lnTo>
                    <a:pt x="7791" y="19423"/>
                  </a:lnTo>
                  <a:lnTo>
                    <a:pt x="7755" y="19782"/>
                  </a:lnTo>
                  <a:lnTo>
                    <a:pt x="7719" y="20159"/>
                  </a:lnTo>
                  <a:lnTo>
                    <a:pt x="7647" y="20930"/>
                  </a:lnTo>
                  <a:lnTo>
                    <a:pt x="7468" y="22438"/>
                  </a:lnTo>
                  <a:lnTo>
                    <a:pt x="7270" y="23964"/>
                  </a:lnTo>
                  <a:lnTo>
                    <a:pt x="7145" y="24718"/>
                  </a:lnTo>
                  <a:lnTo>
                    <a:pt x="7019" y="25454"/>
                  </a:lnTo>
                  <a:lnTo>
                    <a:pt x="6876" y="26190"/>
                  </a:lnTo>
                  <a:lnTo>
                    <a:pt x="6786" y="26531"/>
                  </a:lnTo>
                  <a:lnTo>
                    <a:pt x="6678" y="26890"/>
                  </a:lnTo>
                  <a:lnTo>
                    <a:pt x="6552" y="27231"/>
                  </a:lnTo>
                  <a:lnTo>
                    <a:pt x="6409" y="27572"/>
                  </a:lnTo>
                  <a:lnTo>
                    <a:pt x="6265" y="27895"/>
                  </a:lnTo>
                  <a:lnTo>
                    <a:pt x="6086" y="28236"/>
                  </a:lnTo>
                  <a:lnTo>
                    <a:pt x="5906" y="28559"/>
                  </a:lnTo>
                  <a:lnTo>
                    <a:pt x="5727" y="28882"/>
                  </a:lnTo>
                  <a:lnTo>
                    <a:pt x="5314" y="29511"/>
                  </a:lnTo>
                  <a:lnTo>
                    <a:pt x="4883" y="30121"/>
                  </a:lnTo>
                  <a:lnTo>
                    <a:pt x="4434" y="30713"/>
                  </a:lnTo>
                  <a:lnTo>
                    <a:pt x="3483" y="31934"/>
                  </a:lnTo>
                  <a:lnTo>
                    <a:pt x="3016" y="32562"/>
                  </a:lnTo>
                  <a:lnTo>
                    <a:pt x="2550" y="33190"/>
                  </a:lnTo>
                  <a:lnTo>
                    <a:pt x="2101" y="33819"/>
                  </a:lnTo>
                  <a:lnTo>
                    <a:pt x="1688" y="34483"/>
                  </a:lnTo>
                  <a:lnTo>
                    <a:pt x="1490" y="34842"/>
                  </a:lnTo>
                  <a:lnTo>
                    <a:pt x="1293" y="35183"/>
                  </a:lnTo>
                  <a:lnTo>
                    <a:pt x="1131" y="35542"/>
                  </a:lnTo>
                  <a:lnTo>
                    <a:pt x="970" y="35901"/>
                  </a:lnTo>
                  <a:lnTo>
                    <a:pt x="808" y="36260"/>
                  </a:lnTo>
                  <a:lnTo>
                    <a:pt x="683" y="36637"/>
                  </a:lnTo>
                  <a:lnTo>
                    <a:pt x="557" y="37014"/>
                  </a:lnTo>
                  <a:lnTo>
                    <a:pt x="431" y="37391"/>
                  </a:lnTo>
                  <a:lnTo>
                    <a:pt x="342" y="37768"/>
                  </a:lnTo>
                  <a:lnTo>
                    <a:pt x="252" y="38163"/>
                  </a:lnTo>
                  <a:lnTo>
                    <a:pt x="180" y="38558"/>
                  </a:lnTo>
                  <a:lnTo>
                    <a:pt x="108" y="38952"/>
                  </a:lnTo>
                  <a:lnTo>
                    <a:pt x="54" y="39329"/>
                  </a:lnTo>
                  <a:lnTo>
                    <a:pt x="37" y="39724"/>
                  </a:lnTo>
                  <a:lnTo>
                    <a:pt x="1" y="40119"/>
                  </a:lnTo>
                  <a:lnTo>
                    <a:pt x="1" y="40514"/>
                  </a:lnTo>
                  <a:lnTo>
                    <a:pt x="1" y="40927"/>
                  </a:lnTo>
                  <a:lnTo>
                    <a:pt x="37" y="41322"/>
                  </a:lnTo>
                  <a:lnTo>
                    <a:pt x="72" y="41717"/>
                  </a:lnTo>
                  <a:lnTo>
                    <a:pt x="144" y="42112"/>
                  </a:lnTo>
                  <a:lnTo>
                    <a:pt x="216" y="42507"/>
                  </a:lnTo>
                  <a:lnTo>
                    <a:pt x="306" y="42883"/>
                  </a:lnTo>
                  <a:lnTo>
                    <a:pt x="503" y="43655"/>
                  </a:lnTo>
                  <a:lnTo>
                    <a:pt x="737" y="44409"/>
                  </a:lnTo>
                  <a:lnTo>
                    <a:pt x="988" y="45145"/>
                  </a:lnTo>
                  <a:lnTo>
                    <a:pt x="1275" y="45863"/>
                  </a:lnTo>
                  <a:lnTo>
                    <a:pt x="1562" y="46581"/>
                  </a:lnTo>
                  <a:lnTo>
                    <a:pt x="1885" y="47299"/>
                  </a:lnTo>
                  <a:lnTo>
                    <a:pt x="2208" y="47999"/>
                  </a:lnTo>
                  <a:lnTo>
                    <a:pt x="2567" y="48699"/>
                  </a:lnTo>
                  <a:lnTo>
                    <a:pt x="2909" y="49399"/>
                  </a:lnTo>
                  <a:lnTo>
                    <a:pt x="3285" y="50082"/>
                  </a:lnTo>
                  <a:lnTo>
                    <a:pt x="3662" y="50746"/>
                  </a:lnTo>
                  <a:lnTo>
                    <a:pt x="4434" y="52092"/>
                  </a:lnTo>
                  <a:lnTo>
                    <a:pt x="5242" y="53420"/>
                  </a:lnTo>
                  <a:lnTo>
                    <a:pt x="6068" y="54731"/>
                  </a:lnTo>
                  <a:lnTo>
                    <a:pt x="6929" y="56005"/>
                  </a:lnTo>
                  <a:lnTo>
                    <a:pt x="7360" y="56651"/>
                  </a:lnTo>
                  <a:lnTo>
                    <a:pt x="7594" y="56974"/>
                  </a:lnTo>
                  <a:lnTo>
                    <a:pt x="7827" y="57297"/>
                  </a:lnTo>
                  <a:lnTo>
                    <a:pt x="8329" y="57908"/>
                  </a:lnTo>
                  <a:lnTo>
                    <a:pt x="8850" y="58500"/>
                  </a:lnTo>
                  <a:lnTo>
                    <a:pt x="9389" y="59075"/>
                  </a:lnTo>
                  <a:lnTo>
                    <a:pt x="9945" y="59631"/>
                  </a:lnTo>
                  <a:lnTo>
                    <a:pt x="10537" y="60152"/>
                  </a:lnTo>
                  <a:lnTo>
                    <a:pt x="11148" y="60654"/>
                  </a:lnTo>
                  <a:lnTo>
                    <a:pt x="11776" y="61139"/>
                  </a:lnTo>
                  <a:lnTo>
                    <a:pt x="12422" y="61588"/>
                  </a:lnTo>
                  <a:lnTo>
                    <a:pt x="13086" y="62018"/>
                  </a:lnTo>
                  <a:lnTo>
                    <a:pt x="13750" y="62413"/>
                  </a:lnTo>
                  <a:lnTo>
                    <a:pt x="14433" y="62790"/>
                  </a:lnTo>
                  <a:lnTo>
                    <a:pt x="15133" y="63167"/>
                  </a:lnTo>
                  <a:lnTo>
                    <a:pt x="15833" y="63490"/>
                  </a:lnTo>
                  <a:lnTo>
                    <a:pt x="16551" y="63813"/>
                  </a:lnTo>
                  <a:lnTo>
                    <a:pt x="17269" y="64119"/>
                  </a:lnTo>
                  <a:lnTo>
                    <a:pt x="17987" y="64406"/>
                  </a:lnTo>
                  <a:lnTo>
                    <a:pt x="18723" y="64675"/>
                  </a:lnTo>
                  <a:lnTo>
                    <a:pt x="19459" y="64926"/>
                  </a:lnTo>
                  <a:lnTo>
                    <a:pt x="20194" y="65160"/>
                  </a:lnTo>
                  <a:lnTo>
                    <a:pt x="20930" y="65375"/>
                  </a:lnTo>
                  <a:lnTo>
                    <a:pt x="21684" y="65590"/>
                  </a:lnTo>
                  <a:lnTo>
                    <a:pt x="22438" y="65788"/>
                  </a:lnTo>
                  <a:lnTo>
                    <a:pt x="23802" y="66111"/>
                  </a:lnTo>
                  <a:lnTo>
                    <a:pt x="25185" y="66398"/>
                  </a:lnTo>
                  <a:lnTo>
                    <a:pt x="26567" y="66667"/>
                  </a:lnTo>
                  <a:lnTo>
                    <a:pt x="27725" y="66860"/>
                  </a:lnTo>
                  <a:lnTo>
                    <a:pt x="27725" y="66860"/>
                  </a:lnTo>
                  <a:lnTo>
                    <a:pt x="27698" y="67547"/>
                  </a:lnTo>
                  <a:lnTo>
                    <a:pt x="27680" y="68445"/>
                  </a:lnTo>
                  <a:lnTo>
                    <a:pt x="27680" y="69342"/>
                  </a:lnTo>
                  <a:lnTo>
                    <a:pt x="27698" y="70222"/>
                  </a:lnTo>
                  <a:lnTo>
                    <a:pt x="27841" y="73794"/>
                  </a:lnTo>
                  <a:lnTo>
                    <a:pt x="27949" y="77366"/>
                  </a:lnTo>
                  <a:lnTo>
                    <a:pt x="28003" y="79161"/>
                  </a:lnTo>
                  <a:lnTo>
                    <a:pt x="28057" y="80938"/>
                  </a:lnTo>
                  <a:lnTo>
                    <a:pt x="28146" y="84510"/>
                  </a:lnTo>
                  <a:lnTo>
                    <a:pt x="28218" y="88082"/>
                  </a:lnTo>
                  <a:lnTo>
                    <a:pt x="28236" y="89877"/>
                  </a:lnTo>
                  <a:lnTo>
                    <a:pt x="28254" y="91654"/>
                  </a:lnTo>
                  <a:lnTo>
                    <a:pt x="28290" y="95226"/>
                  </a:lnTo>
                  <a:lnTo>
                    <a:pt x="28308" y="98798"/>
                  </a:lnTo>
                  <a:lnTo>
                    <a:pt x="28290" y="100593"/>
                  </a:lnTo>
                  <a:lnTo>
                    <a:pt x="28290" y="102370"/>
                  </a:lnTo>
                  <a:lnTo>
                    <a:pt x="28272" y="104165"/>
                  </a:lnTo>
                  <a:lnTo>
                    <a:pt x="28254" y="105942"/>
                  </a:lnTo>
                  <a:lnTo>
                    <a:pt x="28218" y="107737"/>
                  </a:lnTo>
                  <a:lnTo>
                    <a:pt x="28182" y="109514"/>
                  </a:lnTo>
                  <a:lnTo>
                    <a:pt x="28164" y="110412"/>
                  </a:lnTo>
                  <a:lnTo>
                    <a:pt x="28146" y="111292"/>
                  </a:lnTo>
                  <a:lnTo>
                    <a:pt x="28093" y="113087"/>
                  </a:lnTo>
                  <a:lnTo>
                    <a:pt x="28039" y="114864"/>
                  </a:lnTo>
                  <a:lnTo>
                    <a:pt x="27967" y="116659"/>
                  </a:lnTo>
                  <a:lnTo>
                    <a:pt x="27913" y="118436"/>
                  </a:lnTo>
                  <a:lnTo>
                    <a:pt x="27823" y="120231"/>
                  </a:lnTo>
                  <a:lnTo>
                    <a:pt x="27787" y="121110"/>
                  </a:lnTo>
                  <a:lnTo>
                    <a:pt x="27734" y="122008"/>
                  </a:lnTo>
                  <a:lnTo>
                    <a:pt x="27644" y="123785"/>
                  </a:lnTo>
                  <a:lnTo>
                    <a:pt x="27626" y="123803"/>
                  </a:lnTo>
                  <a:lnTo>
                    <a:pt x="27662" y="123910"/>
                  </a:lnTo>
                  <a:lnTo>
                    <a:pt x="27716" y="124000"/>
                  </a:lnTo>
                  <a:lnTo>
                    <a:pt x="27787" y="124054"/>
                  </a:lnTo>
                  <a:lnTo>
                    <a:pt x="27895" y="124072"/>
                  </a:lnTo>
                  <a:lnTo>
                    <a:pt x="69270" y="124072"/>
                  </a:lnTo>
                  <a:lnTo>
                    <a:pt x="69378" y="124036"/>
                  </a:lnTo>
                  <a:lnTo>
                    <a:pt x="69450" y="123982"/>
                  </a:lnTo>
                  <a:lnTo>
                    <a:pt x="69503" y="123893"/>
                  </a:lnTo>
                  <a:lnTo>
                    <a:pt x="69521" y="123785"/>
                  </a:lnTo>
                  <a:lnTo>
                    <a:pt x="69288" y="120177"/>
                  </a:lnTo>
                  <a:lnTo>
                    <a:pt x="69091" y="116569"/>
                  </a:lnTo>
                  <a:lnTo>
                    <a:pt x="68929" y="112961"/>
                  </a:lnTo>
                  <a:lnTo>
                    <a:pt x="68803" y="109353"/>
                  </a:lnTo>
                  <a:lnTo>
                    <a:pt x="68750" y="107540"/>
                  </a:lnTo>
                  <a:lnTo>
                    <a:pt x="68714" y="105745"/>
                  </a:lnTo>
                  <a:lnTo>
                    <a:pt x="68642" y="102119"/>
                  </a:lnTo>
                  <a:lnTo>
                    <a:pt x="68624" y="98511"/>
                  </a:lnTo>
                  <a:lnTo>
                    <a:pt x="68624" y="94903"/>
                  </a:lnTo>
                  <a:lnTo>
                    <a:pt x="68660" y="91295"/>
                  </a:lnTo>
                  <a:lnTo>
                    <a:pt x="68732" y="87687"/>
                  </a:lnTo>
                  <a:lnTo>
                    <a:pt x="68767" y="85874"/>
                  </a:lnTo>
                  <a:lnTo>
                    <a:pt x="68821" y="84061"/>
                  </a:lnTo>
                  <a:lnTo>
                    <a:pt x="68875" y="82266"/>
                  </a:lnTo>
                  <a:lnTo>
                    <a:pt x="68947" y="80453"/>
                  </a:lnTo>
                  <a:lnTo>
                    <a:pt x="69019" y="78658"/>
                  </a:lnTo>
                  <a:lnTo>
                    <a:pt x="69109" y="76845"/>
                  </a:lnTo>
                  <a:lnTo>
                    <a:pt x="69198" y="75050"/>
                  </a:lnTo>
                  <a:lnTo>
                    <a:pt x="69288" y="73237"/>
                  </a:lnTo>
                  <a:lnTo>
                    <a:pt x="69396" y="71442"/>
                  </a:lnTo>
                  <a:lnTo>
                    <a:pt x="69503" y="69629"/>
                  </a:lnTo>
                  <a:lnTo>
                    <a:pt x="69575" y="68732"/>
                  </a:lnTo>
                  <a:lnTo>
                    <a:pt x="69611" y="67834"/>
                  </a:lnTo>
                  <a:lnTo>
                    <a:pt x="69611" y="67385"/>
                  </a:lnTo>
                  <a:lnTo>
                    <a:pt x="69593" y="66919"/>
                  </a:lnTo>
                  <a:lnTo>
                    <a:pt x="69575" y="66470"/>
                  </a:lnTo>
                  <a:lnTo>
                    <a:pt x="69545" y="66220"/>
                  </a:lnTo>
                  <a:lnTo>
                    <a:pt x="70186" y="66129"/>
                  </a:lnTo>
                  <a:lnTo>
                    <a:pt x="71047" y="65967"/>
                  </a:lnTo>
                  <a:lnTo>
                    <a:pt x="71927" y="65770"/>
                  </a:lnTo>
                  <a:lnTo>
                    <a:pt x="72788" y="65555"/>
                  </a:lnTo>
                  <a:lnTo>
                    <a:pt x="73632" y="65303"/>
                  </a:lnTo>
                  <a:lnTo>
                    <a:pt x="74063" y="65178"/>
                  </a:lnTo>
                  <a:lnTo>
                    <a:pt x="74494" y="65016"/>
                  </a:lnTo>
                  <a:lnTo>
                    <a:pt x="74906" y="64872"/>
                  </a:lnTo>
                  <a:lnTo>
                    <a:pt x="75319" y="64711"/>
                  </a:lnTo>
                  <a:lnTo>
                    <a:pt x="75732" y="64531"/>
                  </a:lnTo>
                  <a:lnTo>
                    <a:pt x="76145" y="64352"/>
                  </a:lnTo>
                  <a:lnTo>
                    <a:pt x="76558" y="64172"/>
                  </a:lnTo>
                  <a:lnTo>
                    <a:pt x="76953" y="63975"/>
                  </a:lnTo>
                  <a:lnTo>
                    <a:pt x="77366" y="63777"/>
                  </a:lnTo>
                  <a:lnTo>
                    <a:pt x="77760" y="63562"/>
                  </a:lnTo>
                  <a:lnTo>
                    <a:pt x="78155" y="63329"/>
                  </a:lnTo>
                  <a:lnTo>
                    <a:pt x="78532" y="63095"/>
                  </a:lnTo>
                  <a:lnTo>
                    <a:pt x="78927" y="62862"/>
                  </a:lnTo>
                  <a:lnTo>
                    <a:pt x="79304" y="62611"/>
                  </a:lnTo>
                  <a:lnTo>
                    <a:pt x="79663" y="62359"/>
                  </a:lnTo>
                  <a:lnTo>
                    <a:pt x="80040" y="62090"/>
                  </a:lnTo>
                  <a:lnTo>
                    <a:pt x="80399" y="61821"/>
                  </a:lnTo>
                  <a:lnTo>
                    <a:pt x="80758" y="61534"/>
                  </a:lnTo>
                  <a:lnTo>
                    <a:pt x="81099" y="61246"/>
                  </a:lnTo>
                  <a:lnTo>
                    <a:pt x="81440" y="60941"/>
                  </a:lnTo>
                  <a:lnTo>
                    <a:pt x="81781" y="60636"/>
                  </a:lnTo>
                  <a:lnTo>
                    <a:pt x="82104" y="60313"/>
                  </a:lnTo>
                  <a:lnTo>
                    <a:pt x="82428" y="59972"/>
                  </a:lnTo>
                  <a:lnTo>
                    <a:pt x="82733" y="59631"/>
                  </a:lnTo>
                  <a:lnTo>
                    <a:pt x="83020" y="59290"/>
                  </a:lnTo>
                  <a:lnTo>
                    <a:pt x="83307" y="58931"/>
                  </a:lnTo>
                  <a:lnTo>
                    <a:pt x="83576" y="58554"/>
                  </a:lnTo>
                  <a:lnTo>
                    <a:pt x="83846" y="58177"/>
                  </a:lnTo>
                  <a:lnTo>
                    <a:pt x="84097" y="57800"/>
                  </a:lnTo>
                  <a:lnTo>
                    <a:pt x="84348" y="57405"/>
                  </a:lnTo>
                  <a:lnTo>
                    <a:pt x="84582" y="56992"/>
                  </a:lnTo>
                  <a:lnTo>
                    <a:pt x="84797" y="56597"/>
                  </a:lnTo>
                  <a:lnTo>
                    <a:pt x="84994" y="56185"/>
                  </a:lnTo>
                  <a:lnTo>
                    <a:pt x="85192" y="55754"/>
                  </a:lnTo>
                  <a:lnTo>
                    <a:pt x="85371" y="55341"/>
                  </a:lnTo>
                  <a:lnTo>
                    <a:pt x="85533" y="54910"/>
                  </a:lnTo>
                  <a:lnTo>
                    <a:pt x="85676" y="54479"/>
                  </a:lnTo>
                  <a:lnTo>
                    <a:pt x="85820" y="54031"/>
                  </a:lnTo>
                  <a:lnTo>
                    <a:pt x="85946" y="53600"/>
                  </a:lnTo>
                  <a:lnTo>
                    <a:pt x="86071" y="53151"/>
                  </a:lnTo>
                  <a:lnTo>
                    <a:pt x="86179" y="52702"/>
                  </a:lnTo>
                  <a:lnTo>
                    <a:pt x="86269" y="52253"/>
                  </a:lnTo>
                  <a:lnTo>
                    <a:pt x="86341" y="51805"/>
                  </a:lnTo>
                  <a:lnTo>
                    <a:pt x="86412" y="51356"/>
                  </a:lnTo>
                  <a:lnTo>
                    <a:pt x="86520" y="50441"/>
                  </a:lnTo>
                  <a:lnTo>
                    <a:pt x="86592" y="49543"/>
                  </a:lnTo>
                  <a:lnTo>
                    <a:pt x="86628" y="48628"/>
                  </a:lnTo>
                  <a:lnTo>
                    <a:pt x="86610" y="47730"/>
                  </a:lnTo>
                  <a:lnTo>
                    <a:pt x="86574" y="46833"/>
                  </a:lnTo>
                  <a:lnTo>
                    <a:pt x="86502" y="45935"/>
                  </a:lnTo>
                  <a:lnTo>
                    <a:pt x="86394" y="45038"/>
                  </a:lnTo>
                  <a:lnTo>
                    <a:pt x="86251" y="44140"/>
                  </a:lnTo>
                  <a:lnTo>
                    <a:pt x="86089" y="43260"/>
                  </a:lnTo>
                  <a:lnTo>
                    <a:pt x="85892" y="42381"/>
                  </a:lnTo>
                  <a:lnTo>
                    <a:pt x="85676" y="41501"/>
                  </a:lnTo>
                  <a:lnTo>
                    <a:pt x="85425" y="40640"/>
                  </a:lnTo>
                  <a:lnTo>
                    <a:pt x="85156" y="39796"/>
                  </a:lnTo>
                  <a:lnTo>
                    <a:pt x="84869" y="38952"/>
                  </a:lnTo>
                  <a:lnTo>
                    <a:pt x="84564" y="38109"/>
                  </a:lnTo>
                  <a:lnTo>
                    <a:pt x="84223" y="37283"/>
                  </a:lnTo>
                  <a:lnTo>
                    <a:pt x="83881" y="36457"/>
                  </a:lnTo>
                  <a:lnTo>
                    <a:pt x="83522" y="35650"/>
                  </a:lnTo>
                  <a:lnTo>
                    <a:pt x="83128" y="34860"/>
                  </a:lnTo>
                  <a:lnTo>
                    <a:pt x="82733" y="34052"/>
                  </a:lnTo>
                  <a:lnTo>
                    <a:pt x="82320" y="33280"/>
                  </a:lnTo>
                  <a:lnTo>
                    <a:pt x="81907" y="32490"/>
                  </a:lnTo>
                  <a:lnTo>
                    <a:pt x="81458" y="31736"/>
                  </a:lnTo>
                  <a:lnTo>
                    <a:pt x="81009" y="30965"/>
                  </a:lnTo>
                  <a:lnTo>
                    <a:pt x="80561" y="30211"/>
                  </a:lnTo>
                  <a:lnTo>
                    <a:pt x="80076" y="29475"/>
                  </a:lnTo>
                  <a:lnTo>
                    <a:pt x="79591" y="28721"/>
                  </a:lnTo>
                  <a:lnTo>
                    <a:pt x="79107" y="28003"/>
                  </a:lnTo>
                  <a:lnTo>
                    <a:pt x="78604" y="27267"/>
                  </a:lnTo>
                  <a:lnTo>
                    <a:pt x="78102" y="26549"/>
                  </a:lnTo>
                  <a:lnTo>
                    <a:pt x="77581" y="25849"/>
                  </a:lnTo>
                  <a:lnTo>
                    <a:pt x="76504" y="24449"/>
                  </a:lnTo>
                  <a:lnTo>
                    <a:pt x="75409" y="23067"/>
                  </a:lnTo>
                  <a:lnTo>
                    <a:pt x="74296" y="21720"/>
                  </a:lnTo>
                  <a:lnTo>
                    <a:pt x="74278" y="21702"/>
                  </a:lnTo>
                  <a:lnTo>
                    <a:pt x="74224" y="21666"/>
                  </a:lnTo>
                  <a:lnTo>
                    <a:pt x="74170" y="21631"/>
                  </a:lnTo>
                  <a:lnTo>
                    <a:pt x="74099" y="21613"/>
                  </a:lnTo>
                  <a:lnTo>
                    <a:pt x="74009" y="21631"/>
                  </a:lnTo>
                  <a:lnTo>
                    <a:pt x="73147" y="21864"/>
                  </a:lnTo>
                  <a:lnTo>
                    <a:pt x="72268" y="22079"/>
                  </a:lnTo>
                  <a:lnTo>
                    <a:pt x="71406" y="22295"/>
                  </a:lnTo>
                  <a:lnTo>
                    <a:pt x="70527" y="22510"/>
                  </a:lnTo>
                  <a:lnTo>
                    <a:pt x="69647" y="22690"/>
                  </a:lnTo>
                  <a:lnTo>
                    <a:pt x="68750" y="22869"/>
                  </a:lnTo>
                  <a:lnTo>
                    <a:pt x="67870" y="23031"/>
                  </a:lnTo>
                  <a:lnTo>
                    <a:pt x="66972" y="23174"/>
                  </a:lnTo>
                  <a:lnTo>
                    <a:pt x="66093" y="23318"/>
                  </a:lnTo>
                  <a:lnTo>
                    <a:pt x="65195" y="23443"/>
                  </a:lnTo>
                  <a:lnTo>
                    <a:pt x="64298" y="23551"/>
                  </a:lnTo>
                  <a:lnTo>
                    <a:pt x="63418" y="23659"/>
                  </a:lnTo>
                  <a:lnTo>
                    <a:pt x="62521" y="23731"/>
                  </a:lnTo>
                  <a:lnTo>
                    <a:pt x="61623" y="23802"/>
                  </a:lnTo>
                  <a:lnTo>
                    <a:pt x="60726" y="23856"/>
                  </a:lnTo>
                  <a:lnTo>
                    <a:pt x="59810" y="23892"/>
                  </a:lnTo>
                  <a:lnTo>
                    <a:pt x="58913" y="23910"/>
                  </a:lnTo>
                  <a:lnTo>
                    <a:pt x="58015" y="23928"/>
                  </a:lnTo>
                  <a:lnTo>
                    <a:pt x="57118" y="23928"/>
                  </a:lnTo>
                  <a:lnTo>
                    <a:pt x="56220" y="23892"/>
                  </a:lnTo>
                  <a:lnTo>
                    <a:pt x="55323" y="23856"/>
                  </a:lnTo>
                  <a:lnTo>
                    <a:pt x="54425" y="23802"/>
                  </a:lnTo>
                  <a:lnTo>
                    <a:pt x="53528" y="23749"/>
                  </a:lnTo>
                  <a:lnTo>
                    <a:pt x="52630" y="23659"/>
                  </a:lnTo>
                  <a:lnTo>
                    <a:pt x="51733" y="23551"/>
                  </a:lnTo>
                  <a:lnTo>
                    <a:pt x="50835" y="23443"/>
                  </a:lnTo>
                  <a:lnTo>
                    <a:pt x="49956" y="23300"/>
                  </a:lnTo>
                  <a:lnTo>
                    <a:pt x="49058" y="23156"/>
                  </a:lnTo>
                  <a:lnTo>
                    <a:pt x="48179" y="22995"/>
                  </a:lnTo>
                  <a:lnTo>
                    <a:pt x="47299" y="22815"/>
                  </a:lnTo>
                  <a:lnTo>
                    <a:pt x="46420" y="22618"/>
                  </a:lnTo>
                  <a:lnTo>
                    <a:pt x="45540" y="22420"/>
                  </a:lnTo>
                  <a:lnTo>
                    <a:pt x="44678" y="22187"/>
                  </a:lnTo>
                  <a:lnTo>
                    <a:pt x="43799" y="21954"/>
                  </a:lnTo>
                  <a:lnTo>
                    <a:pt x="42937" y="21702"/>
                  </a:lnTo>
                  <a:lnTo>
                    <a:pt x="42076" y="21415"/>
                  </a:lnTo>
                  <a:lnTo>
                    <a:pt x="41232" y="21146"/>
                  </a:lnTo>
                  <a:lnTo>
                    <a:pt x="40388" y="20841"/>
                  </a:lnTo>
                  <a:lnTo>
                    <a:pt x="39545" y="20518"/>
                  </a:lnTo>
                  <a:lnTo>
                    <a:pt x="38701" y="20195"/>
                  </a:lnTo>
                  <a:lnTo>
                    <a:pt x="37875" y="19853"/>
                  </a:lnTo>
                  <a:lnTo>
                    <a:pt x="37050" y="19494"/>
                  </a:lnTo>
                  <a:lnTo>
                    <a:pt x="36224" y="19135"/>
                  </a:lnTo>
                  <a:lnTo>
                    <a:pt x="35398" y="18741"/>
                  </a:lnTo>
                  <a:lnTo>
                    <a:pt x="34590" y="18346"/>
                  </a:lnTo>
                  <a:lnTo>
                    <a:pt x="33801" y="17951"/>
                  </a:lnTo>
                  <a:lnTo>
                    <a:pt x="32993" y="17520"/>
                  </a:lnTo>
                  <a:lnTo>
                    <a:pt x="32203" y="17089"/>
                  </a:lnTo>
                  <a:lnTo>
                    <a:pt x="31431" y="16640"/>
                  </a:lnTo>
                  <a:lnTo>
                    <a:pt x="30641" y="16192"/>
                  </a:lnTo>
                  <a:lnTo>
                    <a:pt x="29888" y="15725"/>
                  </a:lnTo>
                  <a:lnTo>
                    <a:pt x="29116" y="15240"/>
                  </a:lnTo>
                  <a:lnTo>
                    <a:pt x="28362" y="14756"/>
                  </a:lnTo>
                  <a:lnTo>
                    <a:pt x="27608" y="14253"/>
                  </a:lnTo>
                  <a:lnTo>
                    <a:pt x="26872" y="13750"/>
                  </a:lnTo>
                  <a:lnTo>
                    <a:pt x="26136" y="13230"/>
                  </a:lnTo>
                  <a:lnTo>
                    <a:pt x="25400" y="12691"/>
                  </a:lnTo>
                  <a:lnTo>
                    <a:pt x="24682" y="12153"/>
                  </a:lnTo>
                  <a:lnTo>
                    <a:pt x="23964" y="11614"/>
                  </a:lnTo>
                  <a:lnTo>
                    <a:pt x="23246" y="11058"/>
                  </a:lnTo>
                  <a:lnTo>
                    <a:pt x="21864" y="9909"/>
                  </a:lnTo>
                  <a:lnTo>
                    <a:pt x="20532" y="8785"/>
                  </a:lnTo>
                  <a:lnTo>
                    <a:pt x="20532" y="8785"/>
                  </a:lnTo>
                  <a:lnTo>
                    <a:pt x="20230" y="8114"/>
                  </a:lnTo>
                  <a:lnTo>
                    <a:pt x="19907" y="7414"/>
                  </a:lnTo>
                  <a:lnTo>
                    <a:pt x="19584" y="6714"/>
                  </a:lnTo>
                  <a:lnTo>
                    <a:pt x="19225" y="6032"/>
                  </a:lnTo>
                  <a:lnTo>
                    <a:pt x="18866" y="5332"/>
                  </a:lnTo>
                  <a:lnTo>
                    <a:pt x="18489" y="4650"/>
                  </a:lnTo>
                  <a:lnTo>
                    <a:pt x="18094" y="3986"/>
                  </a:lnTo>
                  <a:lnTo>
                    <a:pt x="17879" y="3644"/>
                  </a:lnTo>
                  <a:lnTo>
                    <a:pt x="17646" y="3321"/>
                  </a:lnTo>
                  <a:lnTo>
                    <a:pt x="17412" y="2998"/>
                  </a:lnTo>
                  <a:lnTo>
                    <a:pt x="17161" y="2675"/>
                  </a:lnTo>
                  <a:lnTo>
                    <a:pt x="16910" y="2370"/>
                  </a:lnTo>
                  <a:lnTo>
                    <a:pt x="16622" y="2083"/>
                  </a:lnTo>
                  <a:lnTo>
                    <a:pt x="16335" y="1796"/>
                  </a:lnTo>
                  <a:lnTo>
                    <a:pt x="16012" y="1526"/>
                  </a:lnTo>
                  <a:lnTo>
                    <a:pt x="15689" y="1275"/>
                  </a:lnTo>
                  <a:lnTo>
                    <a:pt x="15348" y="1024"/>
                  </a:lnTo>
                  <a:lnTo>
                    <a:pt x="14989" y="808"/>
                  </a:lnTo>
                  <a:lnTo>
                    <a:pt x="14612" y="629"/>
                  </a:lnTo>
                  <a:lnTo>
                    <a:pt x="14235" y="449"/>
                  </a:lnTo>
                  <a:lnTo>
                    <a:pt x="13840" y="306"/>
                  </a:lnTo>
                  <a:lnTo>
                    <a:pt x="13427" y="198"/>
                  </a:lnTo>
                  <a:lnTo>
                    <a:pt x="13014" y="108"/>
                  </a:lnTo>
                  <a:lnTo>
                    <a:pt x="12602" y="36"/>
                  </a:lnTo>
                  <a:lnTo>
                    <a:pt x="12171" y="19"/>
                  </a:lnTo>
                  <a:lnTo>
                    <a:pt x="1197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34"/>
            <p:cNvSpPr/>
            <p:nvPr/>
          </p:nvSpPr>
          <p:spPr>
            <a:xfrm>
              <a:off x="3338350" y="4034575"/>
              <a:ext cx="142275" cy="28300"/>
            </a:xfrm>
            <a:custGeom>
              <a:avLst/>
              <a:gdLst/>
              <a:ahLst/>
              <a:cxnLst/>
              <a:rect l="l" t="t" r="r" b="b"/>
              <a:pathLst>
                <a:path w="5691" h="1132" extrusionOk="0">
                  <a:moveTo>
                    <a:pt x="270" y="0"/>
                  </a:moveTo>
                  <a:lnTo>
                    <a:pt x="180" y="18"/>
                  </a:lnTo>
                  <a:lnTo>
                    <a:pt x="108" y="54"/>
                  </a:lnTo>
                  <a:lnTo>
                    <a:pt x="54" y="108"/>
                  </a:lnTo>
                  <a:lnTo>
                    <a:pt x="18" y="180"/>
                  </a:lnTo>
                  <a:lnTo>
                    <a:pt x="0" y="234"/>
                  </a:lnTo>
                  <a:lnTo>
                    <a:pt x="0" y="287"/>
                  </a:lnTo>
                  <a:lnTo>
                    <a:pt x="36" y="395"/>
                  </a:lnTo>
                  <a:lnTo>
                    <a:pt x="108" y="467"/>
                  </a:lnTo>
                  <a:lnTo>
                    <a:pt x="144" y="503"/>
                  </a:lnTo>
                  <a:lnTo>
                    <a:pt x="198" y="521"/>
                  </a:lnTo>
                  <a:lnTo>
                    <a:pt x="521" y="611"/>
                  </a:lnTo>
                  <a:lnTo>
                    <a:pt x="844" y="682"/>
                  </a:lnTo>
                  <a:lnTo>
                    <a:pt x="1490" y="826"/>
                  </a:lnTo>
                  <a:lnTo>
                    <a:pt x="2137" y="934"/>
                  </a:lnTo>
                  <a:lnTo>
                    <a:pt x="2783" y="1023"/>
                  </a:lnTo>
                  <a:lnTo>
                    <a:pt x="3124" y="1059"/>
                  </a:lnTo>
                  <a:lnTo>
                    <a:pt x="3447" y="1077"/>
                  </a:lnTo>
                  <a:lnTo>
                    <a:pt x="4111" y="1113"/>
                  </a:lnTo>
                  <a:lnTo>
                    <a:pt x="4775" y="1131"/>
                  </a:lnTo>
                  <a:lnTo>
                    <a:pt x="5098" y="1131"/>
                  </a:lnTo>
                  <a:lnTo>
                    <a:pt x="5439" y="1113"/>
                  </a:lnTo>
                  <a:lnTo>
                    <a:pt x="5511" y="1095"/>
                  </a:lnTo>
                  <a:lnTo>
                    <a:pt x="5583" y="1041"/>
                  </a:lnTo>
                  <a:lnTo>
                    <a:pt x="5637" y="987"/>
                  </a:lnTo>
                  <a:lnTo>
                    <a:pt x="5673" y="916"/>
                  </a:lnTo>
                  <a:lnTo>
                    <a:pt x="5691" y="862"/>
                  </a:lnTo>
                  <a:lnTo>
                    <a:pt x="5673" y="808"/>
                  </a:lnTo>
                  <a:lnTo>
                    <a:pt x="5637" y="700"/>
                  </a:lnTo>
                  <a:lnTo>
                    <a:pt x="5583" y="628"/>
                  </a:lnTo>
                  <a:lnTo>
                    <a:pt x="5529" y="611"/>
                  </a:lnTo>
                  <a:lnTo>
                    <a:pt x="5475" y="593"/>
                  </a:lnTo>
                  <a:lnTo>
                    <a:pt x="5152" y="503"/>
                  </a:lnTo>
                  <a:lnTo>
                    <a:pt x="4829" y="449"/>
                  </a:lnTo>
                  <a:lnTo>
                    <a:pt x="4183" y="341"/>
                  </a:lnTo>
                  <a:lnTo>
                    <a:pt x="3537" y="252"/>
                  </a:lnTo>
                  <a:lnTo>
                    <a:pt x="2890" y="180"/>
                  </a:lnTo>
                  <a:lnTo>
                    <a:pt x="2244" y="126"/>
                  </a:lnTo>
                  <a:lnTo>
                    <a:pt x="1580" y="72"/>
                  </a:lnTo>
                  <a:lnTo>
                    <a:pt x="934" y="18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34"/>
            <p:cNvSpPr/>
            <p:nvPr/>
          </p:nvSpPr>
          <p:spPr>
            <a:xfrm>
              <a:off x="4157775" y="4018425"/>
              <a:ext cx="223500" cy="32775"/>
            </a:xfrm>
            <a:custGeom>
              <a:avLst/>
              <a:gdLst/>
              <a:ahLst/>
              <a:cxnLst/>
              <a:rect l="l" t="t" r="r" b="b"/>
              <a:pathLst>
                <a:path w="8940" h="1311" extrusionOk="0">
                  <a:moveTo>
                    <a:pt x="8670" y="0"/>
                  </a:moveTo>
                  <a:lnTo>
                    <a:pt x="7611" y="90"/>
                  </a:lnTo>
                  <a:lnTo>
                    <a:pt x="6552" y="180"/>
                  </a:lnTo>
                  <a:lnTo>
                    <a:pt x="4452" y="341"/>
                  </a:lnTo>
                  <a:lnTo>
                    <a:pt x="2352" y="467"/>
                  </a:lnTo>
                  <a:lnTo>
                    <a:pt x="1293" y="539"/>
                  </a:lnTo>
                  <a:lnTo>
                    <a:pt x="234" y="628"/>
                  </a:lnTo>
                  <a:lnTo>
                    <a:pt x="162" y="646"/>
                  </a:lnTo>
                  <a:lnTo>
                    <a:pt x="90" y="700"/>
                  </a:lnTo>
                  <a:lnTo>
                    <a:pt x="36" y="772"/>
                  </a:lnTo>
                  <a:lnTo>
                    <a:pt x="0" y="862"/>
                  </a:lnTo>
                  <a:lnTo>
                    <a:pt x="0" y="915"/>
                  </a:lnTo>
                  <a:lnTo>
                    <a:pt x="0" y="951"/>
                  </a:lnTo>
                  <a:lnTo>
                    <a:pt x="54" y="1059"/>
                  </a:lnTo>
                  <a:lnTo>
                    <a:pt x="126" y="1113"/>
                  </a:lnTo>
                  <a:lnTo>
                    <a:pt x="180" y="1131"/>
                  </a:lnTo>
                  <a:lnTo>
                    <a:pt x="234" y="1149"/>
                  </a:lnTo>
                  <a:lnTo>
                    <a:pt x="754" y="1221"/>
                  </a:lnTo>
                  <a:lnTo>
                    <a:pt x="1293" y="1257"/>
                  </a:lnTo>
                  <a:lnTo>
                    <a:pt x="1831" y="1292"/>
                  </a:lnTo>
                  <a:lnTo>
                    <a:pt x="2370" y="1310"/>
                  </a:lnTo>
                  <a:lnTo>
                    <a:pt x="3447" y="1310"/>
                  </a:lnTo>
                  <a:lnTo>
                    <a:pt x="3985" y="1292"/>
                  </a:lnTo>
                  <a:lnTo>
                    <a:pt x="4524" y="1257"/>
                  </a:lnTo>
                  <a:lnTo>
                    <a:pt x="5062" y="1203"/>
                  </a:lnTo>
                  <a:lnTo>
                    <a:pt x="5601" y="1149"/>
                  </a:lnTo>
                  <a:lnTo>
                    <a:pt x="6121" y="1077"/>
                  </a:lnTo>
                  <a:lnTo>
                    <a:pt x="6660" y="1005"/>
                  </a:lnTo>
                  <a:lnTo>
                    <a:pt x="7198" y="915"/>
                  </a:lnTo>
                  <a:lnTo>
                    <a:pt x="7719" y="790"/>
                  </a:lnTo>
                  <a:lnTo>
                    <a:pt x="8239" y="664"/>
                  </a:lnTo>
                  <a:lnTo>
                    <a:pt x="8760" y="521"/>
                  </a:lnTo>
                  <a:lnTo>
                    <a:pt x="8832" y="485"/>
                  </a:lnTo>
                  <a:lnTo>
                    <a:pt x="8904" y="413"/>
                  </a:lnTo>
                  <a:lnTo>
                    <a:pt x="8939" y="341"/>
                  </a:lnTo>
                  <a:lnTo>
                    <a:pt x="8939" y="251"/>
                  </a:lnTo>
                  <a:lnTo>
                    <a:pt x="8939" y="197"/>
                  </a:lnTo>
                  <a:lnTo>
                    <a:pt x="8922" y="144"/>
                  </a:lnTo>
                  <a:lnTo>
                    <a:pt x="8850" y="72"/>
                  </a:lnTo>
                  <a:lnTo>
                    <a:pt x="8760" y="18"/>
                  </a:lnTo>
                  <a:lnTo>
                    <a:pt x="872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34"/>
            <p:cNvSpPr/>
            <p:nvPr/>
          </p:nvSpPr>
          <p:spPr>
            <a:xfrm>
              <a:off x="4214775" y="1675025"/>
              <a:ext cx="537175" cy="741375"/>
            </a:xfrm>
            <a:custGeom>
              <a:avLst/>
              <a:gdLst/>
              <a:ahLst/>
              <a:cxnLst/>
              <a:rect l="l" t="t" r="r" b="b"/>
              <a:pathLst>
                <a:path w="21487" h="29655" extrusionOk="0">
                  <a:moveTo>
                    <a:pt x="18040" y="0"/>
                  </a:moveTo>
                  <a:lnTo>
                    <a:pt x="12780" y="5457"/>
                  </a:lnTo>
                  <a:lnTo>
                    <a:pt x="8024" y="10340"/>
                  </a:lnTo>
                  <a:lnTo>
                    <a:pt x="5834" y="12565"/>
                  </a:lnTo>
                  <a:lnTo>
                    <a:pt x="3770" y="14666"/>
                  </a:lnTo>
                  <a:lnTo>
                    <a:pt x="1831" y="16604"/>
                  </a:lnTo>
                  <a:lnTo>
                    <a:pt x="0" y="18417"/>
                  </a:lnTo>
                  <a:lnTo>
                    <a:pt x="951" y="19297"/>
                  </a:lnTo>
                  <a:lnTo>
                    <a:pt x="1149" y="19512"/>
                  </a:lnTo>
                  <a:lnTo>
                    <a:pt x="1436" y="19853"/>
                  </a:lnTo>
                  <a:lnTo>
                    <a:pt x="2172" y="20823"/>
                  </a:lnTo>
                  <a:lnTo>
                    <a:pt x="3177" y="22205"/>
                  </a:lnTo>
                  <a:lnTo>
                    <a:pt x="4452" y="24000"/>
                  </a:lnTo>
                  <a:lnTo>
                    <a:pt x="4811" y="24502"/>
                  </a:lnTo>
                  <a:lnTo>
                    <a:pt x="5170" y="24969"/>
                  </a:lnTo>
                  <a:lnTo>
                    <a:pt x="5547" y="25418"/>
                  </a:lnTo>
                  <a:lnTo>
                    <a:pt x="5924" y="25867"/>
                  </a:lnTo>
                  <a:lnTo>
                    <a:pt x="6300" y="26279"/>
                  </a:lnTo>
                  <a:lnTo>
                    <a:pt x="6677" y="26674"/>
                  </a:lnTo>
                  <a:lnTo>
                    <a:pt x="7072" y="27051"/>
                  </a:lnTo>
                  <a:lnTo>
                    <a:pt x="7485" y="27428"/>
                  </a:lnTo>
                  <a:lnTo>
                    <a:pt x="7880" y="27769"/>
                  </a:lnTo>
                  <a:lnTo>
                    <a:pt x="8293" y="28092"/>
                  </a:lnTo>
                  <a:lnTo>
                    <a:pt x="8724" y="28398"/>
                  </a:lnTo>
                  <a:lnTo>
                    <a:pt x="9155" y="28685"/>
                  </a:lnTo>
                  <a:lnTo>
                    <a:pt x="9585" y="28954"/>
                  </a:lnTo>
                  <a:lnTo>
                    <a:pt x="10016" y="29205"/>
                  </a:lnTo>
                  <a:lnTo>
                    <a:pt x="10465" y="29439"/>
                  </a:lnTo>
                  <a:lnTo>
                    <a:pt x="10914" y="29654"/>
                  </a:lnTo>
                  <a:lnTo>
                    <a:pt x="12368" y="28559"/>
                  </a:lnTo>
                  <a:lnTo>
                    <a:pt x="13768" y="27482"/>
                  </a:lnTo>
                  <a:lnTo>
                    <a:pt x="15150" y="26387"/>
                  </a:lnTo>
                  <a:lnTo>
                    <a:pt x="16478" y="25310"/>
                  </a:lnTo>
                  <a:lnTo>
                    <a:pt x="17789" y="24233"/>
                  </a:lnTo>
                  <a:lnTo>
                    <a:pt x="19063" y="23156"/>
                  </a:lnTo>
                  <a:lnTo>
                    <a:pt x="20302" y="22079"/>
                  </a:lnTo>
                  <a:lnTo>
                    <a:pt x="21486" y="21002"/>
                  </a:lnTo>
                  <a:lnTo>
                    <a:pt x="18040" y="0"/>
                  </a:lnTo>
                  <a:close/>
                </a:path>
              </a:pathLst>
            </a:custGeom>
            <a:solidFill>
              <a:srgbClr val="F3AB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34"/>
            <p:cNvSpPr/>
            <p:nvPr/>
          </p:nvSpPr>
          <p:spPr>
            <a:xfrm>
              <a:off x="4665750" y="1428650"/>
              <a:ext cx="474375" cy="771450"/>
            </a:xfrm>
            <a:custGeom>
              <a:avLst/>
              <a:gdLst/>
              <a:ahLst/>
              <a:cxnLst/>
              <a:rect l="l" t="t" r="r" b="b"/>
              <a:pathLst>
                <a:path w="18975" h="30858" extrusionOk="0">
                  <a:moveTo>
                    <a:pt x="12602" y="1"/>
                  </a:moveTo>
                  <a:lnTo>
                    <a:pt x="12297" y="37"/>
                  </a:lnTo>
                  <a:lnTo>
                    <a:pt x="11758" y="144"/>
                  </a:lnTo>
                  <a:lnTo>
                    <a:pt x="11220" y="270"/>
                  </a:lnTo>
                  <a:lnTo>
                    <a:pt x="10717" y="432"/>
                  </a:lnTo>
                  <a:lnTo>
                    <a:pt x="10232" y="593"/>
                  </a:lnTo>
                  <a:lnTo>
                    <a:pt x="9748" y="808"/>
                  </a:lnTo>
                  <a:lnTo>
                    <a:pt x="9299" y="1024"/>
                  </a:lnTo>
                  <a:lnTo>
                    <a:pt x="8868" y="1275"/>
                  </a:lnTo>
                  <a:lnTo>
                    <a:pt x="8455" y="1544"/>
                  </a:lnTo>
                  <a:lnTo>
                    <a:pt x="8043" y="1850"/>
                  </a:lnTo>
                  <a:lnTo>
                    <a:pt x="7594" y="2209"/>
                  </a:lnTo>
                  <a:lnTo>
                    <a:pt x="7091" y="2639"/>
                  </a:lnTo>
                  <a:lnTo>
                    <a:pt x="6535" y="3142"/>
                  </a:lnTo>
                  <a:lnTo>
                    <a:pt x="5942" y="3716"/>
                  </a:lnTo>
                  <a:lnTo>
                    <a:pt x="5278" y="4363"/>
                  </a:lnTo>
                  <a:lnTo>
                    <a:pt x="4578" y="5063"/>
                  </a:lnTo>
                  <a:lnTo>
                    <a:pt x="3842" y="5835"/>
                  </a:lnTo>
                  <a:lnTo>
                    <a:pt x="1" y="9855"/>
                  </a:lnTo>
                  <a:lnTo>
                    <a:pt x="3447" y="30857"/>
                  </a:lnTo>
                  <a:lnTo>
                    <a:pt x="4811" y="29601"/>
                  </a:lnTo>
                  <a:lnTo>
                    <a:pt x="6104" y="28344"/>
                  </a:lnTo>
                  <a:lnTo>
                    <a:pt x="7360" y="27105"/>
                  </a:lnTo>
                  <a:lnTo>
                    <a:pt x="8581" y="25849"/>
                  </a:lnTo>
                  <a:lnTo>
                    <a:pt x="9730" y="24610"/>
                  </a:lnTo>
                  <a:lnTo>
                    <a:pt x="10843" y="23372"/>
                  </a:lnTo>
                  <a:lnTo>
                    <a:pt x="11920" y="22133"/>
                  </a:lnTo>
                  <a:lnTo>
                    <a:pt x="12925" y="20895"/>
                  </a:lnTo>
                  <a:lnTo>
                    <a:pt x="13733" y="19872"/>
                  </a:lnTo>
                  <a:lnTo>
                    <a:pt x="14469" y="18902"/>
                  </a:lnTo>
                  <a:lnTo>
                    <a:pt x="15169" y="17951"/>
                  </a:lnTo>
                  <a:lnTo>
                    <a:pt x="15797" y="17035"/>
                  </a:lnTo>
                  <a:lnTo>
                    <a:pt x="16371" y="16156"/>
                  </a:lnTo>
                  <a:lnTo>
                    <a:pt x="16874" y="15312"/>
                  </a:lnTo>
                  <a:lnTo>
                    <a:pt x="17341" y="14504"/>
                  </a:lnTo>
                  <a:lnTo>
                    <a:pt x="17736" y="13733"/>
                  </a:lnTo>
                  <a:lnTo>
                    <a:pt x="18095" y="12997"/>
                  </a:lnTo>
                  <a:lnTo>
                    <a:pt x="18382" y="12297"/>
                  </a:lnTo>
                  <a:lnTo>
                    <a:pt x="18615" y="11614"/>
                  </a:lnTo>
                  <a:lnTo>
                    <a:pt x="18705" y="11291"/>
                  </a:lnTo>
                  <a:lnTo>
                    <a:pt x="18795" y="10986"/>
                  </a:lnTo>
                  <a:lnTo>
                    <a:pt x="18848" y="10681"/>
                  </a:lnTo>
                  <a:lnTo>
                    <a:pt x="18902" y="10376"/>
                  </a:lnTo>
                  <a:lnTo>
                    <a:pt x="18938" y="10089"/>
                  </a:lnTo>
                  <a:lnTo>
                    <a:pt x="18974" y="9819"/>
                  </a:lnTo>
                  <a:lnTo>
                    <a:pt x="18974" y="9550"/>
                  </a:lnTo>
                  <a:lnTo>
                    <a:pt x="18974" y="9281"/>
                  </a:lnTo>
                  <a:lnTo>
                    <a:pt x="18956" y="9030"/>
                  </a:lnTo>
                  <a:lnTo>
                    <a:pt x="18920" y="8796"/>
                  </a:lnTo>
                  <a:lnTo>
                    <a:pt x="18777" y="8042"/>
                  </a:lnTo>
                  <a:lnTo>
                    <a:pt x="18615" y="7288"/>
                  </a:lnTo>
                  <a:lnTo>
                    <a:pt x="18400" y="6553"/>
                  </a:lnTo>
                  <a:lnTo>
                    <a:pt x="18148" y="5835"/>
                  </a:lnTo>
                  <a:lnTo>
                    <a:pt x="17879" y="5117"/>
                  </a:lnTo>
                  <a:lnTo>
                    <a:pt x="17556" y="4434"/>
                  </a:lnTo>
                  <a:lnTo>
                    <a:pt x="17215" y="3734"/>
                  </a:lnTo>
                  <a:lnTo>
                    <a:pt x="16838" y="3070"/>
                  </a:lnTo>
                  <a:lnTo>
                    <a:pt x="16587" y="2657"/>
                  </a:lnTo>
                  <a:lnTo>
                    <a:pt x="16318" y="2262"/>
                  </a:lnTo>
                  <a:lnTo>
                    <a:pt x="16048" y="1921"/>
                  </a:lnTo>
                  <a:lnTo>
                    <a:pt x="15779" y="1598"/>
                  </a:lnTo>
                  <a:lnTo>
                    <a:pt x="15510" y="1293"/>
                  </a:lnTo>
                  <a:lnTo>
                    <a:pt x="15241" y="1024"/>
                  </a:lnTo>
                  <a:lnTo>
                    <a:pt x="14953" y="791"/>
                  </a:lnTo>
                  <a:lnTo>
                    <a:pt x="14684" y="593"/>
                  </a:lnTo>
                  <a:lnTo>
                    <a:pt x="14397" y="414"/>
                  </a:lnTo>
                  <a:lnTo>
                    <a:pt x="14110" y="270"/>
                  </a:lnTo>
                  <a:lnTo>
                    <a:pt x="13804" y="162"/>
                  </a:lnTo>
                  <a:lnTo>
                    <a:pt x="13517" y="73"/>
                  </a:lnTo>
                  <a:lnTo>
                    <a:pt x="13212" y="19"/>
                  </a:lnTo>
                  <a:lnTo>
                    <a:pt x="12925" y="1"/>
                  </a:lnTo>
                  <a:close/>
                </a:path>
              </a:pathLst>
            </a:custGeom>
            <a:solidFill>
              <a:srgbClr val="FFC8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34"/>
            <p:cNvSpPr/>
            <p:nvPr/>
          </p:nvSpPr>
          <p:spPr>
            <a:xfrm>
              <a:off x="4208475" y="1411150"/>
              <a:ext cx="939725" cy="1011525"/>
            </a:xfrm>
            <a:custGeom>
              <a:avLst/>
              <a:gdLst/>
              <a:ahLst/>
              <a:cxnLst/>
              <a:rect l="l" t="t" r="r" b="b"/>
              <a:pathLst>
                <a:path w="37589" h="40461" extrusionOk="0">
                  <a:moveTo>
                    <a:pt x="31270" y="1401"/>
                  </a:moveTo>
                  <a:lnTo>
                    <a:pt x="31485" y="1419"/>
                  </a:lnTo>
                  <a:lnTo>
                    <a:pt x="31683" y="1455"/>
                  </a:lnTo>
                  <a:lnTo>
                    <a:pt x="31898" y="1508"/>
                  </a:lnTo>
                  <a:lnTo>
                    <a:pt x="32095" y="1580"/>
                  </a:lnTo>
                  <a:lnTo>
                    <a:pt x="32293" y="1670"/>
                  </a:lnTo>
                  <a:lnTo>
                    <a:pt x="32490" y="1778"/>
                  </a:lnTo>
                  <a:lnTo>
                    <a:pt x="32688" y="1903"/>
                  </a:lnTo>
                  <a:lnTo>
                    <a:pt x="32867" y="2047"/>
                  </a:lnTo>
                  <a:lnTo>
                    <a:pt x="33065" y="2191"/>
                  </a:lnTo>
                  <a:lnTo>
                    <a:pt x="33244" y="2352"/>
                  </a:lnTo>
                  <a:lnTo>
                    <a:pt x="33585" y="2693"/>
                  </a:lnTo>
                  <a:lnTo>
                    <a:pt x="33908" y="3070"/>
                  </a:lnTo>
                  <a:lnTo>
                    <a:pt x="34232" y="3465"/>
                  </a:lnTo>
                  <a:lnTo>
                    <a:pt x="34519" y="3878"/>
                  </a:lnTo>
                  <a:lnTo>
                    <a:pt x="34806" y="4327"/>
                  </a:lnTo>
                  <a:lnTo>
                    <a:pt x="35075" y="4775"/>
                  </a:lnTo>
                  <a:lnTo>
                    <a:pt x="35327" y="5224"/>
                  </a:lnTo>
                  <a:lnTo>
                    <a:pt x="35578" y="5691"/>
                  </a:lnTo>
                  <a:lnTo>
                    <a:pt x="35793" y="6176"/>
                  </a:lnTo>
                  <a:lnTo>
                    <a:pt x="36009" y="6642"/>
                  </a:lnTo>
                  <a:lnTo>
                    <a:pt x="36206" y="7145"/>
                  </a:lnTo>
                  <a:lnTo>
                    <a:pt x="36386" y="7629"/>
                  </a:lnTo>
                  <a:lnTo>
                    <a:pt x="36547" y="8132"/>
                  </a:lnTo>
                  <a:lnTo>
                    <a:pt x="36691" y="8653"/>
                  </a:lnTo>
                  <a:lnTo>
                    <a:pt x="36816" y="9155"/>
                  </a:lnTo>
                  <a:lnTo>
                    <a:pt x="36870" y="9425"/>
                  </a:lnTo>
                  <a:lnTo>
                    <a:pt x="36888" y="9550"/>
                  </a:lnTo>
                  <a:lnTo>
                    <a:pt x="36906" y="9676"/>
                  </a:lnTo>
                  <a:lnTo>
                    <a:pt x="36942" y="9927"/>
                  </a:lnTo>
                  <a:lnTo>
                    <a:pt x="36960" y="10178"/>
                  </a:lnTo>
                  <a:lnTo>
                    <a:pt x="36960" y="10430"/>
                  </a:lnTo>
                  <a:lnTo>
                    <a:pt x="36942" y="10681"/>
                  </a:lnTo>
                  <a:lnTo>
                    <a:pt x="36924" y="10932"/>
                  </a:lnTo>
                  <a:lnTo>
                    <a:pt x="36888" y="11202"/>
                  </a:lnTo>
                  <a:lnTo>
                    <a:pt x="36780" y="11704"/>
                  </a:lnTo>
                  <a:lnTo>
                    <a:pt x="36655" y="12207"/>
                  </a:lnTo>
                  <a:lnTo>
                    <a:pt x="36493" y="12709"/>
                  </a:lnTo>
                  <a:lnTo>
                    <a:pt x="36296" y="13212"/>
                  </a:lnTo>
                  <a:lnTo>
                    <a:pt x="36080" y="13697"/>
                  </a:lnTo>
                  <a:lnTo>
                    <a:pt x="35865" y="14181"/>
                  </a:lnTo>
                  <a:lnTo>
                    <a:pt x="35614" y="14648"/>
                  </a:lnTo>
                  <a:lnTo>
                    <a:pt x="35362" y="15115"/>
                  </a:lnTo>
                  <a:lnTo>
                    <a:pt x="35075" y="15581"/>
                  </a:lnTo>
                  <a:lnTo>
                    <a:pt x="34806" y="16030"/>
                  </a:lnTo>
                  <a:lnTo>
                    <a:pt x="34501" y="16479"/>
                  </a:lnTo>
                  <a:lnTo>
                    <a:pt x="33891" y="17358"/>
                  </a:lnTo>
                  <a:lnTo>
                    <a:pt x="33244" y="18220"/>
                  </a:lnTo>
                  <a:lnTo>
                    <a:pt x="32598" y="19082"/>
                  </a:lnTo>
                  <a:lnTo>
                    <a:pt x="31270" y="20751"/>
                  </a:lnTo>
                  <a:lnTo>
                    <a:pt x="29906" y="22420"/>
                  </a:lnTo>
                  <a:lnTo>
                    <a:pt x="29206" y="23246"/>
                  </a:lnTo>
                  <a:lnTo>
                    <a:pt x="28505" y="24054"/>
                  </a:lnTo>
                  <a:lnTo>
                    <a:pt x="27787" y="24844"/>
                  </a:lnTo>
                  <a:lnTo>
                    <a:pt x="27069" y="25651"/>
                  </a:lnTo>
                  <a:lnTo>
                    <a:pt x="26316" y="26423"/>
                  </a:lnTo>
                  <a:lnTo>
                    <a:pt x="25580" y="27195"/>
                  </a:lnTo>
                  <a:lnTo>
                    <a:pt x="24826" y="27967"/>
                  </a:lnTo>
                  <a:lnTo>
                    <a:pt x="24054" y="28721"/>
                  </a:lnTo>
                  <a:lnTo>
                    <a:pt x="22510" y="30229"/>
                  </a:lnTo>
                  <a:lnTo>
                    <a:pt x="20931" y="31683"/>
                  </a:lnTo>
                  <a:lnTo>
                    <a:pt x="20141" y="32419"/>
                  </a:lnTo>
                  <a:lnTo>
                    <a:pt x="19333" y="33137"/>
                  </a:lnTo>
                  <a:lnTo>
                    <a:pt x="17717" y="34555"/>
                  </a:lnTo>
                  <a:lnTo>
                    <a:pt x="16066" y="35937"/>
                  </a:lnTo>
                  <a:lnTo>
                    <a:pt x="14397" y="37301"/>
                  </a:lnTo>
                  <a:lnTo>
                    <a:pt x="12709" y="38665"/>
                  </a:lnTo>
                  <a:lnTo>
                    <a:pt x="11143" y="39898"/>
                  </a:lnTo>
                  <a:lnTo>
                    <a:pt x="11143" y="39898"/>
                  </a:lnTo>
                  <a:lnTo>
                    <a:pt x="10843" y="39760"/>
                  </a:lnTo>
                  <a:lnTo>
                    <a:pt x="10412" y="39527"/>
                  </a:lnTo>
                  <a:lnTo>
                    <a:pt x="9981" y="39294"/>
                  </a:lnTo>
                  <a:lnTo>
                    <a:pt x="9568" y="39042"/>
                  </a:lnTo>
                  <a:lnTo>
                    <a:pt x="9173" y="38773"/>
                  </a:lnTo>
                  <a:lnTo>
                    <a:pt x="8778" y="38486"/>
                  </a:lnTo>
                  <a:lnTo>
                    <a:pt x="8383" y="38181"/>
                  </a:lnTo>
                  <a:lnTo>
                    <a:pt x="8024" y="37875"/>
                  </a:lnTo>
                  <a:lnTo>
                    <a:pt x="7647" y="37552"/>
                  </a:lnTo>
                  <a:lnTo>
                    <a:pt x="7288" y="37211"/>
                  </a:lnTo>
                  <a:lnTo>
                    <a:pt x="6947" y="36870"/>
                  </a:lnTo>
                  <a:lnTo>
                    <a:pt x="6606" y="36511"/>
                  </a:lnTo>
                  <a:lnTo>
                    <a:pt x="6283" y="36152"/>
                  </a:lnTo>
                  <a:lnTo>
                    <a:pt x="5978" y="35775"/>
                  </a:lnTo>
                  <a:lnTo>
                    <a:pt x="5655" y="35398"/>
                  </a:lnTo>
                  <a:lnTo>
                    <a:pt x="5368" y="35021"/>
                  </a:lnTo>
                  <a:lnTo>
                    <a:pt x="4793" y="34214"/>
                  </a:lnTo>
                  <a:lnTo>
                    <a:pt x="4219" y="33406"/>
                  </a:lnTo>
                  <a:lnTo>
                    <a:pt x="3052" y="31790"/>
                  </a:lnTo>
                  <a:lnTo>
                    <a:pt x="2460" y="31001"/>
                  </a:lnTo>
                  <a:lnTo>
                    <a:pt x="1850" y="30211"/>
                  </a:lnTo>
                  <a:lnTo>
                    <a:pt x="1526" y="29816"/>
                  </a:lnTo>
                  <a:lnTo>
                    <a:pt x="1437" y="29708"/>
                  </a:lnTo>
                  <a:lnTo>
                    <a:pt x="1347" y="29618"/>
                  </a:lnTo>
                  <a:lnTo>
                    <a:pt x="1167" y="29457"/>
                  </a:lnTo>
                  <a:lnTo>
                    <a:pt x="631" y="28960"/>
                  </a:lnTo>
                  <a:lnTo>
                    <a:pt x="2765" y="26908"/>
                  </a:lnTo>
                  <a:lnTo>
                    <a:pt x="5063" y="24664"/>
                  </a:lnTo>
                  <a:lnTo>
                    <a:pt x="7360" y="22402"/>
                  </a:lnTo>
                  <a:lnTo>
                    <a:pt x="9640" y="20123"/>
                  </a:lnTo>
                  <a:lnTo>
                    <a:pt x="11920" y="17843"/>
                  </a:lnTo>
                  <a:lnTo>
                    <a:pt x="14199" y="15546"/>
                  </a:lnTo>
                  <a:lnTo>
                    <a:pt x="18723" y="10950"/>
                  </a:lnTo>
                  <a:lnTo>
                    <a:pt x="21738" y="7863"/>
                  </a:lnTo>
                  <a:lnTo>
                    <a:pt x="23264" y="6319"/>
                  </a:lnTo>
                  <a:lnTo>
                    <a:pt x="24018" y="5565"/>
                  </a:lnTo>
                  <a:lnTo>
                    <a:pt x="24790" y="4829"/>
                  </a:lnTo>
                  <a:lnTo>
                    <a:pt x="25580" y="4111"/>
                  </a:lnTo>
                  <a:lnTo>
                    <a:pt x="26369" y="3429"/>
                  </a:lnTo>
                  <a:lnTo>
                    <a:pt x="26567" y="3268"/>
                  </a:lnTo>
                  <a:lnTo>
                    <a:pt x="26764" y="3106"/>
                  </a:lnTo>
                  <a:lnTo>
                    <a:pt x="26980" y="2962"/>
                  </a:lnTo>
                  <a:lnTo>
                    <a:pt x="27177" y="2819"/>
                  </a:lnTo>
                  <a:lnTo>
                    <a:pt x="27590" y="2550"/>
                  </a:lnTo>
                  <a:lnTo>
                    <a:pt x="28021" y="2298"/>
                  </a:lnTo>
                  <a:lnTo>
                    <a:pt x="28470" y="2101"/>
                  </a:lnTo>
                  <a:lnTo>
                    <a:pt x="28936" y="1903"/>
                  </a:lnTo>
                  <a:lnTo>
                    <a:pt x="29403" y="1742"/>
                  </a:lnTo>
                  <a:lnTo>
                    <a:pt x="29888" y="1598"/>
                  </a:lnTo>
                  <a:lnTo>
                    <a:pt x="30390" y="1491"/>
                  </a:lnTo>
                  <a:lnTo>
                    <a:pt x="30624" y="1437"/>
                  </a:lnTo>
                  <a:lnTo>
                    <a:pt x="30695" y="1437"/>
                  </a:lnTo>
                  <a:lnTo>
                    <a:pt x="30749" y="1419"/>
                  </a:lnTo>
                  <a:lnTo>
                    <a:pt x="30857" y="1419"/>
                  </a:lnTo>
                  <a:lnTo>
                    <a:pt x="31072" y="1401"/>
                  </a:lnTo>
                  <a:close/>
                  <a:moveTo>
                    <a:pt x="11026" y="39991"/>
                  </a:moveTo>
                  <a:lnTo>
                    <a:pt x="11022" y="39994"/>
                  </a:lnTo>
                  <a:lnTo>
                    <a:pt x="11004" y="39994"/>
                  </a:lnTo>
                  <a:lnTo>
                    <a:pt x="11026" y="39991"/>
                  </a:lnTo>
                  <a:close/>
                  <a:moveTo>
                    <a:pt x="31036" y="1"/>
                  </a:moveTo>
                  <a:lnTo>
                    <a:pt x="30713" y="19"/>
                  </a:lnTo>
                  <a:lnTo>
                    <a:pt x="30552" y="37"/>
                  </a:lnTo>
                  <a:lnTo>
                    <a:pt x="30462" y="55"/>
                  </a:lnTo>
                  <a:lnTo>
                    <a:pt x="30390" y="55"/>
                  </a:lnTo>
                  <a:lnTo>
                    <a:pt x="30121" y="108"/>
                  </a:lnTo>
                  <a:lnTo>
                    <a:pt x="29547" y="234"/>
                  </a:lnTo>
                  <a:lnTo>
                    <a:pt x="28990" y="378"/>
                  </a:lnTo>
                  <a:lnTo>
                    <a:pt x="28434" y="557"/>
                  </a:lnTo>
                  <a:lnTo>
                    <a:pt x="27895" y="790"/>
                  </a:lnTo>
                  <a:lnTo>
                    <a:pt x="27375" y="1042"/>
                  </a:lnTo>
                  <a:lnTo>
                    <a:pt x="26854" y="1329"/>
                  </a:lnTo>
                  <a:lnTo>
                    <a:pt x="26603" y="1473"/>
                  </a:lnTo>
                  <a:lnTo>
                    <a:pt x="26369" y="1634"/>
                  </a:lnTo>
                  <a:lnTo>
                    <a:pt x="26136" y="1814"/>
                  </a:lnTo>
                  <a:lnTo>
                    <a:pt x="25903" y="1975"/>
                  </a:lnTo>
                  <a:lnTo>
                    <a:pt x="25669" y="2155"/>
                  </a:lnTo>
                  <a:lnTo>
                    <a:pt x="25454" y="2334"/>
                  </a:lnTo>
                  <a:lnTo>
                    <a:pt x="25041" y="2711"/>
                  </a:lnTo>
                  <a:lnTo>
                    <a:pt x="24628" y="3070"/>
                  </a:lnTo>
                  <a:lnTo>
                    <a:pt x="23838" y="3842"/>
                  </a:lnTo>
                  <a:lnTo>
                    <a:pt x="23067" y="4614"/>
                  </a:lnTo>
                  <a:lnTo>
                    <a:pt x="22313" y="5404"/>
                  </a:lnTo>
                  <a:lnTo>
                    <a:pt x="20823" y="6983"/>
                  </a:lnTo>
                  <a:lnTo>
                    <a:pt x="17879" y="10143"/>
                  </a:lnTo>
                  <a:lnTo>
                    <a:pt x="13463" y="14845"/>
                  </a:lnTo>
                  <a:lnTo>
                    <a:pt x="9030" y="19512"/>
                  </a:lnTo>
                  <a:lnTo>
                    <a:pt x="6804" y="21846"/>
                  </a:lnTo>
                  <a:lnTo>
                    <a:pt x="4560" y="24162"/>
                  </a:lnTo>
                  <a:lnTo>
                    <a:pt x="2316" y="26477"/>
                  </a:lnTo>
                  <a:lnTo>
                    <a:pt x="73" y="28775"/>
                  </a:lnTo>
                  <a:lnTo>
                    <a:pt x="55" y="28793"/>
                  </a:lnTo>
                  <a:lnTo>
                    <a:pt x="1" y="28882"/>
                  </a:lnTo>
                  <a:lnTo>
                    <a:pt x="1" y="28972"/>
                  </a:lnTo>
                  <a:lnTo>
                    <a:pt x="19" y="29080"/>
                  </a:lnTo>
                  <a:lnTo>
                    <a:pt x="73" y="29152"/>
                  </a:lnTo>
                  <a:lnTo>
                    <a:pt x="791" y="29834"/>
                  </a:lnTo>
                  <a:lnTo>
                    <a:pt x="970" y="29995"/>
                  </a:lnTo>
                  <a:lnTo>
                    <a:pt x="1060" y="30085"/>
                  </a:lnTo>
                  <a:lnTo>
                    <a:pt x="1132" y="30157"/>
                  </a:lnTo>
                  <a:lnTo>
                    <a:pt x="1437" y="30534"/>
                  </a:lnTo>
                  <a:lnTo>
                    <a:pt x="2047" y="31306"/>
                  </a:lnTo>
                  <a:lnTo>
                    <a:pt x="2639" y="32096"/>
                  </a:lnTo>
                  <a:lnTo>
                    <a:pt x="3788" y="33711"/>
                  </a:lnTo>
                  <a:lnTo>
                    <a:pt x="4363" y="34519"/>
                  </a:lnTo>
                  <a:lnTo>
                    <a:pt x="4937" y="35327"/>
                  </a:lnTo>
                  <a:lnTo>
                    <a:pt x="5260" y="35721"/>
                  </a:lnTo>
                  <a:lnTo>
                    <a:pt x="5565" y="36116"/>
                  </a:lnTo>
                  <a:lnTo>
                    <a:pt x="5888" y="36493"/>
                  </a:lnTo>
                  <a:lnTo>
                    <a:pt x="6229" y="36870"/>
                  </a:lnTo>
                  <a:lnTo>
                    <a:pt x="6570" y="37229"/>
                  </a:lnTo>
                  <a:lnTo>
                    <a:pt x="6929" y="37588"/>
                  </a:lnTo>
                  <a:lnTo>
                    <a:pt x="7288" y="37929"/>
                  </a:lnTo>
                  <a:lnTo>
                    <a:pt x="7665" y="38270"/>
                  </a:lnTo>
                  <a:lnTo>
                    <a:pt x="8060" y="38593"/>
                  </a:lnTo>
                  <a:lnTo>
                    <a:pt x="8455" y="38899"/>
                  </a:lnTo>
                  <a:lnTo>
                    <a:pt x="8868" y="39204"/>
                  </a:lnTo>
                  <a:lnTo>
                    <a:pt x="9281" y="39473"/>
                  </a:lnTo>
                  <a:lnTo>
                    <a:pt x="9712" y="39742"/>
                  </a:lnTo>
                  <a:lnTo>
                    <a:pt x="10160" y="39994"/>
                  </a:lnTo>
                  <a:lnTo>
                    <a:pt x="10609" y="40227"/>
                  </a:lnTo>
                  <a:lnTo>
                    <a:pt x="11058" y="40442"/>
                  </a:lnTo>
                  <a:lnTo>
                    <a:pt x="11130" y="40460"/>
                  </a:lnTo>
                  <a:lnTo>
                    <a:pt x="11202" y="40460"/>
                  </a:lnTo>
                  <a:lnTo>
                    <a:pt x="11255" y="40442"/>
                  </a:lnTo>
                  <a:lnTo>
                    <a:pt x="11327" y="40424"/>
                  </a:lnTo>
                  <a:lnTo>
                    <a:pt x="11327" y="40406"/>
                  </a:lnTo>
                  <a:lnTo>
                    <a:pt x="13086" y="39150"/>
                  </a:lnTo>
                  <a:lnTo>
                    <a:pt x="14810" y="37840"/>
                  </a:lnTo>
                  <a:lnTo>
                    <a:pt x="16533" y="36511"/>
                  </a:lnTo>
                  <a:lnTo>
                    <a:pt x="18220" y="35165"/>
                  </a:lnTo>
                  <a:lnTo>
                    <a:pt x="19064" y="34465"/>
                  </a:lnTo>
                  <a:lnTo>
                    <a:pt x="19889" y="33765"/>
                  </a:lnTo>
                  <a:lnTo>
                    <a:pt x="20715" y="33065"/>
                  </a:lnTo>
                  <a:lnTo>
                    <a:pt x="21523" y="32347"/>
                  </a:lnTo>
                  <a:lnTo>
                    <a:pt x="22331" y="31629"/>
                  </a:lnTo>
                  <a:lnTo>
                    <a:pt x="22743" y="31252"/>
                  </a:lnTo>
                  <a:lnTo>
                    <a:pt x="23138" y="30893"/>
                  </a:lnTo>
                  <a:lnTo>
                    <a:pt x="23928" y="30157"/>
                  </a:lnTo>
                  <a:lnTo>
                    <a:pt x="24718" y="29403"/>
                  </a:lnTo>
                  <a:lnTo>
                    <a:pt x="25490" y="28631"/>
                  </a:lnTo>
                  <a:lnTo>
                    <a:pt x="26262" y="27877"/>
                  </a:lnTo>
                  <a:lnTo>
                    <a:pt x="27016" y="27087"/>
                  </a:lnTo>
                  <a:lnTo>
                    <a:pt x="27770" y="26316"/>
                  </a:lnTo>
                  <a:lnTo>
                    <a:pt x="28505" y="25508"/>
                  </a:lnTo>
                  <a:lnTo>
                    <a:pt x="29241" y="24700"/>
                  </a:lnTo>
                  <a:lnTo>
                    <a:pt x="29959" y="23874"/>
                  </a:lnTo>
                  <a:lnTo>
                    <a:pt x="30659" y="23049"/>
                  </a:lnTo>
                  <a:lnTo>
                    <a:pt x="31360" y="22223"/>
                  </a:lnTo>
                  <a:lnTo>
                    <a:pt x="32024" y="21361"/>
                  </a:lnTo>
                  <a:lnTo>
                    <a:pt x="32688" y="20482"/>
                  </a:lnTo>
                  <a:lnTo>
                    <a:pt x="33316" y="19602"/>
                  </a:lnTo>
                  <a:lnTo>
                    <a:pt x="33926" y="18687"/>
                  </a:lnTo>
                  <a:lnTo>
                    <a:pt x="34501" y="17771"/>
                  </a:lnTo>
                  <a:lnTo>
                    <a:pt x="35057" y="16820"/>
                  </a:lnTo>
                  <a:lnTo>
                    <a:pt x="35596" y="15869"/>
                  </a:lnTo>
                  <a:lnTo>
                    <a:pt x="36098" y="14899"/>
                  </a:lnTo>
                  <a:lnTo>
                    <a:pt x="36332" y="14415"/>
                  </a:lnTo>
                  <a:lnTo>
                    <a:pt x="36565" y="13912"/>
                  </a:lnTo>
                  <a:lnTo>
                    <a:pt x="36780" y="13409"/>
                  </a:lnTo>
                  <a:lnTo>
                    <a:pt x="36978" y="12907"/>
                  </a:lnTo>
                  <a:lnTo>
                    <a:pt x="37175" y="12368"/>
                  </a:lnTo>
                  <a:lnTo>
                    <a:pt x="37319" y="11848"/>
                  </a:lnTo>
                  <a:lnTo>
                    <a:pt x="37445" y="11291"/>
                  </a:lnTo>
                  <a:lnTo>
                    <a:pt x="37534" y="10735"/>
                  </a:lnTo>
                  <a:lnTo>
                    <a:pt x="37570" y="10448"/>
                  </a:lnTo>
                  <a:lnTo>
                    <a:pt x="37588" y="10178"/>
                  </a:lnTo>
                  <a:lnTo>
                    <a:pt x="37570" y="9873"/>
                  </a:lnTo>
                  <a:lnTo>
                    <a:pt x="37552" y="9586"/>
                  </a:lnTo>
                  <a:lnTo>
                    <a:pt x="37534" y="9442"/>
                  </a:lnTo>
                  <a:lnTo>
                    <a:pt x="37516" y="9317"/>
                  </a:lnTo>
                  <a:lnTo>
                    <a:pt x="37481" y="9030"/>
                  </a:lnTo>
                  <a:lnTo>
                    <a:pt x="37391" y="8491"/>
                  </a:lnTo>
                  <a:lnTo>
                    <a:pt x="37283" y="7953"/>
                  </a:lnTo>
                  <a:lnTo>
                    <a:pt x="37157" y="7414"/>
                  </a:lnTo>
                  <a:lnTo>
                    <a:pt x="37014" y="6876"/>
                  </a:lnTo>
                  <a:lnTo>
                    <a:pt x="36852" y="6337"/>
                  </a:lnTo>
                  <a:lnTo>
                    <a:pt x="36673" y="5817"/>
                  </a:lnTo>
                  <a:lnTo>
                    <a:pt x="36475" y="5296"/>
                  </a:lnTo>
                  <a:lnTo>
                    <a:pt x="36260" y="4775"/>
                  </a:lnTo>
                  <a:lnTo>
                    <a:pt x="36027" y="4273"/>
                  </a:lnTo>
                  <a:lnTo>
                    <a:pt x="35775" y="3770"/>
                  </a:lnTo>
                  <a:lnTo>
                    <a:pt x="35506" y="3286"/>
                  </a:lnTo>
                  <a:lnTo>
                    <a:pt x="35219" y="2783"/>
                  </a:lnTo>
                  <a:lnTo>
                    <a:pt x="34896" y="2316"/>
                  </a:lnTo>
                  <a:lnTo>
                    <a:pt x="34537" y="1850"/>
                  </a:lnTo>
                  <a:lnTo>
                    <a:pt x="34339" y="1634"/>
                  </a:lnTo>
                  <a:lnTo>
                    <a:pt x="34142" y="1419"/>
                  </a:lnTo>
                  <a:lnTo>
                    <a:pt x="33926" y="1203"/>
                  </a:lnTo>
                  <a:lnTo>
                    <a:pt x="33693" y="1006"/>
                  </a:lnTo>
                  <a:lnTo>
                    <a:pt x="33460" y="808"/>
                  </a:lnTo>
                  <a:lnTo>
                    <a:pt x="33190" y="647"/>
                  </a:lnTo>
                  <a:lnTo>
                    <a:pt x="32921" y="485"/>
                  </a:lnTo>
                  <a:lnTo>
                    <a:pt x="32634" y="342"/>
                  </a:lnTo>
                  <a:lnTo>
                    <a:pt x="32329" y="216"/>
                  </a:lnTo>
                  <a:lnTo>
                    <a:pt x="32024" y="126"/>
                  </a:lnTo>
                  <a:lnTo>
                    <a:pt x="31701" y="55"/>
                  </a:lnTo>
                  <a:lnTo>
                    <a:pt x="3136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34"/>
            <p:cNvSpPr/>
            <p:nvPr/>
          </p:nvSpPr>
          <p:spPr>
            <a:xfrm>
              <a:off x="4317075" y="3223675"/>
              <a:ext cx="83950" cy="27850"/>
            </a:xfrm>
            <a:custGeom>
              <a:avLst/>
              <a:gdLst/>
              <a:ahLst/>
              <a:cxnLst/>
              <a:rect l="l" t="t" r="r" b="b"/>
              <a:pathLst>
                <a:path w="3358" h="1114" extrusionOk="0">
                  <a:moveTo>
                    <a:pt x="3357" y="0"/>
                  </a:moveTo>
                  <a:lnTo>
                    <a:pt x="2675" y="252"/>
                  </a:lnTo>
                  <a:lnTo>
                    <a:pt x="1311" y="700"/>
                  </a:lnTo>
                  <a:lnTo>
                    <a:pt x="1" y="1113"/>
                  </a:lnTo>
                  <a:lnTo>
                    <a:pt x="1993" y="1113"/>
                  </a:lnTo>
                  <a:lnTo>
                    <a:pt x="3357" y="0"/>
                  </a:lnTo>
                  <a:close/>
                </a:path>
              </a:pathLst>
            </a:custGeom>
            <a:solidFill>
              <a:srgbClr val="D1F4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34"/>
            <p:cNvSpPr/>
            <p:nvPr/>
          </p:nvSpPr>
          <p:spPr>
            <a:xfrm>
              <a:off x="2990575" y="611925"/>
              <a:ext cx="1570650" cy="2640050"/>
            </a:xfrm>
            <a:custGeom>
              <a:avLst/>
              <a:gdLst/>
              <a:ahLst/>
              <a:cxnLst/>
              <a:rect l="l" t="t" r="r" b="b"/>
              <a:pathLst>
                <a:path w="62826" h="105602" extrusionOk="0">
                  <a:moveTo>
                    <a:pt x="4757" y="0"/>
                  </a:moveTo>
                  <a:lnTo>
                    <a:pt x="4200" y="18"/>
                  </a:lnTo>
                  <a:lnTo>
                    <a:pt x="3680" y="72"/>
                  </a:lnTo>
                  <a:lnTo>
                    <a:pt x="3195" y="162"/>
                  </a:lnTo>
                  <a:lnTo>
                    <a:pt x="2962" y="216"/>
                  </a:lnTo>
                  <a:lnTo>
                    <a:pt x="2746" y="288"/>
                  </a:lnTo>
                  <a:lnTo>
                    <a:pt x="2531" y="359"/>
                  </a:lnTo>
                  <a:lnTo>
                    <a:pt x="2334" y="449"/>
                  </a:lnTo>
                  <a:lnTo>
                    <a:pt x="2136" y="539"/>
                  </a:lnTo>
                  <a:lnTo>
                    <a:pt x="1957" y="647"/>
                  </a:lnTo>
                  <a:lnTo>
                    <a:pt x="1777" y="754"/>
                  </a:lnTo>
                  <a:lnTo>
                    <a:pt x="1616" y="880"/>
                  </a:lnTo>
                  <a:lnTo>
                    <a:pt x="1454" y="1006"/>
                  </a:lnTo>
                  <a:lnTo>
                    <a:pt x="1293" y="1149"/>
                  </a:lnTo>
                  <a:lnTo>
                    <a:pt x="1149" y="1293"/>
                  </a:lnTo>
                  <a:lnTo>
                    <a:pt x="1023" y="1454"/>
                  </a:lnTo>
                  <a:lnTo>
                    <a:pt x="898" y="1616"/>
                  </a:lnTo>
                  <a:lnTo>
                    <a:pt x="772" y="1795"/>
                  </a:lnTo>
                  <a:lnTo>
                    <a:pt x="664" y="1975"/>
                  </a:lnTo>
                  <a:lnTo>
                    <a:pt x="557" y="2172"/>
                  </a:lnTo>
                  <a:lnTo>
                    <a:pt x="467" y="2370"/>
                  </a:lnTo>
                  <a:lnTo>
                    <a:pt x="395" y="2585"/>
                  </a:lnTo>
                  <a:lnTo>
                    <a:pt x="305" y="2819"/>
                  </a:lnTo>
                  <a:lnTo>
                    <a:pt x="251" y="3034"/>
                  </a:lnTo>
                  <a:lnTo>
                    <a:pt x="144" y="3537"/>
                  </a:lnTo>
                  <a:lnTo>
                    <a:pt x="72" y="4057"/>
                  </a:lnTo>
                  <a:lnTo>
                    <a:pt x="18" y="4614"/>
                  </a:lnTo>
                  <a:lnTo>
                    <a:pt x="18" y="58267"/>
                  </a:lnTo>
                  <a:lnTo>
                    <a:pt x="18" y="58320"/>
                  </a:lnTo>
                  <a:lnTo>
                    <a:pt x="18" y="62144"/>
                  </a:lnTo>
                  <a:lnTo>
                    <a:pt x="18" y="99929"/>
                  </a:lnTo>
                  <a:lnTo>
                    <a:pt x="18" y="100306"/>
                  </a:lnTo>
                  <a:lnTo>
                    <a:pt x="0" y="100665"/>
                  </a:lnTo>
                  <a:lnTo>
                    <a:pt x="18" y="101006"/>
                  </a:lnTo>
                  <a:lnTo>
                    <a:pt x="36" y="101329"/>
                  </a:lnTo>
                  <a:lnTo>
                    <a:pt x="72" y="101652"/>
                  </a:lnTo>
                  <a:lnTo>
                    <a:pt x="126" y="101957"/>
                  </a:lnTo>
                  <a:lnTo>
                    <a:pt x="180" y="102245"/>
                  </a:lnTo>
                  <a:lnTo>
                    <a:pt x="251" y="102532"/>
                  </a:lnTo>
                  <a:lnTo>
                    <a:pt x="341" y="102801"/>
                  </a:lnTo>
                  <a:lnTo>
                    <a:pt x="449" y="103052"/>
                  </a:lnTo>
                  <a:lnTo>
                    <a:pt x="557" y="103304"/>
                  </a:lnTo>
                  <a:lnTo>
                    <a:pt x="682" y="103537"/>
                  </a:lnTo>
                  <a:lnTo>
                    <a:pt x="808" y="103752"/>
                  </a:lnTo>
                  <a:lnTo>
                    <a:pt x="969" y="103968"/>
                  </a:lnTo>
                  <a:lnTo>
                    <a:pt x="1131" y="104165"/>
                  </a:lnTo>
                  <a:lnTo>
                    <a:pt x="1293" y="104345"/>
                  </a:lnTo>
                  <a:lnTo>
                    <a:pt x="1490" y="104506"/>
                  </a:lnTo>
                  <a:lnTo>
                    <a:pt x="1687" y="104668"/>
                  </a:lnTo>
                  <a:lnTo>
                    <a:pt x="1903" y="104811"/>
                  </a:lnTo>
                  <a:lnTo>
                    <a:pt x="2118" y="104937"/>
                  </a:lnTo>
                  <a:lnTo>
                    <a:pt x="2352" y="105063"/>
                  </a:lnTo>
                  <a:lnTo>
                    <a:pt x="2603" y="105170"/>
                  </a:lnTo>
                  <a:lnTo>
                    <a:pt x="2872" y="105278"/>
                  </a:lnTo>
                  <a:lnTo>
                    <a:pt x="3141" y="105350"/>
                  </a:lnTo>
                  <a:lnTo>
                    <a:pt x="3429" y="105422"/>
                  </a:lnTo>
                  <a:lnTo>
                    <a:pt x="3734" y="105476"/>
                  </a:lnTo>
                  <a:lnTo>
                    <a:pt x="4039" y="105529"/>
                  </a:lnTo>
                  <a:lnTo>
                    <a:pt x="4362" y="105565"/>
                  </a:lnTo>
                  <a:lnTo>
                    <a:pt x="4703" y="105583"/>
                  </a:lnTo>
                  <a:lnTo>
                    <a:pt x="5062" y="105601"/>
                  </a:lnTo>
                  <a:lnTo>
                    <a:pt x="5421" y="105601"/>
                  </a:lnTo>
                  <a:lnTo>
                    <a:pt x="5798" y="105583"/>
                  </a:lnTo>
                  <a:lnTo>
                    <a:pt x="41285" y="105583"/>
                  </a:lnTo>
                  <a:lnTo>
                    <a:pt x="40962" y="105350"/>
                  </a:lnTo>
                  <a:lnTo>
                    <a:pt x="40639" y="105099"/>
                  </a:lnTo>
                  <a:lnTo>
                    <a:pt x="40334" y="104829"/>
                  </a:lnTo>
                  <a:lnTo>
                    <a:pt x="40011" y="104560"/>
                  </a:lnTo>
                  <a:lnTo>
                    <a:pt x="39688" y="104237"/>
                  </a:lnTo>
                  <a:lnTo>
                    <a:pt x="39383" y="103896"/>
                  </a:lnTo>
                  <a:lnTo>
                    <a:pt x="39095" y="103555"/>
                  </a:lnTo>
                  <a:lnTo>
                    <a:pt x="38826" y="103214"/>
                  </a:lnTo>
                  <a:lnTo>
                    <a:pt x="38575" y="102873"/>
                  </a:lnTo>
                  <a:lnTo>
                    <a:pt x="38359" y="102532"/>
                  </a:lnTo>
                  <a:lnTo>
                    <a:pt x="38162" y="102173"/>
                  </a:lnTo>
                  <a:lnTo>
                    <a:pt x="37965" y="101814"/>
                  </a:lnTo>
                  <a:lnTo>
                    <a:pt x="37821" y="101455"/>
                  </a:lnTo>
                  <a:lnTo>
                    <a:pt x="37677" y="101096"/>
                  </a:lnTo>
                  <a:lnTo>
                    <a:pt x="37552" y="100719"/>
                  </a:lnTo>
                  <a:lnTo>
                    <a:pt x="37462" y="100342"/>
                  </a:lnTo>
                  <a:lnTo>
                    <a:pt x="37390" y="99965"/>
                  </a:lnTo>
                  <a:lnTo>
                    <a:pt x="37336" y="99588"/>
                  </a:lnTo>
                  <a:lnTo>
                    <a:pt x="37300" y="99193"/>
                  </a:lnTo>
                  <a:lnTo>
                    <a:pt x="37282" y="98816"/>
                  </a:lnTo>
                  <a:lnTo>
                    <a:pt x="37300" y="98475"/>
                  </a:lnTo>
                  <a:lnTo>
                    <a:pt x="37336" y="98152"/>
                  </a:lnTo>
                  <a:lnTo>
                    <a:pt x="37390" y="97847"/>
                  </a:lnTo>
                  <a:lnTo>
                    <a:pt x="37462" y="97524"/>
                  </a:lnTo>
                  <a:lnTo>
                    <a:pt x="37570" y="97218"/>
                  </a:lnTo>
                  <a:lnTo>
                    <a:pt x="37695" y="96913"/>
                  </a:lnTo>
                  <a:lnTo>
                    <a:pt x="37839" y="96626"/>
                  </a:lnTo>
                  <a:lnTo>
                    <a:pt x="38000" y="96321"/>
                  </a:lnTo>
                  <a:lnTo>
                    <a:pt x="38180" y="96034"/>
                  </a:lnTo>
                  <a:lnTo>
                    <a:pt x="38395" y="95747"/>
                  </a:lnTo>
                  <a:lnTo>
                    <a:pt x="38629" y="95459"/>
                  </a:lnTo>
                  <a:lnTo>
                    <a:pt x="38880" y="95190"/>
                  </a:lnTo>
                  <a:lnTo>
                    <a:pt x="39167" y="94903"/>
                  </a:lnTo>
                  <a:lnTo>
                    <a:pt x="39454" y="94634"/>
                  </a:lnTo>
                  <a:lnTo>
                    <a:pt x="39778" y="94364"/>
                  </a:lnTo>
                  <a:lnTo>
                    <a:pt x="40119" y="94113"/>
                  </a:lnTo>
                  <a:lnTo>
                    <a:pt x="40406" y="93898"/>
                  </a:lnTo>
                  <a:lnTo>
                    <a:pt x="40729" y="93700"/>
                  </a:lnTo>
                  <a:lnTo>
                    <a:pt x="41393" y="93287"/>
                  </a:lnTo>
                  <a:lnTo>
                    <a:pt x="42147" y="92857"/>
                  </a:lnTo>
                  <a:lnTo>
                    <a:pt x="42991" y="92444"/>
                  </a:lnTo>
                  <a:lnTo>
                    <a:pt x="43906" y="92031"/>
                  </a:lnTo>
                  <a:lnTo>
                    <a:pt x="44893" y="91600"/>
                  </a:lnTo>
                  <a:lnTo>
                    <a:pt x="45952" y="91169"/>
                  </a:lnTo>
                  <a:lnTo>
                    <a:pt x="47101" y="90756"/>
                  </a:lnTo>
                  <a:lnTo>
                    <a:pt x="48681" y="90182"/>
                  </a:lnTo>
                  <a:lnTo>
                    <a:pt x="50655" y="89500"/>
                  </a:lnTo>
                  <a:lnTo>
                    <a:pt x="53043" y="88692"/>
                  </a:lnTo>
                  <a:lnTo>
                    <a:pt x="55843" y="87759"/>
                  </a:lnTo>
                  <a:lnTo>
                    <a:pt x="56651" y="87472"/>
                  </a:lnTo>
                  <a:lnTo>
                    <a:pt x="57440" y="87166"/>
                  </a:lnTo>
                  <a:lnTo>
                    <a:pt x="58194" y="86879"/>
                  </a:lnTo>
                  <a:lnTo>
                    <a:pt x="58912" y="86574"/>
                  </a:lnTo>
                  <a:lnTo>
                    <a:pt x="59612" y="86269"/>
                  </a:lnTo>
                  <a:lnTo>
                    <a:pt x="60277" y="85946"/>
                  </a:lnTo>
                  <a:lnTo>
                    <a:pt x="60905" y="85641"/>
                  </a:lnTo>
                  <a:lnTo>
                    <a:pt x="61515" y="85318"/>
                  </a:lnTo>
                  <a:lnTo>
                    <a:pt x="59971" y="85353"/>
                  </a:lnTo>
                  <a:lnTo>
                    <a:pt x="58392" y="85425"/>
                  </a:lnTo>
                  <a:lnTo>
                    <a:pt x="56794" y="85497"/>
                  </a:lnTo>
                  <a:lnTo>
                    <a:pt x="55143" y="85605"/>
                  </a:lnTo>
                  <a:lnTo>
                    <a:pt x="52289" y="85784"/>
                  </a:lnTo>
                  <a:lnTo>
                    <a:pt x="50099" y="85928"/>
                  </a:lnTo>
                  <a:lnTo>
                    <a:pt x="48555" y="86000"/>
                  </a:lnTo>
                  <a:lnTo>
                    <a:pt x="47676" y="86036"/>
                  </a:lnTo>
                  <a:lnTo>
                    <a:pt x="47029" y="86018"/>
                  </a:lnTo>
                  <a:lnTo>
                    <a:pt x="46401" y="85964"/>
                  </a:lnTo>
                  <a:lnTo>
                    <a:pt x="45791" y="85874"/>
                  </a:lnTo>
                  <a:lnTo>
                    <a:pt x="45198" y="85748"/>
                  </a:lnTo>
                  <a:lnTo>
                    <a:pt x="44624" y="85587"/>
                  </a:lnTo>
                  <a:lnTo>
                    <a:pt x="44068" y="85389"/>
                  </a:lnTo>
                  <a:lnTo>
                    <a:pt x="43547" y="85156"/>
                  </a:lnTo>
                  <a:lnTo>
                    <a:pt x="43044" y="84905"/>
                  </a:lnTo>
                  <a:lnTo>
                    <a:pt x="42668" y="84689"/>
                  </a:lnTo>
                  <a:lnTo>
                    <a:pt x="42326" y="84456"/>
                  </a:lnTo>
                  <a:lnTo>
                    <a:pt x="42003" y="84205"/>
                  </a:lnTo>
                  <a:lnTo>
                    <a:pt x="41716" y="83935"/>
                  </a:lnTo>
                  <a:lnTo>
                    <a:pt x="41447" y="83648"/>
                  </a:lnTo>
                  <a:lnTo>
                    <a:pt x="41196" y="83343"/>
                  </a:lnTo>
                  <a:lnTo>
                    <a:pt x="40980" y="83038"/>
                  </a:lnTo>
                  <a:lnTo>
                    <a:pt x="40783" y="82715"/>
                  </a:lnTo>
                  <a:lnTo>
                    <a:pt x="40603" y="82356"/>
                  </a:lnTo>
                  <a:lnTo>
                    <a:pt x="40442" y="81997"/>
                  </a:lnTo>
                  <a:lnTo>
                    <a:pt x="40316" y="81620"/>
                  </a:lnTo>
                  <a:lnTo>
                    <a:pt x="40208" y="81225"/>
                  </a:lnTo>
                  <a:lnTo>
                    <a:pt x="40119" y="80812"/>
                  </a:lnTo>
                  <a:lnTo>
                    <a:pt x="40065" y="80399"/>
                  </a:lnTo>
                  <a:lnTo>
                    <a:pt x="40029" y="79950"/>
                  </a:lnTo>
                  <a:lnTo>
                    <a:pt x="40011" y="79502"/>
                  </a:lnTo>
                  <a:lnTo>
                    <a:pt x="40029" y="79197"/>
                  </a:lnTo>
                  <a:lnTo>
                    <a:pt x="40047" y="78927"/>
                  </a:lnTo>
                  <a:lnTo>
                    <a:pt x="40083" y="78640"/>
                  </a:lnTo>
                  <a:lnTo>
                    <a:pt x="40119" y="78371"/>
                  </a:lnTo>
                  <a:lnTo>
                    <a:pt x="40172" y="78102"/>
                  </a:lnTo>
                  <a:lnTo>
                    <a:pt x="40244" y="77832"/>
                  </a:lnTo>
                  <a:lnTo>
                    <a:pt x="40334" y="77581"/>
                  </a:lnTo>
                  <a:lnTo>
                    <a:pt x="40424" y="77330"/>
                  </a:lnTo>
                  <a:lnTo>
                    <a:pt x="40531" y="77078"/>
                  </a:lnTo>
                  <a:lnTo>
                    <a:pt x="40639" y="76827"/>
                  </a:lnTo>
                  <a:lnTo>
                    <a:pt x="40783" y="76594"/>
                  </a:lnTo>
                  <a:lnTo>
                    <a:pt x="40926" y="76360"/>
                  </a:lnTo>
                  <a:lnTo>
                    <a:pt x="41070" y="76127"/>
                  </a:lnTo>
                  <a:lnTo>
                    <a:pt x="41249" y="75912"/>
                  </a:lnTo>
                  <a:lnTo>
                    <a:pt x="41429" y="75696"/>
                  </a:lnTo>
                  <a:lnTo>
                    <a:pt x="41626" y="75481"/>
                  </a:lnTo>
                  <a:lnTo>
                    <a:pt x="41698" y="75409"/>
                  </a:lnTo>
                  <a:lnTo>
                    <a:pt x="41824" y="75337"/>
                  </a:lnTo>
                  <a:lnTo>
                    <a:pt x="42165" y="75140"/>
                  </a:lnTo>
                  <a:lnTo>
                    <a:pt x="42668" y="74906"/>
                  </a:lnTo>
                  <a:lnTo>
                    <a:pt x="43314" y="74637"/>
                  </a:lnTo>
                  <a:lnTo>
                    <a:pt x="44104" y="74314"/>
                  </a:lnTo>
                  <a:lnTo>
                    <a:pt x="45055" y="73955"/>
                  </a:lnTo>
                  <a:lnTo>
                    <a:pt x="47406" y="73111"/>
                  </a:lnTo>
                  <a:lnTo>
                    <a:pt x="50350" y="72070"/>
                  </a:lnTo>
                  <a:lnTo>
                    <a:pt x="53904" y="70868"/>
                  </a:lnTo>
                  <a:lnTo>
                    <a:pt x="58069" y="69503"/>
                  </a:lnTo>
                  <a:lnTo>
                    <a:pt x="62825" y="67942"/>
                  </a:lnTo>
                  <a:lnTo>
                    <a:pt x="62825" y="37427"/>
                  </a:lnTo>
                  <a:lnTo>
                    <a:pt x="62825" y="33549"/>
                  </a:lnTo>
                  <a:lnTo>
                    <a:pt x="62825" y="33406"/>
                  </a:lnTo>
                  <a:lnTo>
                    <a:pt x="62825" y="4614"/>
                  </a:lnTo>
                  <a:lnTo>
                    <a:pt x="62790" y="4075"/>
                  </a:lnTo>
                  <a:lnTo>
                    <a:pt x="62718" y="3573"/>
                  </a:lnTo>
                  <a:lnTo>
                    <a:pt x="62610" y="3088"/>
                  </a:lnTo>
                  <a:lnTo>
                    <a:pt x="62484" y="2657"/>
                  </a:lnTo>
                  <a:lnTo>
                    <a:pt x="62323" y="2244"/>
                  </a:lnTo>
                  <a:lnTo>
                    <a:pt x="62215" y="2047"/>
                  </a:lnTo>
                  <a:lnTo>
                    <a:pt x="62125" y="1867"/>
                  </a:lnTo>
                  <a:lnTo>
                    <a:pt x="62018" y="1688"/>
                  </a:lnTo>
                  <a:lnTo>
                    <a:pt x="61892" y="1526"/>
                  </a:lnTo>
                  <a:lnTo>
                    <a:pt x="61766" y="1365"/>
                  </a:lnTo>
                  <a:lnTo>
                    <a:pt x="61623" y="1221"/>
                  </a:lnTo>
                  <a:lnTo>
                    <a:pt x="61497" y="1077"/>
                  </a:lnTo>
                  <a:lnTo>
                    <a:pt x="61336" y="952"/>
                  </a:lnTo>
                  <a:lnTo>
                    <a:pt x="61174" y="826"/>
                  </a:lnTo>
                  <a:lnTo>
                    <a:pt x="61013" y="718"/>
                  </a:lnTo>
                  <a:lnTo>
                    <a:pt x="60851" y="611"/>
                  </a:lnTo>
                  <a:lnTo>
                    <a:pt x="60671" y="503"/>
                  </a:lnTo>
                  <a:lnTo>
                    <a:pt x="60474" y="413"/>
                  </a:lnTo>
                  <a:lnTo>
                    <a:pt x="60277" y="342"/>
                  </a:lnTo>
                  <a:lnTo>
                    <a:pt x="59864" y="198"/>
                  </a:lnTo>
                  <a:lnTo>
                    <a:pt x="59415" y="108"/>
                  </a:lnTo>
                  <a:lnTo>
                    <a:pt x="58930" y="36"/>
                  </a:lnTo>
                  <a:lnTo>
                    <a:pt x="5841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34"/>
            <p:cNvSpPr/>
            <p:nvPr/>
          </p:nvSpPr>
          <p:spPr>
            <a:xfrm>
              <a:off x="2929525" y="539675"/>
              <a:ext cx="1694075" cy="1650100"/>
            </a:xfrm>
            <a:custGeom>
              <a:avLst/>
              <a:gdLst/>
              <a:ahLst/>
              <a:cxnLst/>
              <a:rect l="l" t="t" r="r" b="b"/>
              <a:pathLst>
                <a:path w="67763" h="66004" extrusionOk="0">
                  <a:moveTo>
                    <a:pt x="5099" y="0"/>
                  </a:moveTo>
                  <a:lnTo>
                    <a:pt x="4488" y="18"/>
                  </a:lnTo>
                  <a:lnTo>
                    <a:pt x="4219" y="36"/>
                  </a:lnTo>
                  <a:lnTo>
                    <a:pt x="3932" y="72"/>
                  </a:lnTo>
                  <a:lnTo>
                    <a:pt x="3681" y="126"/>
                  </a:lnTo>
                  <a:lnTo>
                    <a:pt x="3411" y="180"/>
                  </a:lnTo>
                  <a:lnTo>
                    <a:pt x="3178" y="234"/>
                  </a:lnTo>
                  <a:lnTo>
                    <a:pt x="2927" y="306"/>
                  </a:lnTo>
                  <a:lnTo>
                    <a:pt x="2711" y="395"/>
                  </a:lnTo>
                  <a:lnTo>
                    <a:pt x="2478" y="485"/>
                  </a:lnTo>
                  <a:lnTo>
                    <a:pt x="2281" y="593"/>
                  </a:lnTo>
                  <a:lnTo>
                    <a:pt x="2083" y="701"/>
                  </a:lnTo>
                  <a:lnTo>
                    <a:pt x="1886" y="826"/>
                  </a:lnTo>
                  <a:lnTo>
                    <a:pt x="1706" y="970"/>
                  </a:lnTo>
                  <a:lnTo>
                    <a:pt x="1527" y="1113"/>
                  </a:lnTo>
                  <a:lnTo>
                    <a:pt x="1365" y="1257"/>
                  </a:lnTo>
                  <a:lnTo>
                    <a:pt x="1204" y="1437"/>
                  </a:lnTo>
                  <a:lnTo>
                    <a:pt x="1060" y="1598"/>
                  </a:lnTo>
                  <a:lnTo>
                    <a:pt x="934" y="1796"/>
                  </a:lnTo>
                  <a:lnTo>
                    <a:pt x="809" y="1975"/>
                  </a:lnTo>
                  <a:lnTo>
                    <a:pt x="683" y="2190"/>
                  </a:lnTo>
                  <a:lnTo>
                    <a:pt x="575" y="2406"/>
                  </a:lnTo>
                  <a:lnTo>
                    <a:pt x="486" y="2621"/>
                  </a:lnTo>
                  <a:lnTo>
                    <a:pt x="396" y="2855"/>
                  </a:lnTo>
                  <a:lnTo>
                    <a:pt x="306" y="3106"/>
                  </a:lnTo>
                  <a:lnTo>
                    <a:pt x="234" y="3357"/>
                  </a:lnTo>
                  <a:lnTo>
                    <a:pt x="180" y="3626"/>
                  </a:lnTo>
                  <a:lnTo>
                    <a:pt x="127" y="3896"/>
                  </a:lnTo>
                  <a:lnTo>
                    <a:pt x="37" y="4470"/>
                  </a:lnTo>
                  <a:lnTo>
                    <a:pt x="1" y="5098"/>
                  </a:lnTo>
                  <a:lnTo>
                    <a:pt x="1" y="62126"/>
                  </a:lnTo>
                  <a:lnTo>
                    <a:pt x="1" y="62180"/>
                  </a:lnTo>
                  <a:lnTo>
                    <a:pt x="1" y="66003"/>
                  </a:lnTo>
                  <a:lnTo>
                    <a:pt x="2460" y="65034"/>
                  </a:lnTo>
                  <a:lnTo>
                    <a:pt x="2460" y="61210"/>
                  </a:lnTo>
                  <a:lnTo>
                    <a:pt x="2460" y="61157"/>
                  </a:lnTo>
                  <a:lnTo>
                    <a:pt x="2460" y="7504"/>
                  </a:lnTo>
                  <a:lnTo>
                    <a:pt x="2514" y="6947"/>
                  </a:lnTo>
                  <a:lnTo>
                    <a:pt x="2586" y="6427"/>
                  </a:lnTo>
                  <a:lnTo>
                    <a:pt x="2693" y="5924"/>
                  </a:lnTo>
                  <a:lnTo>
                    <a:pt x="2747" y="5709"/>
                  </a:lnTo>
                  <a:lnTo>
                    <a:pt x="2837" y="5475"/>
                  </a:lnTo>
                  <a:lnTo>
                    <a:pt x="2909" y="5260"/>
                  </a:lnTo>
                  <a:lnTo>
                    <a:pt x="2999" y="5062"/>
                  </a:lnTo>
                  <a:lnTo>
                    <a:pt x="3106" y="4865"/>
                  </a:lnTo>
                  <a:lnTo>
                    <a:pt x="3214" y="4685"/>
                  </a:lnTo>
                  <a:lnTo>
                    <a:pt x="3340" y="4506"/>
                  </a:lnTo>
                  <a:lnTo>
                    <a:pt x="3465" y="4344"/>
                  </a:lnTo>
                  <a:lnTo>
                    <a:pt x="3591" y="4183"/>
                  </a:lnTo>
                  <a:lnTo>
                    <a:pt x="3735" y="4039"/>
                  </a:lnTo>
                  <a:lnTo>
                    <a:pt x="3896" y="3896"/>
                  </a:lnTo>
                  <a:lnTo>
                    <a:pt x="4058" y="3770"/>
                  </a:lnTo>
                  <a:lnTo>
                    <a:pt x="4219" y="3644"/>
                  </a:lnTo>
                  <a:lnTo>
                    <a:pt x="4399" y="3537"/>
                  </a:lnTo>
                  <a:lnTo>
                    <a:pt x="4578" y="3429"/>
                  </a:lnTo>
                  <a:lnTo>
                    <a:pt x="4776" y="3339"/>
                  </a:lnTo>
                  <a:lnTo>
                    <a:pt x="4973" y="3249"/>
                  </a:lnTo>
                  <a:lnTo>
                    <a:pt x="5188" y="3178"/>
                  </a:lnTo>
                  <a:lnTo>
                    <a:pt x="5404" y="3106"/>
                  </a:lnTo>
                  <a:lnTo>
                    <a:pt x="5637" y="3052"/>
                  </a:lnTo>
                  <a:lnTo>
                    <a:pt x="6122" y="2962"/>
                  </a:lnTo>
                  <a:lnTo>
                    <a:pt x="6642" y="2908"/>
                  </a:lnTo>
                  <a:lnTo>
                    <a:pt x="7199" y="2890"/>
                  </a:lnTo>
                  <a:lnTo>
                    <a:pt x="60852" y="2890"/>
                  </a:lnTo>
                  <a:lnTo>
                    <a:pt x="61372" y="2926"/>
                  </a:lnTo>
                  <a:lnTo>
                    <a:pt x="61857" y="2998"/>
                  </a:lnTo>
                  <a:lnTo>
                    <a:pt x="62306" y="3088"/>
                  </a:lnTo>
                  <a:lnTo>
                    <a:pt x="62719" y="3232"/>
                  </a:lnTo>
                  <a:lnTo>
                    <a:pt x="62916" y="3303"/>
                  </a:lnTo>
                  <a:lnTo>
                    <a:pt x="63113" y="3393"/>
                  </a:lnTo>
                  <a:lnTo>
                    <a:pt x="63293" y="3501"/>
                  </a:lnTo>
                  <a:lnTo>
                    <a:pt x="63455" y="3608"/>
                  </a:lnTo>
                  <a:lnTo>
                    <a:pt x="63616" y="3716"/>
                  </a:lnTo>
                  <a:lnTo>
                    <a:pt x="63778" y="3842"/>
                  </a:lnTo>
                  <a:lnTo>
                    <a:pt x="63939" y="3967"/>
                  </a:lnTo>
                  <a:lnTo>
                    <a:pt x="64065" y="4111"/>
                  </a:lnTo>
                  <a:lnTo>
                    <a:pt x="64208" y="4255"/>
                  </a:lnTo>
                  <a:lnTo>
                    <a:pt x="64334" y="4416"/>
                  </a:lnTo>
                  <a:lnTo>
                    <a:pt x="64460" y="4578"/>
                  </a:lnTo>
                  <a:lnTo>
                    <a:pt x="64567" y="4757"/>
                  </a:lnTo>
                  <a:lnTo>
                    <a:pt x="64657" y="4937"/>
                  </a:lnTo>
                  <a:lnTo>
                    <a:pt x="64765" y="5134"/>
                  </a:lnTo>
                  <a:lnTo>
                    <a:pt x="64926" y="5547"/>
                  </a:lnTo>
                  <a:lnTo>
                    <a:pt x="65052" y="5978"/>
                  </a:lnTo>
                  <a:lnTo>
                    <a:pt x="65160" y="6463"/>
                  </a:lnTo>
                  <a:lnTo>
                    <a:pt x="65232" y="6965"/>
                  </a:lnTo>
                  <a:lnTo>
                    <a:pt x="65267" y="7504"/>
                  </a:lnTo>
                  <a:lnTo>
                    <a:pt x="65267" y="36296"/>
                  </a:lnTo>
                  <a:lnTo>
                    <a:pt x="65267" y="36439"/>
                  </a:lnTo>
                  <a:lnTo>
                    <a:pt x="65267" y="40317"/>
                  </a:lnTo>
                  <a:lnTo>
                    <a:pt x="67763" y="39347"/>
                  </a:lnTo>
                  <a:lnTo>
                    <a:pt x="67763" y="35452"/>
                  </a:lnTo>
                  <a:lnTo>
                    <a:pt x="67763" y="35308"/>
                  </a:lnTo>
                  <a:lnTo>
                    <a:pt x="67763" y="5098"/>
                  </a:lnTo>
                  <a:lnTo>
                    <a:pt x="67727" y="4488"/>
                  </a:lnTo>
                  <a:lnTo>
                    <a:pt x="67655" y="3932"/>
                  </a:lnTo>
                  <a:lnTo>
                    <a:pt x="67529" y="3411"/>
                  </a:lnTo>
                  <a:lnTo>
                    <a:pt x="67475" y="3160"/>
                  </a:lnTo>
                  <a:lnTo>
                    <a:pt x="67404" y="2926"/>
                  </a:lnTo>
                  <a:lnTo>
                    <a:pt x="67314" y="2693"/>
                  </a:lnTo>
                  <a:lnTo>
                    <a:pt x="67224" y="2460"/>
                  </a:lnTo>
                  <a:lnTo>
                    <a:pt x="67116" y="2262"/>
                  </a:lnTo>
                  <a:lnTo>
                    <a:pt x="67009" y="2047"/>
                  </a:lnTo>
                  <a:lnTo>
                    <a:pt x="66883" y="1867"/>
                  </a:lnTo>
                  <a:lnTo>
                    <a:pt x="66757" y="1688"/>
                  </a:lnTo>
                  <a:lnTo>
                    <a:pt x="66632" y="1508"/>
                  </a:lnTo>
                  <a:lnTo>
                    <a:pt x="66488" y="1347"/>
                  </a:lnTo>
                  <a:lnTo>
                    <a:pt x="66327" y="1185"/>
                  </a:lnTo>
                  <a:lnTo>
                    <a:pt x="66165" y="1042"/>
                  </a:lnTo>
                  <a:lnTo>
                    <a:pt x="66003" y="916"/>
                  </a:lnTo>
                  <a:lnTo>
                    <a:pt x="65824" y="790"/>
                  </a:lnTo>
                  <a:lnTo>
                    <a:pt x="65626" y="665"/>
                  </a:lnTo>
                  <a:lnTo>
                    <a:pt x="65429" y="557"/>
                  </a:lnTo>
                  <a:lnTo>
                    <a:pt x="65232" y="467"/>
                  </a:lnTo>
                  <a:lnTo>
                    <a:pt x="65016" y="377"/>
                  </a:lnTo>
                  <a:lnTo>
                    <a:pt x="64801" y="288"/>
                  </a:lnTo>
                  <a:lnTo>
                    <a:pt x="64567" y="216"/>
                  </a:lnTo>
                  <a:lnTo>
                    <a:pt x="64334" y="162"/>
                  </a:lnTo>
                  <a:lnTo>
                    <a:pt x="64083" y="108"/>
                  </a:lnTo>
                  <a:lnTo>
                    <a:pt x="63562" y="36"/>
                  </a:lnTo>
                  <a:lnTo>
                    <a:pt x="6300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34"/>
            <p:cNvSpPr/>
            <p:nvPr/>
          </p:nvSpPr>
          <p:spPr>
            <a:xfrm>
              <a:off x="2929075" y="1523350"/>
              <a:ext cx="1694525" cy="1962875"/>
            </a:xfrm>
            <a:custGeom>
              <a:avLst/>
              <a:gdLst/>
              <a:ahLst/>
              <a:cxnLst/>
              <a:rect l="l" t="t" r="r" b="b"/>
              <a:pathLst>
                <a:path w="67781" h="78515" extrusionOk="0">
                  <a:moveTo>
                    <a:pt x="67781" y="0"/>
                  </a:moveTo>
                  <a:lnTo>
                    <a:pt x="65285" y="970"/>
                  </a:lnTo>
                  <a:lnTo>
                    <a:pt x="65285" y="31485"/>
                  </a:lnTo>
                  <a:lnTo>
                    <a:pt x="67781" y="30677"/>
                  </a:lnTo>
                  <a:lnTo>
                    <a:pt x="67781" y="0"/>
                  </a:lnTo>
                  <a:close/>
                  <a:moveTo>
                    <a:pt x="34501" y="71855"/>
                  </a:moveTo>
                  <a:lnTo>
                    <a:pt x="35973" y="71873"/>
                  </a:lnTo>
                  <a:lnTo>
                    <a:pt x="36655" y="71891"/>
                  </a:lnTo>
                  <a:lnTo>
                    <a:pt x="37283" y="71926"/>
                  </a:lnTo>
                  <a:lnTo>
                    <a:pt x="37427" y="71944"/>
                  </a:lnTo>
                  <a:lnTo>
                    <a:pt x="37571" y="71962"/>
                  </a:lnTo>
                  <a:lnTo>
                    <a:pt x="37696" y="71998"/>
                  </a:lnTo>
                  <a:lnTo>
                    <a:pt x="37822" y="72034"/>
                  </a:lnTo>
                  <a:lnTo>
                    <a:pt x="37930" y="72088"/>
                  </a:lnTo>
                  <a:lnTo>
                    <a:pt x="38037" y="72160"/>
                  </a:lnTo>
                  <a:lnTo>
                    <a:pt x="38127" y="72232"/>
                  </a:lnTo>
                  <a:lnTo>
                    <a:pt x="38217" y="72321"/>
                  </a:lnTo>
                  <a:lnTo>
                    <a:pt x="38289" y="72429"/>
                  </a:lnTo>
                  <a:lnTo>
                    <a:pt x="38342" y="72537"/>
                  </a:lnTo>
                  <a:lnTo>
                    <a:pt x="38396" y="72662"/>
                  </a:lnTo>
                  <a:lnTo>
                    <a:pt x="38432" y="72788"/>
                  </a:lnTo>
                  <a:lnTo>
                    <a:pt x="38468" y="72950"/>
                  </a:lnTo>
                  <a:lnTo>
                    <a:pt x="38504" y="73093"/>
                  </a:lnTo>
                  <a:lnTo>
                    <a:pt x="38522" y="73452"/>
                  </a:lnTo>
                  <a:lnTo>
                    <a:pt x="38504" y="73811"/>
                  </a:lnTo>
                  <a:lnTo>
                    <a:pt x="38450" y="74116"/>
                  </a:lnTo>
                  <a:lnTo>
                    <a:pt x="38414" y="74260"/>
                  </a:lnTo>
                  <a:lnTo>
                    <a:pt x="38360" y="74386"/>
                  </a:lnTo>
                  <a:lnTo>
                    <a:pt x="38306" y="74511"/>
                  </a:lnTo>
                  <a:lnTo>
                    <a:pt x="38235" y="74619"/>
                  </a:lnTo>
                  <a:lnTo>
                    <a:pt x="38163" y="74727"/>
                  </a:lnTo>
                  <a:lnTo>
                    <a:pt x="38091" y="74816"/>
                  </a:lnTo>
                  <a:lnTo>
                    <a:pt x="38001" y="74906"/>
                  </a:lnTo>
                  <a:lnTo>
                    <a:pt x="37894" y="74978"/>
                  </a:lnTo>
                  <a:lnTo>
                    <a:pt x="37786" y="75032"/>
                  </a:lnTo>
                  <a:lnTo>
                    <a:pt x="37678" y="75086"/>
                  </a:lnTo>
                  <a:lnTo>
                    <a:pt x="37553" y="75122"/>
                  </a:lnTo>
                  <a:lnTo>
                    <a:pt x="37409" y="75157"/>
                  </a:lnTo>
                  <a:lnTo>
                    <a:pt x="36799" y="75229"/>
                  </a:lnTo>
                  <a:lnTo>
                    <a:pt x="36099" y="75283"/>
                  </a:lnTo>
                  <a:lnTo>
                    <a:pt x="35327" y="75301"/>
                  </a:lnTo>
                  <a:lnTo>
                    <a:pt x="34483" y="75319"/>
                  </a:lnTo>
                  <a:lnTo>
                    <a:pt x="33621" y="75301"/>
                  </a:lnTo>
                  <a:lnTo>
                    <a:pt x="32868" y="75283"/>
                  </a:lnTo>
                  <a:lnTo>
                    <a:pt x="32221" y="75229"/>
                  </a:lnTo>
                  <a:lnTo>
                    <a:pt x="31665" y="75157"/>
                  </a:lnTo>
                  <a:lnTo>
                    <a:pt x="31539" y="75122"/>
                  </a:lnTo>
                  <a:lnTo>
                    <a:pt x="31432" y="75086"/>
                  </a:lnTo>
                  <a:lnTo>
                    <a:pt x="31324" y="75032"/>
                  </a:lnTo>
                  <a:lnTo>
                    <a:pt x="31216" y="74978"/>
                  </a:lnTo>
                  <a:lnTo>
                    <a:pt x="31126" y="74906"/>
                  </a:lnTo>
                  <a:lnTo>
                    <a:pt x="31037" y="74816"/>
                  </a:lnTo>
                  <a:lnTo>
                    <a:pt x="30965" y="74727"/>
                  </a:lnTo>
                  <a:lnTo>
                    <a:pt x="30893" y="74619"/>
                  </a:lnTo>
                  <a:lnTo>
                    <a:pt x="30839" y="74511"/>
                  </a:lnTo>
                  <a:lnTo>
                    <a:pt x="30785" y="74386"/>
                  </a:lnTo>
                  <a:lnTo>
                    <a:pt x="30714" y="74116"/>
                  </a:lnTo>
                  <a:lnTo>
                    <a:pt x="30660" y="73811"/>
                  </a:lnTo>
                  <a:lnTo>
                    <a:pt x="30642" y="73452"/>
                  </a:lnTo>
                  <a:lnTo>
                    <a:pt x="30660" y="73093"/>
                  </a:lnTo>
                  <a:lnTo>
                    <a:pt x="30678" y="72950"/>
                  </a:lnTo>
                  <a:lnTo>
                    <a:pt x="30714" y="72788"/>
                  </a:lnTo>
                  <a:lnTo>
                    <a:pt x="30749" y="72662"/>
                  </a:lnTo>
                  <a:lnTo>
                    <a:pt x="30803" y="72537"/>
                  </a:lnTo>
                  <a:lnTo>
                    <a:pt x="30857" y="72429"/>
                  </a:lnTo>
                  <a:lnTo>
                    <a:pt x="30929" y="72321"/>
                  </a:lnTo>
                  <a:lnTo>
                    <a:pt x="31001" y="72232"/>
                  </a:lnTo>
                  <a:lnTo>
                    <a:pt x="31091" y="72160"/>
                  </a:lnTo>
                  <a:lnTo>
                    <a:pt x="31198" y="72088"/>
                  </a:lnTo>
                  <a:lnTo>
                    <a:pt x="31288" y="72034"/>
                  </a:lnTo>
                  <a:lnTo>
                    <a:pt x="31414" y="71998"/>
                  </a:lnTo>
                  <a:lnTo>
                    <a:pt x="31521" y="71962"/>
                  </a:lnTo>
                  <a:lnTo>
                    <a:pt x="31665" y="71944"/>
                  </a:lnTo>
                  <a:lnTo>
                    <a:pt x="31791" y="71926"/>
                  </a:lnTo>
                  <a:lnTo>
                    <a:pt x="32401" y="71891"/>
                  </a:lnTo>
                  <a:lnTo>
                    <a:pt x="33047" y="71873"/>
                  </a:lnTo>
                  <a:lnTo>
                    <a:pt x="34501" y="71855"/>
                  </a:lnTo>
                  <a:close/>
                  <a:moveTo>
                    <a:pt x="2478" y="25687"/>
                  </a:moveTo>
                  <a:lnTo>
                    <a:pt x="19" y="26656"/>
                  </a:lnTo>
                  <a:lnTo>
                    <a:pt x="19" y="72268"/>
                  </a:lnTo>
                  <a:lnTo>
                    <a:pt x="1" y="72680"/>
                  </a:lnTo>
                  <a:lnTo>
                    <a:pt x="1" y="73075"/>
                  </a:lnTo>
                  <a:lnTo>
                    <a:pt x="1" y="73452"/>
                  </a:lnTo>
                  <a:lnTo>
                    <a:pt x="37" y="73811"/>
                  </a:lnTo>
                  <a:lnTo>
                    <a:pt x="73" y="74170"/>
                  </a:lnTo>
                  <a:lnTo>
                    <a:pt x="109" y="74511"/>
                  </a:lnTo>
                  <a:lnTo>
                    <a:pt x="180" y="74834"/>
                  </a:lnTo>
                  <a:lnTo>
                    <a:pt x="252" y="75140"/>
                  </a:lnTo>
                  <a:lnTo>
                    <a:pt x="342" y="75445"/>
                  </a:lnTo>
                  <a:lnTo>
                    <a:pt x="450" y="75714"/>
                  </a:lnTo>
                  <a:lnTo>
                    <a:pt x="575" y="75983"/>
                  </a:lnTo>
                  <a:lnTo>
                    <a:pt x="701" y="76252"/>
                  </a:lnTo>
                  <a:lnTo>
                    <a:pt x="845" y="76486"/>
                  </a:lnTo>
                  <a:lnTo>
                    <a:pt x="1006" y="76719"/>
                  </a:lnTo>
                  <a:lnTo>
                    <a:pt x="1186" y="76935"/>
                  </a:lnTo>
                  <a:lnTo>
                    <a:pt x="1365" y="77132"/>
                  </a:lnTo>
                  <a:lnTo>
                    <a:pt x="1581" y="77329"/>
                  </a:lnTo>
                  <a:lnTo>
                    <a:pt x="1796" y="77491"/>
                  </a:lnTo>
                  <a:lnTo>
                    <a:pt x="2011" y="77653"/>
                  </a:lnTo>
                  <a:lnTo>
                    <a:pt x="2263" y="77796"/>
                  </a:lnTo>
                  <a:lnTo>
                    <a:pt x="2514" y="77940"/>
                  </a:lnTo>
                  <a:lnTo>
                    <a:pt x="2783" y="78047"/>
                  </a:lnTo>
                  <a:lnTo>
                    <a:pt x="3070" y="78155"/>
                  </a:lnTo>
                  <a:lnTo>
                    <a:pt x="3376" y="78245"/>
                  </a:lnTo>
                  <a:lnTo>
                    <a:pt x="3681" y="78335"/>
                  </a:lnTo>
                  <a:lnTo>
                    <a:pt x="4004" y="78389"/>
                  </a:lnTo>
                  <a:lnTo>
                    <a:pt x="4345" y="78442"/>
                  </a:lnTo>
                  <a:lnTo>
                    <a:pt x="4686" y="78478"/>
                  </a:lnTo>
                  <a:lnTo>
                    <a:pt x="5063" y="78496"/>
                  </a:lnTo>
                  <a:lnTo>
                    <a:pt x="5440" y="78514"/>
                  </a:lnTo>
                  <a:lnTo>
                    <a:pt x="5835" y="78514"/>
                  </a:lnTo>
                  <a:lnTo>
                    <a:pt x="6230" y="78496"/>
                  </a:lnTo>
                  <a:lnTo>
                    <a:pt x="52523" y="78496"/>
                  </a:lnTo>
                  <a:lnTo>
                    <a:pt x="52523" y="78227"/>
                  </a:lnTo>
                  <a:lnTo>
                    <a:pt x="52523" y="77850"/>
                  </a:lnTo>
                  <a:lnTo>
                    <a:pt x="52541" y="77491"/>
                  </a:lnTo>
                  <a:lnTo>
                    <a:pt x="52559" y="77114"/>
                  </a:lnTo>
                  <a:lnTo>
                    <a:pt x="52613" y="76755"/>
                  </a:lnTo>
                  <a:lnTo>
                    <a:pt x="52667" y="76396"/>
                  </a:lnTo>
                  <a:lnTo>
                    <a:pt x="52738" y="76037"/>
                  </a:lnTo>
                  <a:lnTo>
                    <a:pt x="52828" y="75678"/>
                  </a:lnTo>
                  <a:lnTo>
                    <a:pt x="52954" y="75319"/>
                  </a:lnTo>
                  <a:lnTo>
                    <a:pt x="53079" y="74960"/>
                  </a:lnTo>
                  <a:lnTo>
                    <a:pt x="53241" y="74583"/>
                  </a:lnTo>
                  <a:lnTo>
                    <a:pt x="53438" y="74224"/>
                  </a:lnTo>
                  <a:lnTo>
                    <a:pt x="53654" y="73865"/>
                  </a:lnTo>
                  <a:lnTo>
                    <a:pt x="53905" y="73488"/>
                  </a:lnTo>
                  <a:lnTo>
                    <a:pt x="54192" y="73111"/>
                  </a:lnTo>
                  <a:lnTo>
                    <a:pt x="54497" y="72716"/>
                  </a:lnTo>
                  <a:lnTo>
                    <a:pt x="54839" y="72321"/>
                  </a:lnTo>
                  <a:lnTo>
                    <a:pt x="55467" y="71657"/>
                  </a:lnTo>
                  <a:lnTo>
                    <a:pt x="56221" y="70867"/>
                  </a:lnTo>
                  <a:lnTo>
                    <a:pt x="56634" y="70455"/>
                  </a:lnTo>
                  <a:lnTo>
                    <a:pt x="57100" y="70024"/>
                  </a:lnTo>
                  <a:lnTo>
                    <a:pt x="57585" y="69575"/>
                  </a:lnTo>
                  <a:lnTo>
                    <a:pt x="58087" y="69144"/>
                  </a:lnTo>
                  <a:lnTo>
                    <a:pt x="55521" y="69126"/>
                  </a:lnTo>
                  <a:lnTo>
                    <a:pt x="8258" y="69126"/>
                  </a:lnTo>
                  <a:lnTo>
                    <a:pt x="7881" y="69144"/>
                  </a:lnTo>
                  <a:lnTo>
                    <a:pt x="7522" y="69144"/>
                  </a:lnTo>
                  <a:lnTo>
                    <a:pt x="7163" y="69126"/>
                  </a:lnTo>
                  <a:lnTo>
                    <a:pt x="6822" y="69108"/>
                  </a:lnTo>
                  <a:lnTo>
                    <a:pt x="6499" y="69072"/>
                  </a:lnTo>
                  <a:lnTo>
                    <a:pt x="6194" y="69019"/>
                  </a:lnTo>
                  <a:lnTo>
                    <a:pt x="5889" y="68965"/>
                  </a:lnTo>
                  <a:lnTo>
                    <a:pt x="5601" y="68893"/>
                  </a:lnTo>
                  <a:lnTo>
                    <a:pt x="5332" y="68821"/>
                  </a:lnTo>
                  <a:lnTo>
                    <a:pt x="5063" y="68713"/>
                  </a:lnTo>
                  <a:lnTo>
                    <a:pt x="4812" y="68606"/>
                  </a:lnTo>
                  <a:lnTo>
                    <a:pt x="4578" y="68480"/>
                  </a:lnTo>
                  <a:lnTo>
                    <a:pt x="4363" y="68354"/>
                  </a:lnTo>
                  <a:lnTo>
                    <a:pt x="4147" y="68211"/>
                  </a:lnTo>
                  <a:lnTo>
                    <a:pt x="3950" y="68049"/>
                  </a:lnTo>
                  <a:lnTo>
                    <a:pt x="3753" y="67888"/>
                  </a:lnTo>
                  <a:lnTo>
                    <a:pt x="3591" y="67708"/>
                  </a:lnTo>
                  <a:lnTo>
                    <a:pt x="3429" y="67511"/>
                  </a:lnTo>
                  <a:lnTo>
                    <a:pt x="3268" y="67295"/>
                  </a:lnTo>
                  <a:lnTo>
                    <a:pt x="3142" y="67080"/>
                  </a:lnTo>
                  <a:lnTo>
                    <a:pt x="3017" y="66847"/>
                  </a:lnTo>
                  <a:lnTo>
                    <a:pt x="2909" y="66595"/>
                  </a:lnTo>
                  <a:lnTo>
                    <a:pt x="2801" y="66344"/>
                  </a:lnTo>
                  <a:lnTo>
                    <a:pt x="2711" y="66075"/>
                  </a:lnTo>
                  <a:lnTo>
                    <a:pt x="2640" y="65788"/>
                  </a:lnTo>
                  <a:lnTo>
                    <a:pt x="2586" y="65500"/>
                  </a:lnTo>
                  <a:lnTo>
                    <a:pt x="2532" y="65195"/>
                  </a:lnTo>
                  <a:lnTo>
                    <a:pt x="2496" y="64872"/>
                  </a:lnTo>
                  <a:lnTo>
                    <a:pt x="2478" y="64549"/>
                  </a:lnTo>
                  <a:lnTo>
                    <a:pt x="2460" y="64208"/>
                  </a:lnTo>
                  <a:lnTo>
                    <a:pt x="2478" y="63849"/>
                  </a:lnTo>
                  <a:lnTo>
                    <a:pt x="2478" y="63472"/>
                  </a:lnTo>
                  <a:lnTo>
                    <a:pt x="2478" y="2568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34"/>
            <p:cNvSpPr/>
            <p:nvPr/>
          </p:nvSpPr>
          <p:spPr>
            <a:xfrm>
              <a:off x="2929075" y="2165500"/>
              <a:ext cx="1452200" cy="1320725"/>
            </a:xfrm>
            <a:custGeom>
              <a:avLst/>
              <a:gdLst/>
              <a:ahLst/>
              <a:cxnLst/>
              <a:rect l="l" t="t" r="r" b="b"/>
              <a:pathLst>
                <a:path w="58088" h="52829" fill="none" extrusionOk="0">
                  <a:moveTo>
                    <a:pt x="2478" y="1"/>
                  </a:moveTo>
                  <a:lnTo>
                    <a:pt x="19" y="970"/>
                  </a:lnTo>
                  <a:lnTo>
                    <a:pt x="19" y="46582"/>
                  </a:lnTo>
                  <a:lnTo>
                    <a:pt x="19" y="46582"/>
                  </a:lnTo>
                  <a:lnTo>
                    <a:pt x="1" y="46994"/>
                  </a:lnTo>
                  <a:lnTo>
                    <a:pt x="1" y="47389"/>
                  </a:lnTo>
                  <a:lnTo>
                    <a:pt x="1" y="47766"/>
                  </a:lnTo>
                  <a:lnTo>
                    <a:pt x="37" y="48125"/>
                  </a:lnTo>
                  <a:lnTo>
                    <a:pt x="73" y="48484"/>
                  </a:lnTo>
                  <a:lnTo>
                    <a:pt x="109" y="48825"/>
                  </a:lnTo>
                  <a:lnTo>
                    <a:pt x="180" y="49148"/>
                  </a:lnTo>
                  <a:lnTo>
                    <a:pt x="252" y="49454"/>
                  </a:lnTo>
                  <a:lnTo>
                    <a:pt x="342" y="49759"/>
                  </a:lnTo>
                  <a:lnTo>
                    <a:pt x="450" y="50028"/>
                  </a:lnTo>
                  <a:lnTo>
                    <a:pt x="575" y="50297"/>
                  </a:lnTo>
                  <a:lnTo>
                    <a:pt x="701" y="50566"/>
                  </a:lnTo>
                  <a:lnTo>
                    <a:pt x="845" y="50800"/>
                  </a:lnTo>
                  <a:lnTo>
                    <a:pt x="1006" y="51033"/>
                  </a:lnTo>
                  <a:lnTo>
                    <a:pt x="1186" y="51249"/>
                  </a:lnTo>
                  <a:lnTo>
                    <a:pt x="1365" y="51446"/>
                  </a:lnTo>
                  <a:lnTo>
                    <a:pt x="1581" y="51643"/>
                  </a:lnTo>
                  <a:lnTo>
                    <a:pt x="1796" y="51805"/>
                  </a:lnTo>
                  <a:lnTo>
                    <a:pt x="2011" y="51967"/>
                  </a:lnTo>
                  <a:lnTo>
                    <a:pt x="2263" y="52110"/>
                  </a:lnTo>
                  <a:lnTo>
                    <a:pt x="2514" y="52254"/>
                  </a:lnTo>
                  <a:lnTo>
                    <a:pt x="2783" y="52361"/>
                  </a:lnTo>
                  <a:lnTo>
                    <a:pt x="3070" y="52469"/>
                  </a:lnTo>
                  <a:lnTo>
                    <a:pt x="3376" y="52559"/>
                  </a:lnTo>
                  <a:lnTo>
                    <a:pt x="3681" y="52649"/>
                  </a:lnTo>
                  <a:lnTo>
                    <a:pt x="4004" y="52703"/>
                  </a:lnTo>
                  <a:lnTo>
                    <a:pt x="4345" y="52756"/>
                  </a:lnTo>
                  <a:lnTo>
                    <a:pt x="4686" y="52792"/>
                  </a:lnTo>
                  <a:lnTo>
                    <a:pt x="5063" y="52810"/>
                  </a:lnTo>
                  <a:lnTo>
                    <a:pt x="5440" y="52828"/>
                  </a:lnTo>
                  <a:lnTo>
                    <a:pt x="5835" y="52828"/>
                  </a:lnTo>
                  <a:lnTo>
                    <a:pt x="6230" y="52810"/>
                  </a:lnTo>
                  <a:lnTo>
                    <a:pt x="52523" y="52810"/>
                  </a:lnTo>
                  <a:lnTo>
                    <a:pt x="52523" y="52810"/>
                  </a:lnTo>
                  <a:lnTo>
                    <a:pt x="52523" y="52541"/>
                  </a:lnTo>
                  <a:lnTo>
                    <a:pt x="52523" y="52541"/>
                  </a:lnTo>
                  <a:lnTo>
                    <a:pt x="52523" y="52164"/>
                  </a:lnTo>
                  <a:lnTo>
                    <a:pt x="52541" y="51805"/>
                  </a:lnTo>
                  <a:lnTo>
                    <a:pt x="52559" y="51428"/>
                  </a:lnTo>
                  <a:lnTo>
                    <a:pt x="52613" y="51069"/>
                  </a:lnTo>
                  <a:lnTo>
                    <a:pt x="52667" y="50710"/>
                  </a:lnTo>
                  <a:lnTo>
                    <a:pt x="52738" y="50351"/>
                  </a:lnTo>
                  <a:lnTo>
                    <a:pt x="52828" y="49992"/>
                  </a:lnTo>
                  <a:lnTo>
                    <a:pt x="52954" y="49633"/>
                  </a:lnTo>
                  <a:lnTo>
                    <a:pt x="53079" y="49274"/>
                  </a:lnTo>
                  <a:lnTo>
                    <a:pt x="53241" y="48897"/>
                  </a:lnTo>
                  <a:lnTo>
                    <a:pt x="53438" y="48538"/>
                  </a:lnTo>
                  <a:lnTo>
                    <a:pt x="53654" y="48179"/>
                  </a:lnTo>
                  <a:lnTo>
                    <a:pt x="53905" y="47802"/>
                  </a:lnTo>
                  <a:lnTo>
                    <a:pt x="54192" y="47425"/>
                  </a:lnTo>
                  <a:lnTo>
                    <a:pt x="54497" y="47030"/>
                  </a:lnTo>
                  <a:lnTo>
                    <a:pt x="54839" y="46635"/>
                  </a:lnTo>
                  <a:lnTo>
                    <a:pt x="54839" y="46635"/>
                  </a:lnTo>
                  <a:lnTo>
                    <a:pt x="55467" y="45971"/>
                  </a:lnTo>
                  <a:lnTo>
                    <a:pt x="56221" y="45181"/>
                  </a:lnTo>
                  <a:lnTo>
                    <a:pt x="56634" y="44769"/>
                  </a:lnTo>
                  <a:lnTo>
                    <a:pt x="57100" y="44338"/>
                  </a:lnTo>
                  <a:lnTo>
                    <a:pt x="57585" y="43889"/>
                  </a:lnTo>
                  <a:lnTo>
                    <a:pt x="58087" y="43458"/>
                  </a:lnTo>
                  <a:lnTo>
                    <a:pt x="55521" y="43440"/>
                  </a:lnTo>
                  <a:lnTo>
                    <a:pt x="43745" y="43440"/>
                  </a:lnTo>
                  <a:lnTo>
                    <a:pt x="8258" y="43440"/>
                  </a:lnTo>
                  <a:lnTo>
                    <a:pt x="8258" y="43440"/>
                  </a:lnTo>
                  <a:lnTo>
                    <a:pt x="7881" y="43458"/>
                  </a:lnTo>
                  <a:lnTo>
                    <a:pt x="7522" y="43458"/>
                  </a:lnTo>
                  <a:lnTo>
                    <a:pt x="7163" y="43440"/>
                  </a:lnTo>
                  <a:lnTo>
                    <a:pt x="6822" y="43422"/>
                  </a:lnTo>
                  <a:lnTo>
                    <a:pt x="6499" y="43386"/>
                  </a:lnTo>
                  <a:lnTo>
                    <a:pt x="6194" y="43333"/>
                  </a:lnTo>
                  <a:lnTo>
                    <a:pt x="5889" y="43279"/>
                  </a:lnTo>
                  <a:lnTo>
                    <a:pt x="5601" y="43207"/>
                  </a:lnTo>
                  <a:lnTo>
                    <a:pt x="5332" y="43135"/>
                  </a:lnTo>
                  <a:lnTo>
                    <a:pt x="5063" y="43027"/>
                  </a:lnTo>
                  <a:lnTo>
                    <a:pt x="4812" y="42920"/>
                  </a:lnTo>
                  <a:lnTo>
                    <a:pt x="4578" y="42794"/>
                  </a:lnTo>
                  <a:lnTo>
                    <a:pt x="4363" y="42668"/>
                  </a:lnTo>
                  <a:lnTo>
                    <a:pt x="4147" y="42525"/>
                  </a:lnTo>
                  <a:lnTo>
                    <a:pt x="3950" y="42363"/>
                  </a:lnTo>
                  <a:lnTo>
                    <a:pt x="3753" y="42202"/>
                  </a:lnTo>
                  <a:lnTo>
                    <a:pt x="3591" y="42022"/>
                  </a:lnTo>
                  <a:lnTo>
                    <a:pt x="3429" y="41825"/>
                  </a:lnTo>
                  <a:lnTo>
                    <a:pt x="3268" y="41609"/>
                  </a:lnTo>
                  <a:lnTo>
                    <a:pt x="3142" y="41394"/>
                  </a:lnTo>
                  <a:lnTo>
                    <a:pt x="3017" y="41161"/>
                  </a:lnTo>
                  <a:lnTo>
                    <a:pt x="2909" y="40909"/>
                  </a:lnTo>
                  <a:lnTo>
                    <a:pt x="2801" y="40658"/>
                  </a:lnTo>
                  <a:lnTo>
                    <a:pt x="2711" y="40389"/>
                  </a:lnTo>
                  <a:lnTo>
                    <a:pt x="2640" y="40102"/>
                  </a:lnTo>
                  <a:lnTo>
                    <a:pt x="2586" y="39814"/>
                  </a:lnTo>
                  <a:lnTo>
                    <a:pt x="2532" y="39509"/>
                  </a:lnTo>
                  <a:lnTo>
                    <a:pt x="2496" y="39186"/>
                  </a:lnTo>
                  <a:lnTo>
                    <a:pt x="2478" y="38863"/>
                  </a:lnTo>
                  <a:lnTo>
                    <a:pt x="2460" y="38522"/>
                  </a:lnTo>
                  <a:lnTo>
                    <a:pt x="2478" y="38163"/>
                  </a:lnTo>
                  <a:lnTo>
                    <a:pt x="2478" y="37786"/>
                  </a:lnTo>
                  <a:lnTo>
                    <a:pt x="247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34"/>
            <p:cNvSpPr/>
            <p:nvPr/>
          </p:nvSpPr>
          <p:spPr>
            <a:xfrm>
              <a:off x="3695100" y="3319700"/>
              <a:ext cx="197025" cy="86650"/>
            </a:xfrm>
            <a:custGeom>
              <a:avLst/>
              <a:gdLst/>
              <a:ahLst/>
              <a:cxnLst/>
              <a:rect l="l" t="t" r="r" b="b"/>
              <a:pathLst>
                <a:path w="7881" h="3466" fill="none" extrusionOk="0">
                  <a:moveTo>
                    <a:pt x="1" y="1598"/>
                  </a:moveTo>
                  <a:lnTo>
                    <a:pt x="1" y="1598"/>
                  </a:lnTo>
                  <a:lnTo>
                    <a:pt x="19" y="1239"/>
                  </a:lnTo>
                  <a:lnTo>
                    <a:pt x="37" y="1096"/>
                  </a:lnTo>
                  <a:lnTo>
                    <a:pt x="73" y="934"/>
                  </a:lnTo>
                  <a:lnTo>
                    <a:pt x="108" y="808"/>
                  </a:lnTo>
                  <a:lnTo>
                    <a:pt x="162" y="683"/>
                  </a:lnTo>
                  <a:lnTo>
                    <a:pt x="216" y="575"/>
                  </a:lnTo>
                  <a:lnTo>
                    <a:pt x="288" y="467"/>
                  </a:lnTo>
                  <a:lnTo>
                    <a:pt x="360" y="378"/>
                  </a:lnTo>
                  <a:lnTo>
                    <a:pt x="450" y="306"/>
                  </a:lnTo>
                  <a:lnTo>
                    <a:pt x="557" y="234"/>
                  </a:lnTo>
                  <a:lnTo>
                    <a:pt x="647" y="180"/>
                  </a:lnTo>
                  <a:lnTo>
                    <a:pt x="773" y="144"/>
                  </a:lnTo>
                  <a:lnTo>
                    <a:pt x="880" y="108"/>
                  </a:lnTo>
                  <a:lnTo>
                    <a:pt x="1024" y="90"/>
                  </a:lnTo>
                  <a:lnTo>
                    <a:pt x="1150" y="72"/>
                  </a:lnTo>
                  <a:lnTo>
                    <a:pt x="1150" y="72"/>
                  </a:lnTo>
                  <a:lnTo>
                    <a:pt x="1760" y="37"/>
                  </a:lnTo>
                  <a:lnTo>
                    <a:pt x="2406" y="19"/>
                  </a:lnTo>
                  <a:lnTo>
                    <a:pt x="3860" y="1"/>
                  </a:lnTo>
                  <a:lnTo>
                    <a:pt x="3860" y="1"/>
                  </a:lnTo>
                  <a:lnTo>
                    <a:pt x="5332" y="19"/>
                  </a:lnTo>
                  <a:lnTo>
                    <a:pt x="6014" y="37"/>
                  </a:lnTo>
                  <a:lnTo>
                    <a:pt x="6642" y="72"/>
                  </a:lnTo>
                  <a:lnTo>
                    <a:pt x="6642" y="72"/>
                  </a:lnTo>
                  <a:lnTo>
                    <a:pt x="6786" y="90"/>
                  </a:lnTo>
                  <a:lnTo>
                    <a:pt x="6930" y="108"/>
                  </a:lnTo>
                  <a:lnTo>
                    <a:pt x="7055" y="144"/>
                  </a:lnTo>
                  <a:lnTo>
                    <a:pt x="7181" y="180"/>
                  </a:lnTo>
                  <a:lnTo>
                    <a:pt x="7289" y="234"/>
                  </a:lnTo>
                  <a:lnTo>
                    <a:pt x="7396" y="306"/>
                  </a:lnTo>
                  <a:lnTo>
                    <a:pt x="7486" y="378"/>
                  </a:lnTo>
                  <a:lnTo>
                    <a:pt x="7576" y="467"/>
                  </a:lnTo>
                  <a:lnTo>
                    <a:pt x="7648" y="575"/>
                  </a:lnTo>
                  <a:lnTo>
                    <a:pt x="7701" y="683"/>
                  </a:lnTo>
                  <a:lnTo>
                    <a:pt x="7755" y="808"/>
                  </a:lnTo>
                  <a:lnTo>
                    <a:pt x="7791" y="934"/>
                  </a:lnTo>
                  <a:lnTo>
                    <a:pt x="7827" y="1096"/>
                  </a:lnTo>
                  <a:lnTo>
                    <a:pt x="7863" y="1239"/>
                  </a:lnTo>
                  <a:lnTo>
                    <a:pt x="7881" y="1598"/>
                  </a:lnTo>
                  <a:lnTo>
                    <a:pt x="7881" y="1598"/>
                  </a:lnTo>
                  <a:lnTo>
                    <a:pt x="7863" y="1957"/>
                  </a:lnTo>
                  <a:lnTo>
                    <a:pt x="7809" y="2262"/>
                  </a:lnTo>
                  <a:lnTo>
                    <a:pt x="7773" y="2406"/>
                  </a:lnTo>
                  <a:lnTo>
                    <a:pt x="7719" y="2532"/>
                  </a:lnTo>
                  <a:lnTo>
                    <a:pt x="7665" y="2657"/>
                  </a:lnTo>
                  <a:lnTo>
                    <a:pt x="7594" y="2765"/>
                  </a:lnTo>
                  <a:lnTo>
                    <a:pt x="7522" y="2873"/>
                  </a:lnTo>
                  <a:lnTo>
                    <a:pt x="7450" y="2962"/>
                  </a:lnTo>
                  <a:lnTo>
                    <a:pt x="7360" y="3052"/>
                  </a:lnTo>
                  <a:lnTo>
                    <a:pt x="7253" y="3124"/>
                  </a:lnTo>
                  <a:lnTo>
                    <a:pt x="7145" y="3178"/>
                  </a:lnTo>
                  <a:lnTo>
                    <a:pt x="7037" y="3232"/>
                  </a:lnTo>
                  <a:lnTo>
                    <a:pt x="6912" y="3268"/>
                  </a:lnTo>
                  <a:lnTo>
                    <a:pt x="6768" y="3303"/>
                  </a:lnTo>
                  <a:lnTo>
                    <a:pt x="6768" y="3303"/>
                  </a:lnTo>
                  <a:lnTo>
                    <a:pt x="6158" y="3375"/>
                  </a:lnTo>
                  <a:lnTo>
                    <a:pt x="5458" y="3429"/>
                  </a:lnTo>
                  <a:lnTo>
                    <a:pt x="4686" y="3447"/>
                  </a:lnTo>
                  <a:lnTo>
                    <a:pt x="3842" y="3465"/>
                  </a:lnTo>
                  <a:lnTo>
                    <a:pt x="3842" y="3465"/>
                  </a:lnTo>
                  <a:lnTo>
                    <a:pt x="2980" y="3447"/>
                  </a:lnTo>
                  <a:lnTo>
                    <a:pt x="2227" y="3429"/>
                  </a:lnTo>
                  <a:lnTo>
                    <a:pt x="1580" y="3375"/>
                  </a:lnTo>
                  <a:lnTo>
                    <a:pt x="1024" y="3303"/>
                  </a:lnTo>
                  <a:lnTo>
                    <a:pt x="1024" y="3303"/>
                  </a:lnTo>
                  <a:lnTo>
                    <a:pt x="898" y="3268"/>
                  </a:lnTo>
                  <a:lnTo>
                    <a:pt x="791" y="3232"/>
                  </a:lnTo>
                  <a:lnTo>
                    <a:pt x="683" y="3178"/>
                  </a:lnTo>
                  <a:lnTo>
                    <a:pt x="575" y="3124"/>
                  </a:lnTo>
                  <a:lnTo>
                    <a:pt x="485" y="3052"/>
                  </a:lnTo>
                  <a:lnTo>
                    <a:pt x="396" y="2962"/>
                  </a:lnTo>
                  <a:lnTo>
                    <a:pt x="324" y="2873"/>
                  </a:lnTo>
                  <a:lnTo>
                    <a:pt x="252" y="2765"/>
                  </a:lnTo>
                  <a:lnTo>
                    <a:pt x="198" y="2657"/>
                  </a:lnTo>
                  <a:lnTo>
                    <a:pt x="144" y="2532"/>
                  </a:lnTo>
                  <a:lnTo>
                    <a:pt x="73" y="2262"/>
                  </a:lnTo>
                  <a:lnTo>
                    <a:pt x="19" y="1957"/>
                  </a:lnTo>
                  <a:lnTo>
                    <a:pt x="1" y="159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34"/>
            <p:cNvSpPr/>
            <p:nvPr/>
          </p:nvSpPr>
          <p:spPr>
            <a:xfrm>
              <a:off x="4561200" y="1523350"/>
              <a:ext cx="62400" cy="787125"/>
            </a:xfrm>
            <a:custGeom>
              <a:avLst/>
              <a:gdLst/>
              <a:ahLst/>
              <a:cxnLst/>
              <a:rect l="l" t="t" r="r" b="b"/>
              <a:pathLst>
                <a:path w="2496" h="31485" fill="none" extrusionOk="0">
                  <a:moveTo>
                    <a:pt x="2496" y="0"/>
                  </a:moveTo>
                  <a:lnTo>
                    <a:pt x="0" y="970"/>
                  </a:lnTo>
                  <a:lnTo>
                    <a:pt x="0" y="31485"/>
                  </a:lnTo>
                  <a:lnTo>
                    <a:pt x="0" y="31485"/>
                  </a:lnTo>
                  <a:lnTo>
                    <a:pt x="2496" y="30677"/>
                  </a:lnTo>
                  <a:lnTo>
                    <a:pt x="249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34"/>
            <p:cNvSpPr/>
            <p:nvPr/>
          </p:nvSpPr>
          <p:spPr>
            <a:xfrm>
              <a:off x="3695100" y="3319700"/>
              <a:ext cx="197025" cy="86650"/>
            </a:xfrm>
            <a:custGeom>
              <a:avLst/>
              <a:gdLst/>
              <a:ahLst/>
              <a:cxnLst/>
              <a:rect l="l" t="t" r="r" b="b"/>
              <a:pathLst>
                <a:path w="7881" h="3466" extrusionOk="0">
                  <a:moveTo>
                    <a:pt x="3860" y="1"/>
                  </a:moveTo>
                  <a:lnTo>
                    <a:pt x="2406" y="19"/>
                  </a:lnTo>
                  <a:lnTo>
                    <a:pt x="1760" y="37"/>
                  </a:lnTo>
                  <a:lnTo>
                    <a:pt x="1150" y="72"/>
                  </a:lnTo>
                  <a:lnTo>
                    <a:pt x="1024" y="90"/>
                  </a:lnTo>
                  <a:lnTo>
                    <a:pt x="880" y="108"/>
                  </a:lnTo>
                  <a:lnTo>
                    <a:pt x="773" y="144"/>
                  </a:lnTo>
                  <a:lnTo>
                    <a:pt x="647" y="180"/>
                  </a:lnTo>
                  <a:lnTo>
                    <a:pt x="557" y="234"/>
                  </a:lnTo>
                  <a:lnTo>
                    <a:pt x="450" y="306"/>
                  </a:lnTo>
                  <a:lnTo>
                    <a:pt x="360" y="378"/>
                  </a:lnTo>
                  <a:lnTo>
                    <a:pt x="288" y="467"/>
                  </a:lnTo>
                  <a:lnTo>
                    <a:pt x="216" y="575"/>
                  </a:lnTo>
                  <a:lnTo>
                    <a:pt x="162" y="683"/>
                  </a:lnTo>
                  <a:lnTo>
                    <a:pt x="108" y="808"/>
                  </a:lnTo>
                  <a:lnTo>
                    <a:pt x="73" y="934"/>
                  </a:lnTo>
                  <a:lnTo>
                    <a:pt x="37" y="1096"/>
                  </a:lnTo>
                  <a:lnTo>
                    <a:pt x="19" y="1239"/>
                  </a:lnTo>
                  <a:lnTo>
                    <a:pt x="1" y="1598"/>
                  </a:lnTo>
                  <a:lnTo>
                    <a:pt x="19" y="1957"/>
                  </a:lnTo>
                  <a:lnTo>
                    <a:pt x="73" y="2262"/>
                  </a:lnTo>
                  <a:lnTo>
                    <a:pt x="144" y="2532"/>
                  </a:lnTo>
                  <a:lnTo>
                    <a:pt x="198" y="2657"/>
                  </a:lnTo>
                  <a:lnTo>
                    <a:pt x="252" y="2765"/>
                  </a:lnTo>
                  <a:lnTo>
                    <a:pt x="324" y="2873"/>
                  </a:lnTo>
                  <a:lnTo>
                    <a:pt x="396" y="2962"/>
                  </a:lnTo>
                  <a:lnTo>
                    <a:pt x="485" y="3052"/>
                  </a:lnTo>
                  <a:lnTo>
                    <a:pt x="575" y="3124"/>
                  </a:lnTo>
                  <a:lnTo>
                    <a:pt x="683" y="3178"/>
                  </a:lnTo>
                  <a:lnTo>
                    <a:pt x="791" y="3232"/>
                  </a:lnTo>
                  <a:lnTo>
                    <a:pt x="898" y="3268"/>
                  </a:lnTo>
                  <a:lnTo>
                    <a:pt x="1024" y="3303"/>
                  </a:lnTo>
                  <a:lnTo>
                    <a:pt x="1580" y="3375"/>
                  </a:lnTo>
                  <a:lnTo>
                    <a:pt x="2227" y="3429"/>
                  </a:lnTo>
                  <a:lnTo>
                    <a:pt x="2980" y="3447"/>
                  </a:lnTo>
                  <a:lnTo>
                    <a:pt x="3842" y="3465"/>
                  </a:lnTo>
                  <a:lnTo>
                    <a:pt x="4686" y="3447"/>
                  </a:lnTo>
                  <a:lnTo>
                    <a:pt x="5458" y="3429"/>
                  </a:lnTo>
                  <a:lnTo>
                    <a:pt x="6158" y="3375"/>
                  </a:lnTo>
                  <a:lnTo>
                    <a:pt x="6768" y="3303"/>
                  </a:lnTo>
                  <a:lnTo>
                    <a:pt x="6912" y="3268"/>
                  </a:lnTo>
                  <a:lnTo>
                    <a:pt x="7037" y="3232"/>
                  </a:lnTo>
                  <a:lnTo>
                    <a:pt x="7145" y="3178"/>
                  </a:lnTo>
                  <a:lnTo>
                    <a:pt x="7253" y="3124"/>
                  </a:lnTo>
                  <a:lnTo>
                    <a:pt x="7360" y="3052"/>
                  </a:lnTo>
                  <a:lnTo>
                    <a:pt x="7450" y="2962"/>
                  </a:lnTo>
                  <a:lnTo>
                    <a:pt x="7522" y="2873"/>
                  </a:lnTo>
                  <a:lnTo>
                    <a:pt x="7594" y="2765"/>
                  </a:lnTo>
                  <a:lnTo>
                    <a:pt x="7665" y="2657"/>
                  </a:lnTo>
                  <a:lnTo>
                    <a:pt x="7719" y="2532"/>
                  </a:lnTo>
                  <a:lnTo>
                    <a:pt x="7773" y="2406"/>
                  </a:lnTo>
                  <a:lnTo>
                    <a:pt x="7809" y="2262"/>
                  </a:lnTo>
                  <a:lnTo>
                    <a:pt x="7863" y="1957"/>
                  </a:lnTo>
                  <a:lnTo>
                    <a:pt x="7881" y="1598"/>
                  </a:lnTo>
                  <a:lnTo>
                    <a:pt x="7863" y="1239"/>
                  </a:lnTo>
                  <a:lnTo>
                    <a:pt x="7827" y="1096"/>
                  </a:lnTo>
                  <a:lnTo>
                    <a:pt x="7791" y="934"/>
                  </a:lnTo>
                  <a:lnTo>
                    <a:pt x="7755" y="808"/>
                  </a:lnTo>
                  <a:lnTo>
                    <a:pt x="7701" y="683"/>
                  </a:lnTo>
                  <a:lnTo>
                    <a:pt x="7648" y="575"/>
                  </a:lnTo>
                  <a:lnTo>
                    <a:pt x="7576" y="467"/>
                  </a:lnTo>
                  <a:lnTo>
                    <a:pt x="7486" y="378"/>
                  </a:lnTo>
                  <a:lnTo>
                    <a:pt x="7396" y="306"/>
                  </a:lnTo>
                  <a:lnTo>
                    <a:pt x="7289" y="234"/>
                  </a:lnTo>
                  <a:lnTo>
                    <a:pt x="7181" y="180"/>
                  </a:lnTo>
                  <a:lnTo>
                    <a:pt x="7055" y="144"/>
                  </a:lnTo>
                  <a:lnTo>
                    <a:pt x="6930" y="108"/>
                  </a:lnTo>
                  <a:lnTo>
                    <a:pt x="6786" y="90"/>
                  </a:lnTo>
                  <a:lnTo>
                    <a:pt x="6642" y="72"/>
                  </a:lnTo>
                  <a:lnTo>
                    <a:pt x="6014" y="37"/>
                  </a:lnTo>
                  <a:lnTo>
                    <a:pt x="5332" y="19"/>
                  </a:lnTo>
                  <a:lnTo>
                    <a:pt x="3860" y="1"/>
                  </a:lnTo>
                  <a:close/>
                </a:path>
              </a:pathLst>
            </a:custGeom>
            <a:solidFill>
              <a:srgbClr val="7E7E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34"/>
            <p:cNvSpPr/>
            <p:nvPr/>
          </p:nvSpPr>
          <p:spPr>
            <a:xfrm>
              <a:off x="4214325" y="2290275"/>
              <a:ext cx="409275" cy="1195500"/>
            </a:xfrm>
            <a:custGeom>
              <a:avLst/>
              <a:gdLst/>
              <a:ahLst/>
              <a:cxnLst/>
              <a:rect l="l" t="t" r="r" b="b"/>
              <a:pathLst>
                <a:path w="16371" h="47820" extrusionOk="0">
                  <a:moveTo>
                    <a:pt x="16371" y="0"/>
                  </a:moveTo>
                  <a:lnTo>
                    <a:pt x="13875" y="808"/>
                  </a:lnTo>
                  <a:lnTo>
                    <a:pt x="13875" y="33980"/>
                  </a:lnTo>
                  <a:lnTo>
                    <a:pt x="13822" y="34500"/>
                  </a:lnTo>
                  <a:lnTo>
                    <a:pt x="13750" y="34967"/>
                  </a:lnTo>
                  <a:lnTo>
                    <a:pt x="13624" y="35416"/>
                  </a:lnTo>
                  <a:lnTo>
                    <a:pt x="13481" y="35829"/>
                  </a:lnTo>
                  <a:lnTo>
                    <a:pt x="13319" y="36223"/>
                  </a:lnTo>
                  <a:lnTo>
                    <a:pt x="13104" y="36582"/>
                  </a:lnTo>
                  <a:lnTo>
                    <a:pt x="12870" y="36906"/>
                  </a:lnTo>
                  <a:lnTo>
                    <a:pt x="12745" y="37049"/>
                  </a:lnTo>
                  <a:lnTo>
                    <a:pt x="12601" y="37193"/>
                  </a:lnTo>
                  <a:lnTo>
                    <a:pt x="12457" y="37336"/>
                  </a:lnTo>
                  <a:lnTo>
                    <a:pt x="12314" y="37462"/>
                  </a:lnTo>
                  <a:lnTo>
                    <a:pt x="11973" y="37695"/>
                  </a:lnTo>
                  <a:lnTo>
                    <a:pt x="11614" y="37893"/>
                  </a:lnTo>
                  <a:lnTo>
                    <a:pt x="11237" y="38072"/>
                  </a:lnTo>
                  <a:lnTo>
                    <a:pt x="10806" y="38216"/>
                  </a:lnTo>
                  <a:lnTo>
                    <a:pt x="10357" y="38324"/>
                  </a:lnTo>
                  <a:lnTo>
                    <a:pt x="9873" y="38395"/>
                  </a:lnTo>
                  <a:lnTo>
                    <a:pt x="9370" y="38449"/>
                  </a:lnTo>
                  <a:lnTo>
                    <a:pt x="6103" y="38449"/>
                  </a:lnTo>
                  <a:lnTo>
                    <a:pt x="5116" y="39275"/>
                  </a:lnTo>
                  <a:lnTo>
                    <a:pt x="4272" y="40047"/>
                  </a:lnTo>
                  <a:lnTo>
                    <a:pt x="3536" y="40729"/>
                  </a:lnTo>
                  <a:lnTo>
                    <a:pt x="2926" y="41357"/>
                  </a:lnTo>
                  <a:lnTo>
                    <a:pt x="2567" y="41752"/>
                  </a:lnTo>
                  <a:lnTo>
                    <a:pt x="2244" y="42147"/>
                  </a:lnTo>
                  <a:lnTo>
                    <a:pt x="1939" y="42542"/>
                  </a:lnTo>
                  <a:lnTo>
                    <a:pt x="1651" y="42937"/>
                  </a:lnTo>
                  <a:lnTo>
                    <a:pt x="1382" y="43332"/>
                  </a:lnTo>
                  <a:lnTo>
                    <a:pt x="1149" y="43709"/>
                  </a:lnTo>
                  <a:lnTo>
                    <a:pt x="916" y="44104"/>
                  </a:lnTo>
                  <a:lnTo>
                    <a:pt x="736" y="44498"/>
                  </a:lnTo>
                  <a:lnTo>
                    <a:pt x="557" y="44875"/>
                  </a:lnTo>
                  <a:lnTo>
                    <a:pt x="413" y="45270"/>
                  </a:lnTo>
                  <a:lnTo>
                    <a:pt x="287" y="45647"/>
                  </a:lnTo>
                  <a:lnTo>
                    <a:pt x="180" y="46024"/>
                  </a:lnTo>
                  <a:lnTo>
                    <a:pt x="90" y="46419"/>
                  </a:lnTo>
                  <a:lnTo>
                    <a:pt x="36" y="46796"/>
                  </a:lnTo>
                  <a:lnTo>
                    <a:pt x="0" y="47173"/>
                  </a:lnTo>
                  <a:lnTo>
                    <a:pt x="0" y="47550"/>
                  </a:lnTo>
                  <a:lnTo>
                    <a:pt x="0" y="47819"/>
                  </a:lnTo>
                  <a:lnTo>
                    <a:pt x="11506" y="47819"/>
                  </a:lnTo>
                  <a:lnTo>
                    <a:pt x="12063" y="47765"/>
                  </a:lnTo>
                  <a:lnTo>
                    <a:pt x="12583" y="47676"/>
                  </a:lnTo>
                  <a:lnTo>
                    <a:pt x="13086" y="47550"/>
                  </a:lnTo>
                  <a:lnTo>
                    <a:pt x="13534" y="47388"/>
                  </a:lnTo>
                  <a:lnTo>
                    <a:pt x="13750" y="47299"/>
                  </a:lnTo>
                  <a:lnTo>
                    <a:pt x="13947" y="47191"/>
                  </a:lnTo>
                  <a:lnTo>
                    <a:pt x="14145" y="47083"/>
                  </a:lnTo>
                  <a:lnTo>
                    <a:pt x="14342" y="46976"/>
                  </a:lnTo>
                  <a:lnTo>
                    <a:pt x="14522" y="46850"/>
                  </a:lnTo>
                  <a:lnTo>
                    <a:pt x="14701" y="46724"/>
                  </a:lnTo>
                  <a:lnTo>
                    <a:pt x="14863" y="46581"/>
                  </a:lnTo>
                  <a:lnTo>
                    <a:pt x="15006" y="46419"/>
                  </a:lnTo>
                  <a:lnTo>
                    <a:pt x="15168" y="46275"/>
                  </a:lnTo>
                  <a:lnTo>
                    <a:pt x="15294" y="46096"/>
                  </a:lnTo>
                  <a:lnTo>
                    <a:pt x="15437" y="45934"/>
                  </a:lnTo>
                  <a:lnTo>
                    <a:pt x="15545" y="45737"/>
                  </a:lnTo>
                  <a:lnTo>
                    <a:pt x="15670" y="45557"/>
                  </a:lnTo>
                  <a:lnTo>
                    <a:pt x="15778" y="45342"/>
                  </a:lnTo>
                  <a:lnTo>
                    <a:pt x="15868" y="45145"/>
                  </a:lnTo>
                  <a:lnTo>
                    <a:pt x="15958" y="44929"/>
                  </a:lnTo>
                  <a:lnTo>
                    <a:pt x="16119" y="44463"/>
                  </a:lnTo>
                  <a:lnTo>
                    <a:pt x="16227" y="43978"/>
                  </a:lnTo>
                  <a:lnTo>
                    <a:pt x="16317" y="43439"/>
                  </a:lnTo>
                  <a:lnTo>
                    <a:pt x="16371" y="42883"/>
                  </a:lnTo>
                  <a:lnTo>
                    <a:pt x="16371" y="0"/>
                  </a:lnTo>
                  <a:close/>
                </a:path>
              </a:pathLst>
            </a:custGeom>
            <a:solidFill>
              <a:srgbClr val="2C28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34"/>
            <p:cNvSpPr/>
            <p:nvPr/>
          </p:nvSpPr>
          <p:spPr>
            <a:xfrm>
              <a:off x="2918325" y="528450"/>
              <a:ext cx="1720525" cy="2971675"/>
            </a:xfrm>
            <a:custGeom>
              <a:avLst/>
              <a:gdLst/>
              <a:ahLst/>
              <a:cxnLst/>
              <a:rect l="l" t="t" r="r" b="b"/>
              <a:pathLst>
                <a:path w="68821" h="118867" extrusionOk="0">
                  <a:moveTo>
                    <a:pt x="41393" y="611"/>
                  </a:moveTo>
                  <a:lnTo>
                    <a:pt x="44229" y="629"/>
                  </a:lnTo>
                  <a:lnTo>
                    <a:pt x="49901" y="683"/>
                  </a:lnTo>
                  <a:lnTo>
                    <a:pt x="61246" y="791"/>
                  </a:lnTo>
                  <a:lnTo>
                    <a:pt x="62664" y="809"/>
                  </a:lnTo>
                  <a:lnTo>
                    <a:pt x="63544" y="809"/>
                  </a:lnTo>
                  <a:lnTo>
                    <a:pt x="63723" y="826"/>
                  </a:lnTo>
                  <a:lnTo>
                    <a:pt x="64046" y="862"/>
                  </a:lnTo>
                  <a:lnTo>
                    <a:pt x="64387" y="898"/>
                  </a:lnTo>
                  <a:lnTo>
                    <a:pt x="64710" y="970"/>
                  </a:lnTo>
                  <a:lnTo>
                    <a:pt x="65033" y="1060"/>
                  </a:lnTo>
                  <a:lnTo>
                    <a:pt x="65339" y="1168"/>
                  </a:lnTo>
                  <a:lnTo>
                    <a:pt x="65626" y="1293"/>
                  </a:lnTo>
                  <a:lnTo>
                    <a:pt x="65913" y="1455"/>
                  </a:lnTo>
                  <a:lnTo>
                    <a:pt x="66182" y="1634"/>
                  </a:lnTo>
                  <a:lnTo>
                    <a:pt x="66433" y="1832"/>
                  </a:lnTo>
                  <a:lnTo>
                    <a:pt x="66649" y="2047"/>
                  </a:lnTo>
                  <a:lnTo>
                    <a:pt x="66864" y="2298"/>
                  </a:lnTo>
                  <a:lnTo>
                    <a:pt x="67044" y="2568"/>
                  </a:lnTo>
                  <a:lnTo>
                    <a:pt x="67205" y="2837"/>
                  </a:lnTo>
                  <a:lnTo>
                    <a:pt x="67349" y="3142"/>
                  </a:lnTo>
                  <a:lnTo>
                    <a:pt x="67457" y="3447"/>
                  </a:lnTo>
                  <a:lnTo>
                    <a:pt x="67564" y="3752"/>
                  </a:lnTo>
                  <a:lnTo>
                    <a:pt x="67636" y="4075"/>
                  </a:lnTo>
                  <a:lnTo>
                    <a:pt x="67708" y="4416"/>
                  </a:lnTo>
                  <a:lnTo>
                    <a:pt x="67762" y="4740"/>
                  </a:lnTo>
                  <a:lnTo>
                    <a:pt x="67798" y="5081"/>
                  </a:lnTo>
                  <a:lnTo>
                    <a:pt x="67816" y="5422"/>
                  </a:lnTo>
                  <a:lnTo>
                    <a:pt x="67816" y="5583"/>
                  </a:lnTo>
                  <a:lnTo>
                    <a:pt x="67816" y="5763"/>
                  </a:lnTo>
                  <a:lnTo>
                    <a:pt x="67816" y="6122"/>
                  </a:lnTo>
                  <a:lnTo>
                    <a:pt x="67816" y="6822"/>
                  </a:lnTo>
                  <a:lnTo>
                    <a:pt x="67816" y="18166"/>
                  </a:lnTo>
                  <a:lnTo>
                    <a:pt x="67834" y="29511"/>
                  </a:lnTo>
                  <a:lnTo>
                    <a:pt x="67852" y="52218"/>
                  </a:lnTo>
                  <a:lnTo>
                    <a:pt x="67852" y="63562"/>
                  </a:lnTo>
                  <a:lnTo>
                    <a:pt x="67816" y="74907"/>
                  </a:lnTo>
                  <a:lnTo>
                    <a:pt x="67780" y="80579"/>
                  </a:lnTo>
                  <a:lnTo>
                    <a:pt x="67744" y="86251"/>
                  </a:lnTo>
                  <a:lnTo>
                    <a:pt x="67672" y="97596"/>
                  </a:lnTo>
                  <a:lnTo>
                    <a:pt x="67636" y="103268"/>
                  </a:lnTo>
                  <a:lnTo>
                    <a:pt x="67618" y="108940"/>
                  </a:lnTo>
                  <a:lnTo>
                    <a:pt x="67600" y="111776"/>
                  </a:lnTo>
                  <a:lnTo>
                    <a:pt x="67600" y="113194"/>
                  </a:lnTo>
                  <a:lnTo>
                    <a:pt x="67600" y="113374"/>
                  </a:lnTo>
                  <a:lnTo>
                    <a:pt x="67582" y="113517"/>
                  </a:lnTo>
                  <a:lnTo>
                    <a:pt x="67582" y="113589"/>
                  </a:lnTo>
                  <a:lnTo>
                    <a:pt x="67582" y="113679"/>
                  </a:lnTo>
                  <a:lnTo>
                    <a:pt x="67564" y="113841"/>
                  </a:lnTo>
                  <a:lnTo>
                    <a:pt x="67510" y="114164"/>
                  </a:lnTo>
                  <a:lnTo>
                    <a:pt x="67439" y="114487"/>
                  </a:lnTo>
                  <a:lnTo>
                    <a:pt x="67367" y="114792"/>
                  </a:lnTo>
                  <a:lnTo>
                    <a:pt x="67259" y="115097"/>
                  </a:lnTo>
                  <a:lnTo>
                    <a:pt x="67151" y="115384"/>
                  </a:lnTo>
                  <a:lnTo>
                    <a:pt x="67008" y="115654"/>
                  </a:lnTo>
                  <a:lnTo>
                    <a:pt x="66864" y="115923"/>
                  </a:lnTo>
                  <a:lnTo>
                    <a:pt x="66685" y="116174"/>
                  </a:lnTo>
                  <a:lnTo>
                    <a:pt x="66487" y="116407"/>
                  </a:lnTo>
                  <a:lnTo>
                    <a:pt x="66290" y="116605"/>
                  </a:lnTo>
                  <a:lnTo>
                    <a:pt x="66057" y="116802"/>
                  </a:lnTo>
                  <a:lnTo>
                    <a:pt x="65805" y="116982"/>
                  </a:lnTo>
                  <a:lnTo>
                    <a:pt x="65536" y="117125"/>
                  </a:lnTo>
                  <a:lnTo>
                    <a:pt x="65249" y="117251"/>
                  </a:lnTo>
                  <a:lnTo>
                    <a:pt x="64962" y="117377"/>
                  </a:lnTo>
                  <a:lnTo>
                    <a:pt x="64656" y="117467"/>
                  </a:lnTo>
                  <a:lnTo>
                    <a:pt x="64351" y="117556"/>
                  </a:lnTo>
                  <a:lnTo>
                    <a:pt x="64028" y="117610"/>
                  </a:lnTo>
                  <a:lnTo>
                    <a:pt x="63705" y="117664"/>
                  </a:lnTo>
                  <a:lnTo>
                    <a:pt x="63544" y="117682"/>
                  </a:lnTo>
                  <a:lnTo>
                    <a:pt x="63400" y="117700"/>
                  </a:lnTo>
                  <a:lnTo>
                    <a:pt x="62700" y="117700"/>
                  </a:lnTo>
                  <a:lnTo>
                    <a:pt x="61282" y="117718"/>
                  </a:lnTo>
                  <a:lnTo>
                    <a:pt x="58446" y="117790"/>
                  </a:lnTo>
                  <a:lnTo>
                    <a:pt x="52791" y="117915"/>
                  </a:lnTo>
                  <a:lnTo>
                    <a:pt x="49955" y="117969"/>
                  </a:lnTo>
                  <a:lnTo>
                    <a:pt x="47119" y="117987"/>
                  </a:lnTo>
                  <a:lnTo>
                    <a:pt x="44265" y="118005"/>
                  </a:lnTo>
                  <a:lnTo>
                    <a:pt x="41429" y="118023"/>
                  </a:lnTo>
                  <a:lnTo>
                    <a:pt x="35757" y="118005"/>
                  </a:lnTo>
                  <a:lnTo>
                    <a:pt x="30085" y="118005"/>
                  </a:lnTo>
                  <a:lnTo>
                    <a:pt x="18740" y="118059"/>
                  </a:lnTo>
                  <a:lnTo>
                    <a:pt x="13068" y="118059"/>
                  </a:lnTo>
                  <a:lnTo>
                    <a:pt x="10214" y="118041"/>
                  </a:lnTo>
                  <a:lnTo>
                    <a:pt x="7378" y="117987"/>
                  </a:lnTo>
                  <a:lnTo>
                    <a:pt x="5636" y="117987"/>
                  </a:lnTo>
                  <a:lnTo>
                    <a:pt x="5295" y="117951"/>
                  </a:lnTo>
                  <a:lnTo>
                    <a:pt x="4954" y="117915"/>
                  </a:lnTo>
                  <a:lnTo>
                    <a:pt x="4613" y="117879"/>
                  </a:lnTo>
                  <a:lnTo>
                    <a:pt x="4290" y="117808"/>
                  </a:lnTo>
                  <a:lnTo>
                    <a:pt x="3949" y="117736"/>
                  </a:lnTo>
                  <a:lnTo>
                    <a:pt x="3644" y="117628"/>
                  </a:lnTo>
                  <a:lnTo>
                    <a:pt x="3339" y="117502"/>
                  </a:lnTo>
                  <a:lnTo>
                    <a:pt x="3034" y="117359"/>
                  </a:lnTo>
                  <a:lnTo>
                    <a:pt x="2747" y="117215"/>
                  </a:lnTo>
                  <a:lnTo>
                    <a:pt x="2477" y="117018"/>
                  </a:lnTo>
                  <a:lnTo>
                    <a:pt x="2244" y="116820"/>
                  </a:lnTo>
                  <a:lnTo>
                    <a:pt x="2118" y="116713"/>
                  </a:lnTo>
                  <a:lnTo>
                    <a:pt x="2011" y="116605"/>
                  </a:lnTo>
                  <a:lnTo>
                    <a:pt x="1903" y="116479"/>
                  </a:lnTo>
                  <a:lnTo>
                    <a:pt x="1795" y="116354"/>
                  </a:lnTo>
                  <a:lnTo>
                    <a:pt x="1759" y="116282"/>
                  </a:lnTo>
                  <a:lnTo>
                    <a:pt x="1705" y="116228"/>
                  </a:lnTo>
                  <a:lnTo>
                    <a:pt x="1616" y="116084"/>
                  </a:lnTo>
                  <a:lnTo>
                    <a:pt x="1526" y="115959"/>
                  </a:lnTo>
                  <a:lnTo>
                    <a:pt x="1454" y="115815"/>
                  </a:lnTo>
                  <a:lnTo>
                    <a:pt x="1310" y="115528"/>
                  </a:lnTo>
                  <a:lnTo>
                    <a:pt x="1185" y="115223"/>
                  </a:lnTo>
                  <a:lnTo>
                    <a:pt x="1077" y="114900"/>
                  </a:lnTo>
                  <a:lnTo>
                    <a:pt x="1005" y="114577"/>
                  </a:lnTo>
                  <a:lnTo>
                    <a:pt x="934" y="114253"/>
                  </a:lnTo>
                  <a:lnTo>
                    <a:pt x="880" y="113930"/>
                  </a:lnTo>
                  <a:lnTo>
                    <a:pt x="844" y="113589"/>
                  </a:lnTo>
                  <a:lnTo>
                    <a:pt x="826" y="113248"/>
                  </a:lnTo>
                  <a:lnTo>
                    <a:pt x="808" y="112907"/>
                  </a:lnTo>
                  <a:lnTo>
                    <a:pt x="826" y="112566"/>
                  </a:lnTo>
                  <a:lnTo>
                    <a:pt x="826" y="112225"/>
                  </a:lnTo>
                  <a:lnTo>
                    <a:pt x="844" y="111866"/>
                  </a:lnTo>
                  <a:lnTo>
                    <a:pt x="826" y="100504"/>
                  </a:lnTo>
                  <a:lnTo>
                    <a:pt x="808" y="89159"/>
                  </a:lnTo>
                  <a:lnTo>
                    <a:pt x="736" y="66452"/>
                  </a:lnTo>
                  <a:lnTo>
                    <a:pt x="718" y="55108"/>
                  </a:lnTo>
                  <a:lnTo>
                    <a:pt x="736" y="43763"/>
                  </a:lnTo>
                  <a:lnTo>
                    <a:pt x="844" y="21074"/>
                  </a:lnTo>
                  <a:lnTo>
                    <a:pt x="880" y="9712"/>
                  </a:lnTo>
                  <a:lnTo>
                    <a:pt x="898" y="6876"/>
                  </a:lnTo>
                  <a:lnTo>
                    <a:pt x="898" y="6176"/>
                  </a:lnTo>
                  <a:lnTo>
                    <a:pt x="898" y="5817"/>
                  </a:lnTo>
                  <a:lnTo>
                    <a:pt x="898" y="5637"/>
                  </a:lnTo>
                  <a:lnTo>
                    <a:pt x="898" y="5547"/>
                  </a:lnTo>
                  <a:lnTo>
                    <a:pt x="898" y="5476"/>
                  </a:lnTo>
                  <a:lnTo>
                    <a:pt x="916" y="5134"/>
                  </a:lnTo>
                  <a:lnTo>
                    <a:pt x="934" y="4973"/>
                  </a:lnTo>
                  <a:lnTo>
                    <a:pt x="951" y="4811"/>
                  </a:lnTo>
                  <a:lnTo>
                    <a:pt x="1005" y="4470"/>
                  </a:lnTo>
                  <a:lnTo>
                    <a:pt x="1059" y="4147"/>
                  </a:lnTo>
                  <a:lnTo>
                    <a:pt x="1149" y="3824"/>
                  </a:lnTo>
                  <a:lnTo>
                    <a:pt x="1239" y="3519"/>
                  </a:lnTo>
                  <a:lnTo>
                    <a:pt x="1364" y="3214"/>
                  </a:lnTo>
                  <a:lnTo>
                    <a:pt x="1490" y="2927"/>
                  </a:lnTo>
                  <a:lnTo>
                    <a:pt x="1652" y="2639"/>
                  </a:lnTo>
                  <a:lnTo>
                    <a:pt x="1831" y="2388"/>
                  </a:lnTo>
                  <a:lnTo>
                    <a:pt x="2029" y="2155"/>
                  </a:lnTo>
                  <a:lnTo>
                    <a:pt x="2244" y="1921"/>
                  </a:lnTo>
                  <a:lnTo>
                    <a:pt x="2495" y="1724"/>
                  </a:lnTo>
                  <a:lnTo>
                    <a:pt x="2747" y="1562"/>
                  </a:lnTo>
                  <a:lnTo>
                    <a:pt x="3016" y="1401"/>
                  </a:lnTo>
                  <a:lnTo>
                    <a:pt x="3303" y="1275"/>
                  </a:lnTo>
                  <a:lnTo>
                    <a:pt x="3608" y="1168"/>
                  </a:lnTo>
                  <a:lnTo>
                    <a:pt x="3931" y="1078"/>
                  </a:lnTo>
                  <a:lnTo>
                    <a:pt x="4236" y="1006"/>
                  </a:lnTo>
                  <a:lnTo>
                    <a:pt x="4577" y="952"/>
                  </a:lnTo>
                  <a:lnTo>
                    <a:pt x="4901" y="934"/>
                  </a:lnTo>
                  <a:lnTo>
                    <a:pt x="5242" y="916"/>
                  </a:lnTo>
                  <a:lnTo>
                    <a:pt x="5583" y="898"/>
                  </a:lnTo>
                  <a:lnTo>
                    <a:pt x="7342" y="898"/>
                  </a:lnTo>
                  <a:lnTo>
                    <a:pt x="10178" y="862"/>
                  </a:lnTo>
                  <a:lnTo>
                    <a:pt x="15868" y="809"/>
                  </a:lnTo>
                  <a:lnTo>
                    <a:pt x="27213" y="701"/>
                  </a:lnTo>
                  <a:lnTo>
                    <a:pt x="32885" y="629"/>
                  </a:lnTo>
                  <a:lnTo>
                    <a:pt x="35721" y="611"/>
                  </a:lnTo>
                  <a:close/>
                  <a:moveTo>
                    <a:pt x="5206" y="1"/>
                  </a:moveTo>
                  <a:lnTo>
                    <a:pt x="4829" y="19"/>
                  </a:lnTo>
                  <a:lnTo>
                    <a:pt x="4470" y="55"/>
                  </a:lnTo>
                  <a:lnTo>
                    <a:pt x="4093" y="126"/>
                  </a:lnTo>
                  <a:lnTo>
                    <a:pt x="3716" y="198"/>
                  </a:lnTo>
                  <a:lnTo>
                    <a:pt x="3339" y="306"/>
                  </a:lnTo>
                  <a:lnTo>
                    <a:pt x="2980" y="432"/>
                  </a:lnTo>
                  <a:lnTo>
                    <a:pt x="2621" y="593"/>
                  </a:lnTo>
                  <a:lnTo>
                    <a:pt x="2280" y="773"/>
                  </a:lnTo>
                  <a:lnTo>
                    <a:pt x="1939" y="1006"/>
                  </a:lnTo>
                  <a:lnTo>
                    <a:pt x="1634" y="1257"/>
                  </a:lnTo>
                  <a:lnTo>
                    <a:pt x="1364" y="1544"/>
                  </a:lnTo>
                  <a:lnTo>
                    <a:pt x="1095" y="1850"/>
                  </a:lnTo>
                  <a:lnTo>
                    <a:pt x="880" y="2173"/>
                  </a:lnTo>
                  <a:lnTo>
                    <a:pt x="682" y="2514"/>
                  </a:lnTo>
                  <a:lnTo>
                    <a:pt x="521" y="2855"/>
                  </a:lnTo>
                  <a:lnTo>
                    <a:pt x="395" y="3214"/>
                  </a:lnTo>
                  <a:lnTo>
                    <a:pt x="269" y="3591"/>
                  </a:lnTo>
                  <a:lnTo>
                    <a:pt x="180" y="3950"/>
                  </a:lnTo>
                  <a:lnTo>
                    <a:pt x="108" y="4327"/>
                  </a:lnTo>
                  <a:lnTo>
                    <a:pt x="72" y="4704"/>
                  </a:lnTo>
                  <a:lnTo>
                    <a:pt x="36" y="4883"/>
                  </a:lnTo>
                  <a:lnTo>
                    <a:pt x="18" y="5063"/>
                  </a:lnTo>
                  <a:lnTo>
                    <a:pt x="0" y="5440"/>
                  </a:lnTo>
                  <a:lnTo>
                    <a:pt x="0" y="5529"/>
                  </a:lnTo>
                  <a:lnTo>
                    <a:pt x="0" y="5619"/>
                  </a:lnTo>
                  <a:lnTo>
                    <a:pt x="0" y="5799"/>
                  </a:lnTo>
                  <a:lnTo>
                    <a:pt x="0" y="6158"/>
                  </a:lnTo>
                  <a:lnTo>
                    <a:pt x="0" y="6876"/>
                  </a:lnTo>
                  <a:lnTo>
                    <a:pt x="0" y="9712"/>
                  </a:lnTo>
                  <a:lnTo>
                    <a:pt x="54" y="21056"/>
                  </a:lnTo>
                  <a:lnTo>
                    <a:pt x="162" y="43763"/>
                  </a:lnTo>
                  <a:lnTo>
                    <a:pt x="180" y="55108"/>
                  </a:lnTo>
                  <a:lnTo>
                    <a:pt x="162" y="66452"/>
                  </a:lnTo>
                  <a:lnTo>
                    <a:pt x="90" y="89141"/>
                  </a:lnTo>
                  <a:lnTo>
                    <a:pt x="54" y="100486"/>
                  </a:lnTo>
                  <a:lnTo>
                    <a:pt x="54" y="111830"/>
                  </a:lnTo>
                  <a:lnTo>
                    <a:pt x="54" y="112189"/>
                  </a:lnTo>
                  <a:lnTo>
                    <a:pt x="36" y="112548"/>
                  </a:lnTo>
                  <a:lnTo>
                    <a:pt x="36" y="112925"/>
                  </a:lnTo>
                  <a:lnTo>
                    <a:pt x="54" y="113284"/>
                  </a:lnTo>
                  <a:lnTo>
                    <a:pt x="72" y="113661"/>
                  </a:lnTo>
                  <a:lnTo>
                    <a:pt x="108" y="114020"/>
                  </a:lnTo>
                  <a:lnTo>
                    <a:pt x="162" y="114397"/>
                  </a:lnTo>
                  <a:lnTo>
                    <a:pt x="251" y="114756"/>
                  </a:lnTo>
                  <a:lnTo>
                    <a:pt x="341" y="115133"/>
                  </a:lnTo>
                  <a:lnTo>
                    <a:pt x="467" y="115492"/>
                  </a:lnTo>
                  <a:lnTo>
                    <a:pt x="610" y="115833"/>
                  </a:lnTo>
                  <a:lnTo>
                    <a:pt x="772" y="116174"/>
                  </a:lnTo>
                  <a:lnTo>
                    <a:pt x="969" y="116515"/>
                  </a:lnTo>
                  <a:lnTo>
                    <a:pt x="1203" y="116820"/>
                  </a:lnTo>
                  <a:lnTo>
                    <a:pt x="1454" y="117125"/>
                  </a:lnTo>
                  <a:lnTo>
                    <a:pt x="1741" y="117377"/>
                  </a:lnTo>
                  <a:lnTo>
                    <a:pt x="2046" y="117628"/>
                  </a:lnTo>
                  <a:lnTo>
                    <a:pt x="2370" y="117843"/>
                  </a:lnTo>
                  <a:lnTo>
                    <a:pt x="2711" y="118023"/>
                  </a:lnTo>
                  <a:lnTo>
                    <a:pt x="3052" y="118167"/>
                  </a:lnTo>
                  <a:lnTo>
                    <a:pt x="3411" y="118292"/>
                  </a:lnTo>
                  <a:lnTo>
                    <a:pt x="3770" y="118400"/>
                  </a:lnTo>
                  <a:lnTo>
                    <a:pt x="4147" y="118490"/>
                  </a:lnTo>
                  <a:lnTo>
                    <a:pt x="4506" y="118544"/>
                  </a:lnTo>
                  <a:lnTo>
                    <a:pt x="4883" y="118579"/>
                  </a:lnTo>
                  <a:lnTo>
                    <a:pt x="5242" y="118615"/>
                  </a:lnTo>
                  <a:lnTo>
                    <a:pt x="5619" y="118633"/>
                  </a:lnTo>
                  <a:lnTo>
                    <a:pt x="5978" y="118615"/>
                  </a:lnTo>
                  <a:lnTo>
                    <a:pt x="6337" y="118615"/>
                  </a:lnTo>
                  <a:lnTo>
                    <a:pt x="6696" y="118597"/>
                  </a:lnTo>
                  <a:lnTo>
                    <a:pt x="7396" y="118579"/>
                  </a:lnTo>
                  <a:lnTo>
                    <a:pt x="10232" y="118544"/>
                  </a:lnTo>
                  <a:lnTo>
                    <a:pt x="13068" y="118508"/>
                  </a:lnTo>
                  <a:lnTo>
                    <a:pt x="18740" y="118508"/>
                  </a:lnTo>
                  <a:lnTo>
                    <a:pt x="30102" y="118561"/>
                  </a:lnTo>
                  <a:lnTo>
                    <a:pt x="44283" y="118561"/>
                  </a:lnTo>
                  <a:lnTo>
                    <a:pt x="47119" y="118579"/>
                  </a:lnTo>
                  <a:lnTo>
                    <a:pt x="49955" y="118615"/>
                  </a:lnTo>
                  <a:lnTo>
                    <a:pt x="52791" y="118669"/>
                  </a:lnTo>
                  <a:lnTo>
                    <a:pt x="58464" y="118795"/>
                  </a:lnTo>
                  <a:lnTo>
                    <a:pt x="61318" y="118849"/>
                  </a:lnTo>
                  <a:lnTo>
                    <a:pt x="62736" y="118867"/>
                  </a:lnTo>
                  <a:lnTo>
                    <a:pt x="63454" y="118867"/>
                  </a:lnTo>
                  <a:lnTo>
                    <a:pt x="63651" y="118849"/>
                  </a:lnTo>
                  <a:lnTo>
                    <a:pt x="63849" y="118831"/>
                  </a:lnTo>
                  <a:lnTo>
                    <a:pt x="64226" y="118777"/>
                  </a:lnTo>
                  <a:lnTo>
                    <a:pt x="64603" y="118723"/>
                  </a:lnTo>
                  <a:lnTo>
                    <a:pt x="64980" y="118615"/>
                  </a:lnTo>
                  <a:lnTo>
                    <a:pt x="65356" y="118508"/>
                  </a:lnTo>
                  <a:lnTo>
                    <a:pt x="65733" y="118364"/>
                  </a:lnTo>
                  <a:lnTo>
                    <a:pt x="66092" y="118202"/>
                  </a:lnTo>
                  <a:lnTo>
                    <a:pt x="66433" y="118005"/>
                  </a:lnTo>
                  <a:lnTo>
                    <a:pt x="66775" y="117772"/>
                  </a:lnTo>
                  <a:lnTo>
                    <a:pt x="67098" y="117502"/>
                  </a:lnTo>
                  <a:lnTo>
                    <a:pt x="67385" y="117215"/>
                  </a:lnTo>
                  <a:lnTo>
                    <a:pt x="67654" y="116910"/>
                  </a:lnTo>
                  <a:lnTo>
                    <a:pt x="67887" y="116587"/>
                  </a:lnTo>
                  <a:lnTo>
                    <a:pt x="68085" y="116228"/>
                  </a:lnTo>
                  <a:lnTo>
                    <a:pt x="68264" y="115869"/>
                  </a:lnTo>
                  <a:lnTo>
                    <a:pt x="68408" y="115510"/>
                  </a:lnTo>
                  <a:lnTo>
                    <a:pt x="68534" y="115133"/>
                  </a:lnTo>
                  <a:lnTo>
                    <a:pt x="68623" y="114756"/>
                  </a:lnTo>
                  <a:lnTo>
                    <a:pt x="68695" y="114379"/>
                  </a:lnTo>
                  <a:lnTo>
                    <a:pt x="68767" y="114002"/>
                  </a:lnTo>
                  <a:lnTo>
                    <a:pt x="68785" y="113805"/>
                  </a:lnTo>
                  <a:lnTo>
                    <a:pt x="68785" y="113715"/>
                  </a:lnTo>
                  <a:lnTo>
                    <a:pt x="68803" y="113607"/>
                  </a:lnTo>
                  <a:lnTo>
                    <a:pt x="68803" y="113410"/>
                  </a:lnTo>
                  <a:lnTo>
                    <a:pt x="68821" y="113230"/>
                  </a:lnTo>
                  <a:lnTo>
                    <a:pt x="68803" y="111812"/>
                  </a:lnTo>
                  <a:lnTo>
                    <a:pt x="68803" y="108976"/>
                  </a:lnTo>
                  <a:lnTo>
                    <a:pt x="68785" y="103304"/>
                  </a:lnTo>
                  <a:lnTo>
                    <a:pt x="68749" y="97614"/>
                  </a:lnTo>
                  <a:lnTo>
                    <a:pt x="68677" y="86269"/>
                  </a:lnTo>
                  <a:lnTo>
                    <a:pt x="68623" y="80579"/>
                  </a:lnTo>
                  <a:lnTo>
                    <a:pt x="68605" y="74907"/>
                  </a:lnTo>
                  <a:lnTo>
                    <a:pt x="68570" y="63562"/>
                  </a:lnTo>
                  <a:lnTo>
                    <a:pt x="68570" y="52218"/>
                  </a:lnTo>
                  <a:lnTo>
                    <a:pt x="68588" y="29511"/>
                  </a:lnTo>
                  <a:lnTo>
                    <a:pt x="68588" y="18166"/>
                  </a:lnTo>
                  <a:lnTo>
                    <a:pt x="68588" y="6804"/>
                  </a:lnTo>
                  <a:lnTo>
                    <a:pt x="68588" y="6104"/>
                  </a:lnTo>
                  <a:lnTo>
                    <a:pt x="68588" y="5745"/>
                  </a:lnTo>
                  <a:lnTo>
                    <a:pt x="68588" y="5565"/>
                  </a:lnTo>
                  <a:lnTo>
                    <a:pt x="68588" y="5386"/>
                  </a:lnTo>
                  <a:lnTo>
                    <a:pt x="68570" y="5009"/>
                  </a:lnTo>
                  <a:lnTo>
                    <a:pt x="68516" y="4650"/>
                  </a:lnTo>
                  <a:lnTo>
                    <a:pt x="68462" y="4273"/>
                  </a:lnTo>
                  <a:lnTo>
                    <a:pt x="68390" y="3914"/>
                  </a:lnTo>
                  <a:lnTo>
                    <a:pt x="68300" y="3555"/>
                  </a:lnTo>
                  <a:lnTo>
                    <a:pt x="68193" y="3178"/>
                  </a:lnTo>
                  <a:lnTo>
                    <a:pt x="68049" y="2837"/>
                  </a:lnTo>
                  <a:lnTo>
                    <a:pt x="67887" y="2478"/>
                  </a:lnTo>
                  <a:lnTo>
                    <a:pt x="67690" y="2155"/>
                  </a:lnTo>
                  <a:lnTo>
                    <a:pt x="67457" y="1832"/>
                  </a:lnTo>
                  <a:lnTo>
                    <a:pt x="67205" y="1544"/>
                  </a:lnTo>
                  <a:lnTo>
                    <a:pt x="66936" y="1275"/>
                  </a:lnTo>
                  <a:lnTo>
                    <a:pt x="66631" y="1024"/>
                  </a:lnTo>
                  <a:lnTo>
                    <a:pt x="66290" y="809"/>
                  </a:lnTo>
                  <a:lnTo>
                    <a:pt x="65949" y="629"/>
                  </a:lnTo>
                  <a:lnTo>
                    <a:pt x="65608" y="485"/>
                  </a:lnTo>
                  <a:lnTo>
                    <a:pt x="65249" y="360"/>
                  </a:lnTo>
                  <a:lnTo>
                    <a:pt x="64872" y="252"/>
                  </a:lnTo>
                  <a:lnTo>
                    <a:pt x="64495" y="198"/>
                  </a:lnTo>
                  <a:lnTo>
                    <a:pt x="64136" y="144"/>
                  </a:lnTo>
                  <a:lnTo>
                    <a:pt x="63759" y="108"/>
                  </a:lnTo>
                  <a:lnTo>
                    <a:pt x="62682" y="108"/>
                  </a:lnTo>
                  <a:lnTo>
                    <a:pt x="61264" y="126"/>
                  </a:lnTo>
                  <a:lnTo>
                    <a:pt x="49919" y="216"/>
                  </a:lnTo>
                  <a:lnTo>
                    <a:pt x="44229" y="270"/>
                  </a:lnTo>
                  <a:lnTo>
                    <a:pt x="41393" y="288"/>
                  </a:lnTo>
                  <a:lnTo>
                    <a:pt x="35721" y="288"/>
                  </a:lnTo>
                  <a:lnTo>
                    <a:pt x="32885" y="270"/>
                  </a:lnTo>
                  <a:lnTo>
                    <a:pt x="27213" y="216"/>
                  </a:lnTo>
                  <a:lnTo>
                    <a:pt x="15868" y="90"/>
                  </a:lnTo>
                  <a:lnTo>
                    <a:pt x="10196" y="37"/>
                  </a:lnTo>
                  <a:lnTo>
                    <a:pt x="7360" y="19"/>
                  </a:lnTo>
                  <a:lnTo>
                    <a:pt x="594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34"/>
            <p:cNvSpPr/>
            <p:nvPr/>
          </p:nvSpPr>
          <p:spPr>
            <a:xfrm>
              <a:off x="2984725" y="608775"/>
              <a:ext cx="1583225" cy="1563500"/>
            </a:xfrm>
            <a:custGeom>
              <a:avLst/>
              <a:gdLst/>
              <a:ahLst/>
              <a:cxnLst/>
              <a:rect l="l" t="t" r="r" b="b"/>
              <a:pathLst>
                <a:path w="63329" h="62540" extrusionOk="0">
                  <a:moveTo>
                    <a:pt x="4722" y="1"/>
                  </a:moveTo>
                  <a:lnTo>
                    <a:pt x="4416" y="19"/>
                  </a:lnTo>
                  <a:lnTo>
                    <a:pt x="4093" y="37"/>
                  </a:lnTo>
                  <a:lnTo>
                    <a:pt x="3788" y="91"/>
                  </a:lnTo>
                  <a:lnTo>
                    <a:pt x="3483" y="144"/>
                  </a:lnTo>
                  <a:lnTo>
                    <a:pt x="3160" y="216"/>
                  </a:lnTo>
                  <a:lnTo>
                    <a:pt x="2873" y="324"/>
                  </a:lnTo>
                  <a:lnTo>
                    <a:pt x="2568" y="432"/>
                  </a:lnTo>
                  <a:lnTo>
                    <a:pt x="2280" y="575"/>
                  </a:lnTo>
                  <a:lnTo>
                    <a:pt x="2011" y="737"/>
                  </a:lnTo>
                  <a:lnTo>
                    <a:pt x="1742" y="916"/>
                  </a:lnTo>
                  <a:lnTo>
                    <a:pt x="1491" y="1132"/>
                  </a:lnTo>
                  <a:lnTo>
                    <a:pt x="1275" y="1365"/>
                  </a:lnTo>
                  <a:lnTo>
                    <a:pt x="1078" y="1616"/>
                  </a:lnTo>
                  <a:lnTo>
                    <a:pt x="880" y="1868"/>
                  </a:lnTo>
                  <a:lnTo>
                    <a:pt x="737" y="2155"/>
                  </a:lnTo>
                  <a:lnTo>
                    <a:pt x="593" y="2442"/>
                  </a:lnTo>
                  <a:lnTo>
                    <a:pt x="485" y="2729"/>
                  </a:lnTo>
                  <a:lnTo>
                    <a:pt x="378" y="3034"/>
                  </a:lnTo>
                  <a:lnTo>
                    <a:pt x="306" y="3340"/>
                  </a:lnTo>
                  <a:lnTo>
                    <a:pt x="234" y="3663"/>
                  </a:lnTo>
                  <a:lnTo>
                    <a:pt x="198" y="3968"/>
                  </a:lnTo>
                  <a:lnTo>
                    <a:pt x="162" y="4273"/>
                  </a:lnTo>
                  <a:lnTo>
                    <a:pt x="144" y="4596"/>
                  </a:lnTo>
                  <a:lnTo>
                    <a:pt x="126" y="4758"/>
                  </a:lnTo>
                  <a:lnTo>
                    <a:pt x="126" y="4901"/>
                  </a:lnTo>
                  <a:lnTo>
                    <a:pt x="126" y="5224"/>
                  </a:lnTo>
                  <a:lnTo>
                    <a:pt x="126" y="7701"/>
                  </a:lnTo>
                  <a:lnTo>
                    <a:pt x="126" y="12656"/>
                  </a:lnTo>
                  <a:lnTo>
                    <a:pt x="126" y="22582"/>
                  </a:lnTo>
                  <a:lnTo>
                    <a:pt x="91" y="42435"/>
                  </a:lnTo>
                  <a:lnTo>
                    <a:pt x="73" y="52343"/>
                  </a:lnTo>
                  <a:lnTo>
                    <a:pt x="55" y="57316"/>
                  </a:lnTo>
                  <a:lnTo>
                    <a:pt x="55" y="59793"/>
                  </a:lnTo>
                  <a:lnTo>
                    <a:pt x="37" y="61031"/>
                  </a:lnTo>
                  <a:lnTo>
                    <a:pt x="1" y="62270"/>
                  </a:lnTo>
                  <a:lnTo>
                    <a:pt x="1" y="62288"/>
                  </a:lnTo>
                  <a:lnTo>
                    <a:pt x="19" y="62396"/>
                  </a:lnTo>
                  <a:lnTo>
                    <a:pt x="73" y="62485"/>
                  </a:lnTo>
                  <a:lnTo>
                    <a:pt x="162" y="62521"/>
                  </a:lnTo>
                  <a:lnTo>
                    <a:pt x="270" y="62539"/>
                  </a:lnTo>
                  <a:lnTo>
                    <a:pt x="324" y="62539"/>
                  </a:lnTo>
                  <a:lnTo>
                    <a:pt x="378" y="62521"/>
                  </a:lnTo>
                  <a:lnTo>
                    <a:pt x="450" y="62467"/>
                  </a:lnTo>
                  <a:lnTo>
                    <a:pt x="503" y="62378"/>
                  </a:lnTo>
                  <a:lnTo>
                    <a:pt x="521" y="62270"/>
                  </a:lnTo>
                  <a:lnTo>
                    <a:pt x="485" y="61031"/>
                  </a:lnTo>
                  <a:lnTo>
                    <a:pt x="467" y="59793"/>
                  </a:lnTo>
                  <a:lnTo>
                    <a:pt x="467" y="57316"/>
                  </a:lnTo>
                  <a:lnTo>
                    <a:pt x="450" y="52343"/>
                  </a:lnTo>
                  <a:lnTo>
                    <a:pt x="432" y="42435"/>
                  </a:lnTo>
                  <a:lnTo>
                    <a:pt x="396" y="22582"/>
                  </a:lnTo>
                  <a:lnTo>
                    <a:pt x="396" y="12674"/>
                  </a:lnTo>
                  <a:lnTo>
                    <a:pt x="396" y="7701"/>
                  </a:lnTo>
                  <a:lnTo>
                    <a:pt x="396" y="5224"/>
                  </a:lnTo>
                  <a:lnTo>
                    <a:pt x="396" y="4919"/>
                  </a:lnTo>
                  <a:lnTo>
                    <a:pt x="396" y="4758"/>
                  </a:lnTo>
                  <a:lnTo>
                    <a:pt x="396" y="4614"/>
                  </a:lnTo>
                  <a:lnTo>
                    <a:pt x="414" y="4309"/>
                  </a:lnTo>
                  <a:lnTo>
                    <a:pt x="450" y="4004"/>
                  </a:lnTo>
                  <a:lnTo>
                    <a:pt x="503" y="3699"/>
                  </a:lnTo>
                  <a:lnTo>
                    <a:pt x="557" y="3411"/>
                  </a:lnTo>
                  <a:lnTo>
                    <a:pt x="629" y="3106"/>
                  </a:lnTo>
                  <a:lnTo>
                    <a:pt x="719" y="2819"/>
                  </a:lnTo>
                  <a:lnTo>
                    <a:pt x="826" y="2532"/>
                  </a:lnTo>
                  <a:lnTo>
                    <a:pt x="952" y="2263"/>
                  </a:lnTo>
                  <a:lnTo>
                    <a:pt x="1114" y="2011"/>
                  </a:lnTo>
                  <a:lnTo>
                    <a:pt x="1275" y="1760"/>
                  </a:lnTo>
                  <a:lnTo>
                    <a:pt x="1455" y="1527"/>
                  </a:lnTo>
                  <a:lnTo>
                    <a:pt x="1670" y="1311"/>
                  </a:lnTo>
                  <a:lnTo>
                    <a:pt x="1903" y="1114"/>
                  </a:lnTo>
                  <a:lnTo>
                    <a:pt x="2137" y="952"/>
                  </a:lnTo>
                  <a:lnTo>
                    <a:pt x="2406" y="791"/>
                  </a:lnTo>
                  <a:lnTo>
                    <a:pt x="2675" y="665"/>
                  </a:lnTo>
                  <a:lnTo>
                    <a:pt x="2945" y="557"/>
                  </a:lnTo>
                  <a:lnTo>
                    <a:pt x="3232" y="468"/>
                  </a:lnTo>
                  <a:lnTo>
                    <a:pt x="3537" y="396"/>
                  </a:lnTo>
                  <a:lnTo>
                    <a:pt x="3824" y="342"/>
                  </a:lnTo>
                  <a:lnTo>
                    <a:pt x="4129" y="288"/>
                  </a:lnTo>
                  <a:lnTo>
                    <a:pt x="4434" y="270"/>
                  </a:lnTo>
                  <a:lnTo>
                    <a:pt x="4740" y="252"/>
                  </a:lnTo>
                  <a:lnTo>
                    <a:pt x="54031" y="252"/>
                  </a:lnTo>
                  <a:lnTo>
                    <a:pt x="56508" y="270"/>
                  </a:lnTo>
                  <a:lnTo>
                    <a:pt x="58680" y="270"/>
                  </a:lnTo>
                  <a:lnTo>
                    <a:pt x="58985" y="288"/>
                  </a:lnTo>
                  <a:lnTo>
                    <a:pt x="59290" y="306"/>
                  </a:lnTo>
                  <a:lnTo>
                    <a:pt x="59577" y="360"/>
                  </a:lnTo>
                  <a:lnTo>
                    <a:pt x="59882" y="414"/>
                  </a:lnTo>
                  <a:lnTo>
                    <a:pt x="60170" y="503"/>
                  </a:lnTo>
                  <a:lnTo>
                    <a:pt x="60457" y="593"/>
                  </a:lnTo>
                  <a:lnTo>
                    <a:pt x="60726" y="701"/>
                  </a:lnTo>
                  <a:lnTo>
                    <a:pt x="60995" y="844"/>
                  </a:lnTo>
                  <a:lnTo>
                    <a:pt x="61247" y="1006"/>
                  </a:lnTo>
                  <a:lnTo>
                    <a:pt x="61480" y="1186"/>
                  </a:lnTo>
                  <a:lnTo>
                    <a:pt x="61713" y="1383"/>
                  </a:lnTo>
                  <a:lnTo>
                    <a:pt x="61911" y="1598"/>
                  </a:lnTo>
                  <a:lnTo>
                    <a:pt x="62090" y="1832"/>
                  </a:lnTo>
                  <a:lnTo>
                    <a:pt x="62252" y="2083"/>
                  </a:lnTo>
                  <a:lnTo>
                    <a:pt x="62395" y="2352"/>
                  </a:lnTo>
                  <a:lnTo>
                    <a:pt x="62503" y="2622"/>
                  </a:lnTo>
                  <a:lnTo>
                    <a:pt x="62611" y="2909"/>
                  </a:lnTo>
                  <a:lnTo>
                    <a:pt x="62700" y="3196"/>
                  </a:lnTo>
                  <a:lnTo>
                    <a:pt x="62772" y="3501"/>
                  </a:lnTo>
                  <a:lnTo>
                    <a:pt x="62826" y="3788"/>
                  </a:lnTo>
                  <a:lnTo>
                    <a:pt x="62862" y="4093"/>
                  </a:lnTo>
                  <a:lnTo>
                    <a:pt x="62898" y="4399"/>
                  </a:lnTo>
                  <a:lnTo>
                    <a:pt x="62916" y="4704"/>
                  </a:lnTo>
                  <a:lnTo>
                    <a:pt x="62916" y="5314"/>
                  </a:lnTo>
                  <a:lnTo>
                    <a:pt x="62916" y="7809"/>
                  </a:lnTo>
                  <a:lnTo>
                    <a:pt x="62898" y="17718"/>
                  </a:lnTo>
                  <a:lnTo>
                    <a:pt x="62844" y="27644"/>
                  </a:lnTo>
                  <a:lnTo>
                    <a:pt x="62790" y="37570"/>
                  </a:lnTo>
                  <a:lnTo>
                    <a:pt x="62826" y="37660"/>
                  </a:lnTo>
                  <a:lnTo>
                    <a:pt x="62880" y="37750"/>
                  </a:lnTo>
                  <a:lnTo>
                    <a:pt x="62952" y="37804"/>
                  </a:lnTo>
                  <a:lnTo>
                    <a:pt x="63059" y="37822"/>
                  </a:lnTo>
                  <a:lnTo>
                    <a:pt x="63167" y="37804"/>
                  </a:lnTo>
                  <a:lnTo>
                    <a:pt x="63239" y="37750"/>
                  </a:lnTo>
                  <a:lnTo>
                    <a:pt x="63293" y="37660"/>
                  </a:lnTo>
                  <a:lnTo>
                    <a:pt x="63329" y="37570"/>
                  </a:lnTo>
                  <a:lnTo>
                    <a:pt x="63275" y="27644"/>
                  </a:lnTo>
                  <a:lnTo>
                    <a:pt x="63221" y="17718"/>
                  </a:lnTo>
                  <a:lnTo>
                    <a:pt x="63203" y="7791"/>
                  </a:lnTo>
                  <a:lnTo>
                    <a:pt x="63203" y="5314"/>
                  </a:lnTo>
                  <a:lnTo>
                    <a:pt x="63203" y="4686"/>
                  </a:lnTo>
                  <a:lnTo>
                    <a:pt x="63185" y="4381"/>
                  </a:lnTo>
                  <a:lnTo>
                    <a:pt x="63149" y="4058"/>
                  </a:lnTo>
                  <a:lnTo>
                    <a:pt x="63095" y="3752"/>
                  </a:lnTo>
                  <a:lnTo>
                    <a:pt x="63042" y="3447"/>
                  </a:lnTo>
                  <a:lnTo>
                    <a:pt x="62970" y="3124"/>
                  </a:lnTo>
                  <a:lnTo>
                    <a:pt x="62880" y="2819"/>
                  </a:lnTo>
                  <a:lnTo>
                    <a:pt x="62772" y="2532"/>
                  </a:lnTo>
                  <a:lnTo>
                    <a:pt x="62647" y="2227"/>
                  </a:lnTo>
                  <a:lnTo>
                    <a:pt x="62485" y="1957"/>
                  </a:lnTo>
                  <a:lnTo>
                    <a:pt x="62306" y="1688"/>
                  </a:lnTo>
                  <a:lnTo>
                    <a:pt x="62126" y="1419"/>
                  </a:lnTo>
                  <a:lnTo>
                    <a:pt x="61893" y="1186"/>
                  </a:lnTo>
                  <a:lnTo>
                    <a:pt x="61659" y="970"/>
                  </a:lnTo>
                  <a:lnTo>
                    <a:pt x="61408" y="773"/>
                  </a:lnTo>
                  <a:lnTo>
                    <a:pt x="61139" y="611"/>
                  </a:lnTo>
                  <a:lnTo>
                    <a:pt x="60852" y="468"/>
                  </a:lnTo>
                  <a:lnTo>
                    <a:pt x="60546" y="342"/>
                  </a:lnTo>
                  <a:lnTo>
                    <a:pt x="60241" y="234"/>
                  </a:lnTo>
                  <a:lnTo>
                    <a:pt x="59936" y="144"/>
                  </a:lnTo>
                  <a:lnTo>
                    <a:pt x="59631" y="91"/>
                  </a:lnTo>
                  <a:lnTo>
                    <a:pt x="59326" y="37"/>
                  </a:lnTo>
                  <a:lnTo>
                    <a:pt x="59003" y="19"/>
                  </a:lnTo>
                  <a:lnTo>
                    <a:pt x="586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34"/>
            <p:cNvSpPr/>
            <p:nvPr/>
          </p:nvSpPr>
          <p:spPr>
            <a:xfrm>
              <a:off x="4022700" y="3251500"/>
              <a:ext cx="294850" cy="25"/>
            </a:xfrm>
            <a:custGeom>
              <a:avLst/>
              <a:gdLst/>
              <a:ahLst/>
              <a:cxnLst/>
              <a:rect l="l" t="t" r="r" b="b"/>
              <a:pathLst>
                <a:path w="11794" h="1" fill="none" extrusionOk="0">
                  <a:moveTo>
                    <a:pt x="11794" y="0"/>
                  </a:moveTo>
                  <a:lnTo>
                    <a:pt x="0" y="0"/>
                  </a:lnTo>
                </a:path>
              </a:pathLst>
            </a:custGeom>
            <a:solidFill>
              <a:schemeClr val="dk1"/>
            </a:solidFill>
            <a:ln w="130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34"/>
            <p:cNvSpPr/>
            <p:nvPr/>
          </p:nvSpPr>
          <p:spPr>
            <a:xfrm>
              <a:off x="4360600" y="1540850"/>
              <a:ext cx="207350" cy="1716950"/>
            </a:xfrm>
            <a:custGeom>
              <a:avLst/>
              <a:gdLst/>
              <a:ahLst/>
              <a:cxnLst/>
              <a:rect l="l" t="t" r="r" b="b"/>
              <a:pathLst>
                <a:path w="8294" h="68678" extrusionOk="0">
                  <a:moveTo>
                    <a:pt x="8007" y="0"/>
                  </a:moveTo>
                  <a:lnTo>
                    <a:pt x="7953" y="18"/>
                  </a:lnTo>
                  <a:lnTo>
                    <a:pt x="7917" y="36"/>
                  </a:lnTo>
                  <a:lnTo>
                    <a:pt x="7827" y="90"/>
                  </a:lnTo>
                  <a:lnTo>
                    <a:pt x="7773" y="180"/>
                  </a:lnTo>
                  <a:lnTo>
                    <a:pt x="7773" y="234"/>
                  </a:lnTo>
                  <a:lnTo>
                    <a:pt x="7755" y="287"/>
                  </a:lnTo>
                  <a:lnTo>
                    <a:pt x="7809" y="1436"/>
                  </a:lnTo>
                  <a:lnTo>
                    <a:pt x="7863" y="2585"/>
                  </a:lnTo>
                  <a:lnTo>
                    <a:pt x="7917" y="4901"/>
                  </a:lnTo>
                  <a:lnTo>
                    <a:pt x="7935" y="7216"/>
                  </a:lnTo>
                  <a:lnTo>
                    <a:pt x="7917" y="9532"/>
                  </a:lnTo>
                  <a:lnTo>
                    <a:pt x="7917" y="18776"/>
                  </a:lnTo>
                  <a:lnTo>
                    <a:pt x="7899" y="37283"/>
                  </a:lnTo>
                  <a:lnTo>
                    <a:pt x="7845" y="55789"/>
                  </a:lnTo>
                  <a:lnTo>
                    <a:pt x="7827" y="60403"/>
                  </a:lnTo>
                  <a:lnTo>
                    <a:pt x="7827" y="62718"/>
                  </a:lnTo>
                  <a:lnTo>
                    <a:pt x="7809" y="63867"/>
                  </a:lnTo>
                  <a:lnTo>
                    <a:pt x="7791" y="64154"/>
                  </a:lnTo>
                  <a:lnTo>
                    <a:pt x="7773" y="64423"/>
                  </a:lnTo>
                  <a:lnTo>
                    <a:pt x="7719" y="64711"/>
                  </a:lnTo>
                  <a:lnTo>
                    <a:pt x="7665" y="64980"/>
                  </a:lnTo>
                  <a:lnTo>
                    <a:pt x="7594" y="65249"/>
                  </a:lnTo>
                  <a:lnTo>
                    <a:pt x="7504" y="65518"/>
                  </a:lnTo>
                  <a:lnTo>
                    <a:pt x="7414" y="65770"/>
                  </a:lnTo>
                  <a:lnTo>
                    <a:pt x="7306" y="66021"/>
                  </a:lnTo>
                  <a:lnTo>
                    <a:pt x="7181" y="66254"/>
                  </a:lnTo>
                  <a:lnTo>
                    <a:pt x="7037" y="66488"/>
                  </a:lnTo>
                  <a:lnTo>
                    <a:pt x="6876" y="66703"/>
                  </a:lnTo>
                  <a:lnTo>
                    <a:pt x="6696" y="66918"/>
                  </a:lnTo>
                  <a:lnTo>
                    <a:pt x="6499" y="67098"/>
                  </a:lnTo>
                  <a:lnTo>
                    <a:pt x="6283" y="67277"/>
                  </a:lnTo>
                  <a:lnTo>
                    <a:pt x="6068" y="67439"/>
                  </a:lnTo>
                  <a:lnTo>
                    <a:pt x="5835" y="67583"/>
                  </a:lnTo>
                  <a:lnTo>
                    <a:pt x="5583" y="67708"/>
                  </a:lnTo>
                  <a:lnTo>
                    <a:pt x="5332" y="67816"/>
                  </a:lnTo>
                  <a:lnTo>
                    <a:pt x="5081" y="67906"/>
                  </a:lnTo>
                  <a:lnTo>
                    <a:pt x="4811" y="67977"/>
                  </a:lnTo>
                  <a:lnTo>
                    <a:pt x="4542" y="68049"/>
                  </a:lnTo>
                  <a:lnTo>
                    <a:pt x="4273" y="68103"/>
                  </a:lnTo>
                  <a:lnTo>
                    <a:pt x="3986" y="68139"/>
                  </a:lnTo>
                  <a:lnTo>
                    <a:pt x="3716" y="68157"/>
                  </a:lnTo>
                  <a:lnTo>
                    <a:pt x="3573" y="68175"/>
                  </a:lnTo>
                  <a:lnTo>
                    <a:pt x="2568" y="68175"/>
                  </a:lnTo>
                  <a:lnTo>
                    <a:pt x="270" y="68157"/>
                  </a:lnTo>
                  <a:lnTo>
                    <a:pt x="162" y="68175"/>
                  </a:lnTo>
                  <a:lnTo>
                    <a:pt x="73" y="68229"/>
                  </a:lnTo>
                  <a:lnTo>
                    <a:pt x="19" y="68319"/>
                  </a:lnTo>
                  <a:lnTo>
                    <a:pt x="1" y="68426"/>
                  </a:lnTo>
                  <a:lnTo>
                    <a:pt x="19" y="68534"/>
                  </a:lnTo>
                  <a:lnTo>
                    <a:pt x="91" y="68606"/>
                  </a:lnTo>
                  <a:lnTo>
                    <a:pt x="162" y="68660"/>
                  </a:lnTo>
                  <a:lnTo>
                    <a:pt x="270" y="68678"/>
                  </a:lnTo>
                  <a:lnTo>
                    <a:pt x="2586" y="68678"/>
                  </a:lnTo>
                  <a:lnTo>
                    <a:pt x="3160" y="68660"/>
                  </a:lnTo>
                  <a:lnTo>
                    <a:pt x="3609" y="68660"/>
                  </a:lnTo>
                  <a:lnTo>
                    <a:pt x="3752" y="68642"/>
                  </a:lnTo>
                  <a:lnTo>
                    <a:pt x="4058" y="68606"/>
                  </a:lnTo>
                  <a:lnTo>
                    <a:pt x="4345" y="68570"/>
                  </a:lnTo>
                  <a:lnTo>
                    <a:pt x="4650" y="68498"/>
                  </a:lnTo>
                  <a:lnTo>
                    <a:pt x="4937" y="68426"/>
                  </a:lnTo>
                  <a:lnTo>
                    <a:pt x="5224" y="68354"/>
                  </a:lnTo>
                  <a:lnTo>
                    <a:pt x="5511" y="68247"/>
                  </a:lnTo>
                  <a:lnTo>
                    <a:pt x="5781" y="68121"/>
                  </a:lnTo>
                  <a:lnTo>
                    <a:pt x="6050" y="67977"/>
                  </a:lnTo>
                  <a:lnTo>
                    <a:pt x="6319" y="67816"/>
                  </a:lnTo>
                  <a:lnTo>
                    <a:pt x="6571" y="67636"/>
                  </a:lnTo>
                  <a:lnTo>
                    <a:pt x="6804" y="67439"/>
                  </a:lnTo>
                  <a:lnTo>
                    <a:pt x="7019" y="67224"/>
                  </a:lnTo>
                  <a:lnTo>
                    <a:pt x="7217" y="66990"/>
                  </a:lnTo>
                  <a:lnTo>
                    <a:pt x="7396" y="66739"/>
                  </a:lnTo>
                  <a:lnTo>
                    <a:pt x="7558" y="66488"/>
                  </a:lnTo>
                  <a:lnTo>
                    <a:pt x="7701" y="66218"/>
                  </a:lnTo>
                  <a:lnTo>
                    <a:pt x="7827" y="65931"/>
                  </a:lnTo>
                  <a:lnTo>
                    <a:pt x="7917" y="65644"/>
                  </a:lnTo>
                  <a:lnTo>
                    <a:pt x="8007" y="65357"/>
                  </a:lnTo>
                  <a:lnTo>
                    <a:pt x="8078" y="65070"/>
                  </a:lnTo>
                  <a:lnTo>
                    <a:pt x="8132" y="64782"/>
                  </a:lnTo>
                  <a:lnTo>
                    <a:pt x="8186" y="64477"/>
                  </a:lnTo>
                  <a:lnTo>
                    <a:pt x="8222" y="64190"/>
                  </a:lnTo>
                  <a:lnTo>
                    <a:pt x="8240" y="63885"/>
                  </a:lnTo>
                  <a:lnTo>
                    <a:pt x="8222" y="62736"/>
                  </a:lnTo>
                  <a:lnTo>
                    <a:pt x="8222" y="60420"/>
                  </a:lnTo>
                  <a:lnTo>
                    <a:pt x="8204" y="55789"/>
                  </a:lnTo>
                  <a:lnTo>
                    <a:pt x="8150" y="37283"/>
                  </a:lnTo>
                  <a:lnTo>
                    <a:pt x="8132" y="18776"/>
                  </a:lnTo>
                  <a:lnTo>
                    <a:pt x="8132" y="9532"/>
                  </a:lnTo>
                  <a:lnTo>
                    <a:pt x="8114" y="7216"/>
                  </a:lnTo>
                  <a:lnTo>
                    <a:pt x="8132" y="4901"/>
                  </a:lnTo>
                  <a:lnTo>
                    <a:pt x="8186" y="2585"/>
                  </a:lnTo>
                  <a:lnTo>
                    <a:pt x="8240" y="1436"/>
                  </a:lnTo>
                  <a:lnTo>
                    <a:pt x="8294" y="287"/>
                  </a:lnTo>
                  <a:lnTo>
                    <a:pt x="8294" y="252"/>
                  </a:lnTo>
                  <a:lnTo>
                    <a:pt x="8276" y="198"/>
                  </a:lnTo>
                  <a:lnTo>
                    <a:pt x="8258" y="144"/>
                  </a:lnTo>
                  <a:lnTo>
                    <a:pt x="8204" y="72"/>
                  </a:lnTo>
                  <a:lnTo>
                    <a:pt x="8114" y="18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34"/>
            <p:cNvSpPr/>
            <p:nvPr/>
          </p:nvSpPr>
          <p:spPr>
            <a:xfrm>
              <a:off x="3695100" y="3319700"/>
              <a:ext cx="197025" cy="86650"/>
            </a:xfrm>
            <a:custGeom>
              <a:avLst/>
              <a:gdLst/>
              <a:ahLst/>
              <a:cxnLst/>
              <a:rect l="l" t="t" r="r" b="b"/>
              <a:pathLst>
                <a:path w="7881" h="3466" fill="none" extrusionOk="0">
                  <a:moveTo>
                    <a:pt x="7881" y="1598"/>
                  </a:moveTo>
                  <a:lnTo>
                    <a:pt x="7881" y="1598"/>
                  </a:lnTo>
                  <a:lnTo>
                    <a:pt x="7863" y="1957"/>
                  </a:lnTo>
                  <a:lnTo>
                    <a:pt x="7809" y="2262"/>
                  </a:lnTo>
                  <a:lnTo>
                    <a:pt x="7773" y="2406"/>
                  </a:lnTo>
                  <a:lnTo>
                    <a:pt x="7719" y="2532"/>
                  </a:lnTo>
                  <a:lnTo>
                    <a:pt x="7665" y="2657"/>
                  </a:lnTo>
                  <a:lnTo>
                    <a:pt x="7594" y="2765"/>
                  </a:lnTo>
                  <a:lnTo>
                    <a:pt x="7522" y="2873"/>
                  </a:lnTo>
                  <a:lnTo>
                    <a:pt x="7450" y="2962"/>
                  </a:lnTo>
                  <a:lnTo>
                    <a:pt x="7360" y="3052"/>
                  </a:lnTo>
                  <a:lnTo>
                    <a:pt x="7253" y="3124"/>
                  </a:lnTo>
                  <a:lnTo>
                    <a:pt x="7145" y="3178"/>
                  </a:lnTo>
                  <a:lnTo>
                    <a:pt x="7037" y="3232"/>
                  </a:lnTo>
                  <a:lnTo>
                    <a:pt x="6912" y="3268"/>
                  </a:lnTo>
                  <a:lnTo>
                    <a:pt x="6768" y="3303"/>
                  </a:lnTo>
                  <a:lnTo>
                    <a:pt x="6768" y="3303"/>
                  </a:lnTo>
                  <a:lnTo>
                    <a:pt x="6158" y="3375"/>
                  </a:lnTo>
                  <a:lnTo>
                    <a:pt x="5458" y="3429"/>
                  </a:lnTo>
                  <a:lnTo>
                    <a:pt x="4686" y="3447"/>
                  </a:lnTo>
                  <a:lnTo>
                    <a:pt x="3842" y="3465"/>
                  </a:lnTo>
                  <a:lnTo>
                    <a:pt x="3842" y="3465"/>
                  </a:lnTo>
                  <a:lnTo>
                    <a:pt x="2980" y="3447"/>
                  </a:lnTo>
                  <a:lnTo>
                    <a:pt x="2227" y="3429"/>
                  </a:lnTo>
                  <a:lnTo>
                    <a:pt x="1580" y="3375"/>
                  </a:lnTo>
                  <a:lnTo>
                    <a:pt x="1024" y="3303"/>
                  </a:lnTo>
                  <a:lnTo>
                    <a:pt x="1024" y="3303"/>
                  </a:lnTo>
                  <a:lnTo>
                    <a:pt x="898" y="3268"/>
                  </a:lnTo>
                  <a:lnTo>
                    <a:pt x="791" y="3232"/>
                  </a:lnTo>
                  <a:lnTo>
                    <a:pt x="683" y="3178"/>
                  </a:lnTo>
                  <a:lnTo>
                    <a:pt x="575" y="3124"/>
                  </a:lnTo>
                  <a:lnTo>
                    <a:pt x="485" y="3052"/>
                  </a:lnTo>
                  <a:lnTo>
                    <a:pt x="396" y="2962"/>
                  </a:lnTo>
                  <a:lnTo>
                    <a:pt x="324" y="2873"/>
                  </a:lnTo>
                  <a:lnTo>
                    <a:pt x="252" y="2765"/>
                  </a:lnTo>
                  <a:lnTo>
                    <a:pt x="198" y="2657"/>
                  </a:lnTo>
                  <a:lnTo>
                    <a:pt x="144" y="2532"/>
                  </a:lnTo>
                  <a:lnTo>
                    <a:pt x="73" y="2262"/>
                  </a:lnTo>
                  <a:lnTo>
                    <a:pt x="19" y="1957"/>
                  </a:lnTo>
                  <a:lnTo>
                    <a:pt x="1" y="1598"/>
                  </a:lnTo>
                  <a:lnTo>
                    <a:pt x="1" y="1598"/>
                  </a:lnTo>
                  <a:lnTo>
                    <a:pt x="19" y="1239"/>
                  </a:lnTo>
                  <a:lnTo>
                    <a:pt x="37" y="1096"/>
                  </a:lnTo>
                  <a:lnTo>
                    <a:pt x="73" y="934"/>
                  </a:lnTo>
                  <a:lnTo>
                    <a:pt x="108" y="808"/>
                  </a:lnTo>
                  <a:lnTo>
                    <a:pt x="162" y="683"/>
                  </a:lnTo>
                  <a:lnTo>
                    <a:pt x="216" y="575"/>
                  </a:lnTo>
                  <a:lnTo>
                    <a:pt x="288" y="467"/>
                  </a:lnTo>
                  <a:lnTo>
                    <a:pt x="360" y="378"/>
                  </a:lnTo>
                  <a:lnTo>
                    <a:pt x="450" y="306"/>
                  </a:lnTo>
                  <a:lnTo>
                    <a:pt x="557" y="234"/>
                  </a:lnTo>
                  <a:lnTo>
                    <a:pt x="647" y="180"/>
                  </a:lnTo>
                  <a:lnTo>
                    <a:pt x="773" y="144"/>
                  </a:lnTo>
                  <a:lnTo>
                    <a:pt x="880" y="108"/>
                  </a:lnTo>
                  <a:lnTo>
                    <a:pt x="1024" y="90"/>
                  </a:lnTo>
                  <a:lnTo>
                    <a:pt x="1150" y="72"/>
                  </a:lnTo>
                  <a:lnTo>
                    <a:pt x="1150" y="72"/>
                  </a:lnTo>
                  <a:lnTo>
                    <a:pt x="1760" y="37"/>
                  </a:lnTo>
                  <a:lnTo>
                    <a:pt x="2406" y="19"/>
                  </a:lnTo>
                  <a:lnTo>
                    <a:pt x="3860" y="1"/>
                  </a:lnTo>
                  <a:lnTo>
                    <a:pt x="3860" y="1"/>
                  </a:lnTo>
                  <a:lnTo>
                    <a:pt x="5332" y="19"/>
                  </a:lnTo>
                  <a:lnTo>
                    <a:pt x="6014" y="37"/>
                  </a:lnTo>
                  <a:lnTo>
                    <a:pt x="6642" y="72"/>
                  </a:lnTo>
                  <a:lnTo>
                    <a:pt x="6642" y="72"/>
                  </a:lnTo>
                  <a:lnTo>
                    <a:pt x="6786" y="90"/>
                  </a:lnTo>
                  <a:lnTo>
                    <a:pt x="6930" y="108"/>
                  </a:lnTo>
                  <a:lnTo>
                    <a:pt x="7055" y="144"/>
                  </a:lnTo>
                  <a:lnTo>
                    <a:pt x="7181" y="180"/>
                  </a:lnTo>
                  <a:lnTo>
                    <a:pt x="7289" y="234"/>
                  </a:lnTo>
                  <a:lnTo>
                    <a:pt x="7396" y="306"/>
                  </a:lnTo>
                  <a:lnTo>
                    <a:pt x="7486" y="378"/>
                  </a:lnTo>
                  <a:lnTo>
                    <a:pt x="7576" y="467"/>
                  </a:lnTo>
                  <a:lnTo>
                    <a:pt x="7648" y="575"/>
                  </a:lnTo>
                  <a:lnTo>
                    <a:pt x="7701" y="683"/>
                  </a:lnTo>
                  <a:lnTo>
                    <a:pt x="7755" y="808"/>
                  </a:lnTo>
                  <a:lnTo>
                    <a:pt x="7791" y="934"/>
                  </a:lnTo>
                  <a:lnTo>
                    <a:pt x="7827" y="1096"/>
                  </a:lnTo>
                  <a:lnTo>
                    <a:pt x="7863" y="1239"/>
                  </a:lnTo>
                  <a:lnTo>
                    <a:pt x="7881" y="1598"/>
                  </a:lnTo>
                  <a:lnTo>
                    <a:pt x="7881" y="1598"/>
                  </a:lnTo>
                  <a:close/>
                </a:path>
              </a:pathLst>
            </a:custGeom>
            <a:solidFill>
              <a:schemeClr val="dk1"/>
            </a:solidFill>
            <a:ln w="130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34"/>
            <p:cNvSpPr/>
            <p:nvPr/>
          </p:nvSpPr>
          <p:spPr>
            <a:xfrm>
              <a:off x="2984725" y="2158775"/>
              <a:ext cx="1044275" cy="1099025"/>
            </a:xfrm>
            <a:custGeom>
              <a:avLst/>
              <a:gdLst/>
              <a:ahLst/>
              <a:cxnLst/>
              <a:rect l="l" t="t" r="r" b="b"/>
              <a:pathLst>
                <a:path w="41771" h="43961" extrusionOk="0">
                  <a:moveTo>
                    <a:pt x="252" y="1"/>
                  </a:moveTo>
                  <a:lnTo>
                    <a:pt x="144" y="19"/>
                  </a:lnTo>
                  <a:lnTo>
                    <a:pt x="73" y="90"/>
                  </a:lnTo>
                  <a:lnTo>
                    <a:pt x="19" y="162"/>
                  </a:lnTo>
                  <a:lnTo>
                    <a:pt x="1" y="270"/>
                  </a:lnTo>
                  <a:lnTo>
                    <a:pt x="19" y="1562"/>
                  </a:lnTo>
                  <a:lnTo>
                    <a:pt x="37" y="2855"/>
                  </a:lnTo>
                  <a:lnTo>
                    <a:pt x="55" y="5440"/>
                  </a:lnTo>
                  <a:lnTo>
                    <a:pt x="55" y="10627"/>
                  </a:lnTo>
                  <a:lnTo>
                    <a:pt x="37" y="20966"/>
                  </a:lnTo>
                  <a:lnTo>
                    <a:pt x="37" y="31324"/>
                  </a:lnTo>
                  <a:lnTo>
                    <a:pt x="37" y="36493"/>
                  </a:lnTo>
                  <a:lnTo>
                    <a:pt x="37" y="37786"/>
                  </a:lnTo>
                  <a:lnTo>
                    <a:pt x="37" y="38109"/>
                  </a:lnTo>
                  <a:lnTo>
                    <a:pt x="19" y="38432"/>
                  </a:lnTo>
                  <a:lnTo>
                    <a:pt x="19" y="38773"/>
                  </a:lnTo>
                  <a:lnTo>
                    <a:pt x="19" y="39096"/>
                  </a:lnTo>
                  <a:lnTo>
                    <a:pt x="55" y="39419"/>
                  </a:lnTo>
                  <a:lnTo>
                    <a:pt x="91" y="39760"/>
                  </a:lnTo>
                  <a:lnTo>
                    <a:pt x="126" y="40083"/>
                  </a:lnTo>
                  <a:lnTo>
                    <a:pt x="198" y="40424"/>
                  </a:lnTo>
                  <a:lnTo>
                    <a:pt x="288" y="40747"/>
                  </a:lnTo>
                  <a:lnTo>
                    <a:pt x="396" y="41071"/>
                  </a:lnTo>
                  <a:lnTo>
                    <a:pt x="521" y="41376"/>
                  </a:lnTo>
                  <a:lnTo>
                    <a:pt x="665" y="41681"/>
                  </a:lnTo>
                  <a:lnTo>
                    <a:pt x="844" y="41968"/>
                  </a:lnTo>
                  <a:lnTo>
                    <a:pt x="1042" y="42255"/>
                  </a:lnTo>
                  <a:lnTo>
                    <a:pt x="1275" y="42507"/>
                  </a:lnTo>
                  <a:lnTo>
                    <a:pt x="1509" y="42758"/>
                  </a:lnTo>
                  <a:lnTo>
                    <a:pt x="1778" y="42973"/>
                  </a:lnTo>
                  <a:lnTo>
                    <a:pt x="2065" y="43153"/>
                  </a:lnTo>
                  <a:lnTo>
                    <a:pt x="2370" y="43332"/>
                  </a:lnTo>
                  <a:lnTo>
                    <a:pt x="2675" y="43476"/>
                  </a:lnTo>
                  <a:lnTo>
                    <a:pt x="2980" y="43602"/>
                  </a:lnTo>
                  <a:lnTo>
                    <a:pt x="3304" y="43691"/>
                  </a:lnTo>
                  <a:lnTo>
                    <a:pt x="3627" y="43781"/>
                  </a:lnTo>
                  <a:lnTo>
                    <a:pt x="3968" y="43835"/>
                  </a:lnTo>
                  <a:lnTo>
                    <a:pt x="4291" y="43889"/>
                  </a:lnTo>
                  <a:lnTo>
                    <a:pt x="4632" y="43925"/>
                  </a:lnTo>
                  <a:lnTo>
                    <a:pt x="4955" y="43943"/>
                  </a:lnTo>
                  <a:lnTo>
                    <a:pt x="5942" y="43943"/>
                  </a:lnTo>
                  <a:lnTo>
                    <a:pt x="6588" y="43925"/>
                  </a:lnTo>
                  <a:lnTo>
                    <a:pt x="7881" y="43925"/>
                  </a:lnTo>
                  <a:lnTo>
                    <a:pt x="10466" y="43943"/>
                  </a:lnTo>
                  <a:lnTo>
                    <a:pt x="20823" y="43943"/>
                  </a:lnTo>
                  <a:lnTo>
                    <a:pt x="41519" y="43961"/>
                  </a:lnTo>
                  <a:lnTo>
                    <a:pt x="41609" y="43943"/>
                  </a:lnTo>
                  <a:lnTo>
                    <a:pt x="41699" y="43889"/>
                  </a:lnTo>
                  <a:lnTo>
                    <a:pt x="41753" y="43799"/>
                  </a:lnTo>
                  <a:lnTo>
                    <a:pt x="41771" y="43709"/>
                  </a:lnTo>
                  <a:lnTo>
                    <a:pt x="41753" y="43602"/>
                  </a:lnTo>
                  <a:lnTo>
                    <a:pt x="41699" y="43512"/>
                  </a:lnTo>
                  <a:lnTo>
                    <a:pt x="41609" y="43458"/>
                  </a:lnTo>
                  <a:lnTo>
                    <a:pt x="41519" y="43440"/>
                  </a:lnTo>
                  <a:lnTo>
                    <a:pt x="20805" y="43476"/>
                  </a:lnTo>
                  <a:lnTo>
                    <a:pt x="5924" y="43476"/>
                  </a:lnTo>
                  <a:lnTo>
                    <a:pt x="5601" y="43494"/>
                  </a:lnTo>
                  <a:lnTo>
                    <a:pt x="4973" y="43494"/>
                  </a:lnTo>
                  <a:lnTo>
                    <a:pt x="4668" y="43476"/>
                  </a:lnTo>
                  <a:lnTo>
                    <a:pt x="4345" y="43440"/>
                  </a:lnTo>
                  <a:lnTo>
                    <a:pt x="4040" y="43386"/>
                  </a:lnTo>
                  <a:lnTo>
                    <a:pt x="3734" y="43332"/>
                  </a:lnTo>
                  <a:lnTo>
                    <a:pt x="3429" y="43260"/>
                  </a:lnTo>
                  <a:lnTo>
                    <a:pt x="3142" y="43171"/>
                  </a:lnTo>
                  <a:lnTo>
                    <a:pt x="2837" y="43063"/>
                  </a:lnTo>
                  <a:lnTo>
                    <a:pt x="2568" y="42919"/>
                  </a:lnTo>
                  <a:lnTo>
                    <a:pt x="2298" y="42776"/>
                  </a:lnTo>
                  <a:lnTo>
                    <a:pt x="2047" y="42614"/>
                  </a:lnTo>
                  <a:lnTo>
                    <a:pt x="1814" y="42417"/>
                  </a:lnTo>
                  <a:lnTo>
                    <a:pt x="1598" y="42201"/>
                  </a:lnTo>
                  <a:lnTo>
                    <a:pt x="1401" y="41968"/>
                  </a:lnTo>
                  <a:lnTo>
                    <a:pt x="1221" y="41735"/>
                  </a:lnTo>
                  <a:lnTo>
                    <a:pt x="1060" y="41465"/>
                  </a:lnTo>
                  <a:lnTo>
                    <a:pt x="934" y="41196"/>
                  </a:lnTo>
                  <a:lnTo>
                    <a:pt x="809" y="40909"/>
                  </a:lnTo>
                  <a:lnTo>
                    <a:pt x="719" y="40622"/>
                  </a:lnTo>
                  <a:lnTo>
                    <a:pt x="629" y="40317"/>
                  </a:lnTo>
                  <a:lnTo>
                    <a:pt x="575" y="40012"/>
                  </a:lnTo>
                  <a:lnTo>
                    <a:pt x="521" y="39706"/>
                  </a:lnTo>
                  <a:lnTo>
                    <a:pt x="485" y="39383"/>
                  </a:lnTo>
                  <a:lnTo>
                    <a:pt x="467" y="39078"/>
                  </a:lnTo>
                  <a:lnTo>
                    <a:pt x="467" y="38755"/>
                  </a:lnTo>
                  <a:lnTo>
                    <a:pt x="467" y="38450"/>
                  </a:lnTo>
                  <a:lnTo>
                    <a:pt x="485" y="38127"/>
                  </a:lnTo>
                  <a:lnTo>
                    <a:pt x="485" y="37804"/>
                  </a:lnTo>
                  <a:lnTo>
                    <a:pt x="485" y="36511"/>
                  </a:lnTo>
                  <a:lnTo>
                    <a:pt x="485" y="31324"/>
                  </a:lnTo>
                  <a:lnTo>
                    <a:pt x="467" y="20984"/>
                  </a:lnTo>
                  <a:lnTo>
                    <a:pt x="467" y="10627"/>
                  </a:lnTo>
                  <a:lnTo>
                    <a:pt x="467" y="5440"/>
                  </a:lnTo>
                  <a:lnTo>
                    <a:pt x="467" y="2855"/>
                  </a:lnTo>
                  <a:lnTo>
                    <a:pt x="485" y="1562"/>
                  </a:lnTo>
                  <a:lnTo>
                    <a:pt x="521" y="270"/>
                  </a:lnTo>
                  <a:lnTo>
                    <a:pt x="521" y="252"/>
                  </a:lnTo>
                  <a:lnTo>
                    <a:pt x="503" y="162"/>
                  </a:lnTo>
                  <a:lnTo>
                    <a:pt x="432" y="72"/>
                  </a:lnTo>
                  <a:lnTo>
                    <a:pt x="360" y="19"/>
                  </a:lnTo>
                  <a:lnTo>
                    <a:pt x="25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34"/>
            <p:cNvSpPr/>
            <p:nvPr/>
          </p:nvSpPr>
          <p:spPr>
            <a:xfrm>
              <a:off x="4317525" y="3251500"/>
              <a:ext cx="49850" cy="25"/>
            </a:xfrm>
            <a:custGeom>
              <a:avLst/>
              <a:gdLst/>
              <a:ahLst/>
              <a:cxnLst/>
              <a:rect l="l" t="t" r="r" b="b"/>
              <a:pathLst>
                <a:path w="1994" h="1" fill="none" extrusionOk="0">
                  <a:moveTo>
                    <a:pt x="1993" y="0"/>
                  </a:moveTo>
                  <a:lnTo>
                    <a:pt x="1" y="0"/>
                  </a:lnTo>
                </a:path>
              </a:pathLst>
            </a:custGeom>
            <a:noFill/>
            <a:ln w="130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34"/>
            <p:cNvSpPr/>
            <p:nvPr/>
          </p:nvSpPr>
          <p:spPr>
            <a:xfrm>
              <a:off x="3275075" y="1538150"/>
              <a:ext cx="1088250" cy="1151525"/>
            </a:xfrm>
            <a:custGeom>
              <a:avLst/>
              <a:gdLst/>
              <a:ahLst/>
              <a:cxnLst/>
              <a:rect l="l" t="t" r="r" b="b"/>
              <a:pathLst>
                <a:path w="43530" h="46061" extrusionOk="0">
                  <a:moveTo>
                    <a:pt x="38378" y="1"/>
                  </a:moveTo>
                  <a:lnTo>
                    <a:pt x="2352" y="198"/>
                  </a:lnTo>
                  <a:lnTo>
                    <a:pt x="36" y="42201"/>
                  </a:lnTo>
                  <a:lnTo>
                    <a:pt x="0" y="42560"/>
                  </a:lnTo>
                  <a:lnTo>
                    <a:pt x="0" y="42937"/>
                  </a:lnTo>
                  <a:lnTo>
                    <a:pt x="0" y="43278"/>
                  </a:lnTo>
                  <a:lnTo>
                    <a:pt x="54" y="43637"/>
                  </a:lnTo>
                  <a:lnTo>
                    <a:pt x="108" y="43996"/>
                  </a:lnTo>
                  <a:lnTo>
                    <a:pt x="216" y="44319"/>
                  </a:lnTo>
                  <a:lnTo>
                    <a:pt x="306" y="44463"/>
                  </a:lnTo>
                  <a:lnTo>
                    <a:pt x="395" y="44625"/>
                  </a:lnTo>
                  <a:lnTo>
                    <a:pt x="485" y="44768"/>
                  </a:lnTo>
                  <a:lnTo>
                    <a:pt x="593" y="44894"/>
                  </a:lnTo>
                  <a:lnTo>
                    <a:pt x="718" y="45037"/>
                  </a:lnTo>
                  <a:lnTo>
                    <a:pt x="880" y="45145"/>
                  </a:lnTo>
                  <a:lnTo>
                    <a:pt x="1024" y="45253"/>
                  </a:lnTo>
                  <a:lnTo>
                    <a:pt x="1185" y="45325"/>
                  </a:lnTo>
                  <a:lnTo>
                    <a:pt x="1508" y="45468"/>
                  </a:lnTo>
                  <a:lnTo>
                    <a:pt x="1849" y="45576"/>
                  </a:lnTo>
                  <a:lnTo>
                    <a:pt x="2208" y="45630"/>
                  </a:lnTo>
                  <a:lnTo>
                    <a:pt x="2585" y="45684"/>
                  </a:lnTo>
                  <a:lnTo>
                    <a:pt x="2980" y="45702"/>
                  </a:lnTo>
                  <a:lnTo>
                    <a:pt x="3339" y="45702"/>
                  </a:lnTo>
                  <a:lnTo>
                    <a:pt x="42129" y="46061"/>
                  </a:lnTo>
                  <a:lnTo>
                    <a:pt x="42381" y="46061"/>
                  </a:lnTo>
                  <a:lnTo>
                    <a:pt x="42650" y="46043"/>
                  </a:lnTo>
                  <a:lnTo>
                    <a:pt x="42776" y="46025"/>
                  </a:lnTo>
                  <a:lnTo>
                    <a:pt x="42901" y="45989"/>
                  </a:lnTo>
                  <a:lnTo>
                    <a:pt x="43009" y="45917"/>
                  </a:lnTo>
                  <a:lnTo>
                    <a:pt x="43153" y="45845"/>
                  </a:lnTo>
                  <a:lnTo>
                    <a:pt x="43260" y="45720"/>
                  </a:lnTo>
                  <a:lnTo>
                    <a:pt x="43368" y="45594"/>
                  </a:lnTo>
                  <a:lnTo>
                    <a:pt x="43422" y="45414"/>
                  </a:lnTo>
                  <a:lnTo>
                    <a:pt x="43494" y="45253"/>
                  </a:lnTo>
                  <a:lnTo>
                    <a:pt x="43512" y="45073"/>
                  </a:lnTo>
                  <a:lnTo>
                    <a:pt x="43529" y="44876"/>
                  </a:lnTo>
                  <a:lnTo>
                    <a:pt x="43529" y="44481"/>
                  </a:lnTo>
                  <a:lnTo>
                    <a:pt x="43422" y="39240"/>
                  </a:lnTo>
                  <a:lnTo>
                    <a:pt x="43278" y="34016"/>
                  </a:lnTo>
                  <a:lnTo>
                    <a:pt x="43081" y="28775"/>
                  </a:lnTo>
                  <a:lnTo>
                    <a:pt x="42865" y="23497"/>
                  </a:lnTo>
                  <a:lnTo>
                    <a:pt x="42596" y="18256"/>
                  </a:lnTo>
                  <a:lnTo>
                    <a:pt x="42291" y="13032"/>
                  </a:lnTo>
                  <a:lnTo>
                    <a:pt x="41968" y="7809"/>
                  </a:lnTo>
                  <a:lnTo>
                    <a:pt x="41609" y="2567"/>
                  </a:lnTo>
                  <a:lnTo>
                    <a:pt x="41555" y="2137"/>
                  </a:lnTo>
                  <a:lnTo>
                    <a:pt x="41501" y="1670"/>
                  </a:lnTo>
                  <a:lnTo>
                    <a:pt x="41429" y="1490"/>
                  </a:lnTo>
                  <a:lnTo>
                    <a:pt x="41375" y="1257"/>
                  </a:lnTo>
                  <a:lnTo>
                    <a:pt x="41286" y="1078"/>
                  </a:lnTo>
                  <a:lnTo>
                    <a:pt x="41178" y="898"/>
                  </a:lnTo>
                  <a:lnTo>
                    <a:pt x="41052" y="737"/>
                  </a:lnTo>
                  <a:lnTo>
                    <a:pt x="40909" y="611"/>
                  </a:lnTo>
                  <a:lnTo>
                    <a:pt x="40783" y="503"/>
                  </a:lnTo>
                  <a:lnTo>
                    <a:pt x="40604" y="395"/>
                  </a:lnTo>
                  <a:lnTo>
                    <a:pt x="40460" y="306"/>
                  </a:lnTo>
                  <a:lnTo>
                    <a:pt x="40281" y="252"/>
                  </a:lnTo>
                  <a:lnTo>
                    <a:pt x="39922" y="144"/>
                  </a:lnTo>
                  <a:lnTo>
                    <a:pt x="39545" y="54"/>
                  </a:lnTo>
                  <a:lnTo>
                    <a:pt x="39168" y="36"/>
                  </a:lnTo>
                  <a:lnTo>
                    <a:pt x="38773" y="1"/>
                  </a:lnTo>
                  <a:close/>
                </a:path>
              </a:pathLst>
            </a:custGeom>
            <a:solidFill>
              <a:schemeClr val="lt2"/>
            </a:solidFill>
            <a:ln w="37250" cap="rnd" cmpd="sng">
              <a:solidFill>
                <a:srgbClr val="0202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34"/>
            <p:cNvSpPr/>
            <p:nvPr/>
          </p:nvSpPr>
          <p:spPr>
            <a:xfrm>
              <a:off x="3418225" y="920225"/>
              <a:ext cx="749450" cy="635450"/>
            </a:xfrm>
            <a:custGeom>
              <a:avLst/>
              <a:gdLst/>
              <a:ahLst/>
              <a:cxnLst/>
              <a:rect l="l" t="t" r="r" b="b"/>
              <a:pathLst>
                <a:path w="29978" h="25418" extrusionOk="0">
                  <a:moveTo>
                    <a:pt x="15653" y="0"/>
                  </a:moveTo>
                  <a:lnTo>
                    <a:pt x="14756" y="18"/>
                  </a:lnTo>
                  <a:lnTo>
                    <a:pt x="13840" y="90"/>
                  </a:lnTo>
                  <a:lnTo>
                    <a:pt x="12925" y="198"/>
                  </a:lnTo>
                  <a:lnTo>
                    <a:pt x="12063" y="323"/>
                  </a:lnTo>
                  <a:lnTo>
                    <a:pt x="11166" y="503"/>
                  </a:lnTo>
                  <a:lnTo>
                    <a:pt x="10465" y="664"/>
                  </a:lnTo>
                  <a:lnTo>
                    <a:pt x="9801" y="844"/>
                  </a:lnTo>
                  <a:lnTo>
                    <a:pt x="9119" y="1041"/>
                  </a:lnTo>
                  <a:lnTo>
                    <a:pt x="8473" y="1257"/>
                  </a:lnTo>
                  <a:lnTo>
                    <a:pt x="7181" y="1795"/>
                  </a:lnTo>
                  <a:lnTo>
                    <a:pt x="6499" y="2154"/>
                  </a:lnTo>
                  <a:lnTo>
                    <a:pt x="5924" y="2495"/>
                  </a:lnTo>
                  <a:lnTo>
                    <a:pt x="5278" y="2962"/>
                  </a:lnTo>
                  <a:lnTo>
                    <a:pt x="4686" y="3429"/>
                  </a:lnTo>
                  <a:lnTo>
                    <a:pt x="4129" y="3931"/>
                  </a:lnTo>
                  <a:lnTo>
                    <a:pt x="3609" y="4506"/>
                  </a:lnTo>
                  <a:lnTo>
                    <a:pt x="3124" y="5098"/>
                  </a:lnTo>
                  <a:lnTo>
                    <a:pt x="2675" y="5726"/>
                  </a:lnTo>
                  <a:lnTo>
                    <a:pt x="2280" y="6355"/>
                  </a:lnTo>
                  <a:lnTo>
                    <a:pt x="1921" y="6983"/>
                  </a:lnTo>
                  <a:lnTo>
                    <a:pt x="1562" y="7683"/>
                  </a:lnTo>
                  <a:lnTo>
                    <a:pt x="1275" y="8401"/>
                  </a:lnTo>
                  <a:lnTo>
                    <a:pt x="1006" y="9119"/>
                  </a:lnTo>
                  <a:lnTo>
                    <a:pt x="772" y="9801"/>
                  </a:lnTo>
                  <a:lnTo>
                    <a:pt x="557" y="10555"/>
                  </a:lnTo>
                  <a:lnTo>
                    <a:pt x="395" y="11309"/>
                  </a:lnTo>
                  <a:lnTo>
                    <a:pt x="270" y="12063"/>
                  </a:lnTo>
                  <a:lnTo>
                    <a:pt x="162" y="12781"/>
                  </a:lnTo>
                  <a:lnTo>
                    <a:pt x="19" y="14289"/>
                  </a:lnTo>
                  <a:lnTo>
                    <a:pt x="1" y="15060"/>
                  </a:lnTo>
                  <a:lnTo>
                    <a:pt x="1" y="15850"/>
                  </a:lnTo>
                  <a:lnTo>
                    <a:pt x="19" y="16622"/>
                  </a:lnTo>
                  <a:lnTo>
                    <a:pt x="108" y="18148"/>
                  </a:lnTo>
                  <a:lnTo>
                    <a:pt x="180" y="18938"/>
                  </a:lnTo>
                  <a:lnTo>
                    <a:pt x="342" y="20463"/>
                  </a:lnTo>
                  <a:lnTo>
                    <a:pt x="575" y="21989"/>
                  </a:lnTo>
                  <a:lnTo>
                    <a:pt x="808" y="23497"/>
                  </a:lnTo>
                  <a:lnTo>
                    <a:pt x="1149" y="25418"/>
                  </a:lnTo>
                  <a:lnTo>
                    <a:pt x="5637" y="25166"/>
                  </a:lnTo>
                  <a:lnTo>
                    <a:pt x="5278" y="23389"/>
                  </a:lnTo>
                  <a:lnTo>
                    <a:pt x="5062" y="22240"/>
                  </a:lnTo>
                  <a:lnTo>
                    <a:pt x="4865" y="21056"/>
                  </a:lnTo>
                  <a:lnTo>
                    <a:pt x="4686" y="19889"/>
                  </a:lnTo>
                  <a:lnTo>
                    <a:pt x="4542" y="18722"/>
                  </a:lnTo>
                  <a:lnTo>
                    <a:pt x="4327" y="16389"/>
                  </a:lnTo>
                  <a:lnTo>
                    <a:pt x="4273" y="15204"/>
                  </a:lnTo>
                  <a:lnTo>
                    <a:pt x="4219" y="14001"/>
                  </a:lnTo>
                  <a:lnTo>
                    <a:pt x="4219" y="13391"/>
                  </a:lnTo>
                  <a:lnTo>
                    <a:pt x="4237" y="12817"/>
                  </a:lnTo>
                  <a:lnTo>
                    <a:pt x="4362" y="11668"/>
                  </a:lnTo>
                  <a:lnTo>
                    <a:pt x="4488" y="11111"/>
                  </a:lnTo>
                  <a:lnTo>
                    <a:pt x="4632" y="10555"/>
                  </a:lnTo>
                  <a:lnTo>
                    <a:pt x="4919" y="9801"/>
                  </a:lnTo>
                  <a:lnTo>
                    <a:pt x="5278" y="9083"/>
                  </a:lnTo>
                  <a:lnTo>
                    <a:pt x="5709" y="8419"/>
                  </a:lnTo>
                  <a:lnTo>
                    <a:pt x="6193" y="7809"/>
                  </a:lnTo>
                  <a:lnTo>
                    <a:pt x="6750" y="7216"/>
                  </a:lnTo>
                  <a:lnTo>
                    <a:pt x="7360" y="6678"/>
                  </a:lnTo>
                  <a:lnTo>
                    <a:pt x="8024" y="6175"/>
                  </a:lnTo>
                  <a:lnTo>
                    <a:pt x="8347" y="5960"/>
                  </a:lnTo>
                  <a:lnTo>
                    <a:pt x="9101" y="5529"/>
                  </a:lnTo>
                  <a:lnTo>
                    <a:pt x="9855" y="5152"/>
                  </a:lnTo>
                  <a:lnTo>
                    <a:pt x="10645" y="4811"/>
                  </a:lnTo>
                  <a:lnTo>
                    <a:pt x="11040" y="4667"/>
                  </a:lnTo>
                  <a:lnTo>
                    <a:pt x="11901" y="4416"/>
                  </a:lnTo>
                  <a:lnTo>
                    <a:pt x="12745" y="4183"/>
                  </a:lnTo>
                  <a:lnTo>
                    <a:pt x="13607" y="4021"/>
                  </a:lnTo>
                  <a:lnTo>
                    <a:pt x="14450" y="3895"/>
                  </a:lnTo>
                  <a:lnTo>
                    <a:pt x="15294" y="3806"/>
                  </a:lnTo>
                  <a:lnTo>
                    <a:pt x="15743" y="3806"/>
                  </a:lnTo>
                  <a:lnTo>
                    <a:pt x="16245" y="3824"/>
                  </a:lnTo>
                  <a:lnTo>
                    <a:pt x="16694" y="3877"/>
                  </a:lnTo>
                  <a:lnTo>
                    <a:pt x="17161" y="3967"/>
                  </a:lnTo>
                  <a:lnTo>
                    <a:pt x="17628" y="4093"/>
                  </a:lnTo>
                  <a:lnTo>
                    <a:pt x="18112" y="4254"/>
                  </a:lnTo>
                  <a:lnTo>
                    <a:pt x="18579" y="4416"/>
                  </a:lnTo>
                  <a:lnTo>
                    <a:pt x="19046" y="4631"/>
                  </a:lnTo>
                  <a:lnTo>
                    <a:pt x="19494" y="4847"/>
                  </a:lnTo>
                  <a:lnTo>
                    <a:pt x="19925" y="5098"/>
                  </a:lnTo>
                  <a:lnTo>
                    <a:pt x="20356" y="5367"/>
                  </a:lnTo>
                  <a:lnTo>
                    <a:pt x="20787" y="5655"/>
                  </a:lnTo>
                  <a:lnTo>
                    <a:pt x="21577" y="6283"/>
                  </a:lnTo>
                  <a:lnTo>
                    <a:pt x="22295" y="6947"/>
                  </a:lnTo>
                  <a:lnTo>
                    <a:pt x="22582" y="7252"/>
                  </a:lnTo>
                  <a:lnTo>
                    <a:pt x="22851" y="7575"/>
                  </a:lnTo>
                  <a:lnTo>
                    <a:pt x="23084" y="7898"/>
                  </a:lnTo>
                  <a:lnTo>
                    <a:pt x="23479" y="8634"/>
                  </a:lnTo>
                  <a:lnTo>
                    <a:pt x="23802" y="9388"/>
                  </a:lnTo>
                  <a:lnTo>
                    <a:pt x="23928" y="9765"/>
                  </a:lnTo>
                  <a:lnTo>
                    <a:pt x="24143" y="10591"/>
                  </a:lnTo>
                  <a:lnTo>
                    <a:pt x="24215" y="11004"/>
                  </a:lnTo>
                  <a:lnTo>
                    <a:pt x="24413" y="12332"/>
                  </a:lnTo>
                  <a:lnTo>
                    <a:pt x="24574" y="14683"/>
                  </a:lnTo>
                  <a:lnTo>
                    <a:pt x="24844" y="17466"/>
                  </a:lnTo>
                  <a:lnTo>
                    <a:pt x="24951" y="18848"/>
                  </a:lnTo>
                  <a:lnTo>
                    <a:pt x="25023" y="20194"/>
                  </a:lnTo>
                  <a:lnTo>
                    <a:pt x="25059" y="20876"/>
                  </a:lnTo>
                  <a:lnTo>
                    <a:pt x="25059" y="21540"/>
                  </a:lnTo>
                  <a:lnTo>
                    <a:pt x="25005" y="22941"/>
                  </a:lnTo>
                  <a:lnTo>
                    <a:pt x="24826" y="24933"/>
                  </a:lnTo>
                  <a:lnTo>
                    <a:pt x="29726" y="24969"/>
                  </a:lnTo>
                  <a:lnTo>
                    <a:pt x="29852" y="23461"/>
                  </a:lnTo>
                  <a:lnTo>
                    <a:pt x="29923" y="22402"/>
                  </a:lnTo>
                  <a:lnTo>
                    <a:pt x="29977" y="21325"/>
                  </a:lnTo>
                  <a:lnTo>
                    <a:pt x="29923" y="19153"/>
                  </a:lnTo>
                  <a:lnTo>
                    <a:pt x="29834" y="18004"/>
                  </a:lnTo>
                  <a:lnTo>
                    <a:pt x="29726" y="16891"/>
                  </a:lnTo>
                  <a:lnTo>
                    <a:pt x="29600" y="15760"/>
                  </a:lnTo>
                  <a:lnTo>
                    <a:pt x="29421" y="14665"/>
                  </a:lnTo>
                  <a:lnTo>
                    <a:pt x="29223" y="13571"/>
                  </a:lnTo>
                  <a:lnTo>
                    <a:pt x="28972" y="12476"/>
                  </a:lnTo>
                  <a:lnTo>
                    <a:pt x="28721" y="11381"/>
                  </a:lnTo>
                  <a:lnTo>
                    <a:pt x="28416" y="10340"/>
                  </a:lnTo>
                  <a:lnTo>
                    <a:pt x="27716" y="8347"/>
                  </a:lnTo>
                  <a:lnTo>
                    <a:pt x="27051" y="6839"/>
                  </a:lnTo>
                  <a:lnTo>
                    <a:pt x="26764" y="6283"/>
                  </a:lnTo>
                  <a:lnTo>
                    <a:pt x="26477" y="5744"/>
                  </a:lnTo>
                  <a:lnTo>
                    <a:pt x="26172" y="5224"/>
                  </a:lnTo>
                  <a:lnTo>
                    <a:pt x="25831" y="4703"/>
                  </a:lnTo>
                  <a:lnTo>
                    <a:pt x="25472" y="4201"/>
                  </a:lnTo>
                  <a:lnTo>
                    <a:pt x="25077" y="3716"/>
                  </a:lnTo>
                  <a:lnTo>
                    <a:pt x="24682" y="3267"/>
                  </a:lnTo>
                  <a:lnTo>
                    <a:pt x="24018" y="2639"/>
                  </a:lnTo>
                  <a:lnTo>
                    <a:pt x="23659" y="2352"/>
                  </a:lnTo>
                  <a:lnTo>
                    <a:pt x="22941" y="1849"/>
                  </a:lnTo>
                  <a:lnTo>
                    <a:pt x="22510" y="1598"/>
                  </a:lnTo>
                  <a:lnTo>
                    <a:pt x="21774" y="1203"/>
                  </a:lnTo>
                  <a:lnTo>
                    <a:pt x="21361" y="1023"/>
                  </a:lnTo>
                  <a:lnTo>
                    <a:pt x="20948" y="862"/>
                  </a:lnTo>
                  <a:lnTo>
                    <a:pt x="19692" y="449"/>
                  </a:lnTo>
                  <a:lnTo>
                    <a:pt x="18794" y="269"/>
                  </a:lnTo>
                  <a:lnTo>
                    <a:pt x="17484" y="90"/>
                  </a:lnTo>
                  <a:lnTo>
                    <a:pt x="16569" y="18"/>
                  </a:lnTo>
                  <a:lnTo>
                    <a:pt x="15653" y="0"/>
                  </a:lnTo>
                  <a:close/>
                </a:path>
              </a:pathLst>
            </a:custGeom>
            <a:solidFill>
              <a:schemeClr val="accent3"/>
            </a:solidFill>
            <a:ln w="24675" cap="rnd" cmpd="sng">
              <a:solidFill>
                <a:srgbClr val="0202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34"/>
            <p:cNvSpPr/>
            <p:nvPr/>
          </p:nvSpPr>
          <p:spPr>
            <a:xfrm>
              <a:off x="3616125" y="1757150"/>
              <a:ext cx="401200" cy="580250"/>
            </a:xfrm>
            <a:custGeom>
              <a:avLst/>
              <a:gdLst/>
              <a:ahLst/>
              <a:cxnLst/>
              <a:rect l="l" t="t" r="r" b="b"/>
              <a:pathLst>
                <a:path w="16048" h="23210" extrusionOk="0">
                  <a:moveTo>
                    <a:pt x="6014" y="0"/>
                  </a:moveTo>
                  <a:lnTo>
                    <a:pt x="5457" y="36"/>
                  </a:lnTo>
                  <a:lnTo>
                    <a:pt x="4919" y="108"/>
                  </a:lnTo>
                  <a:lnTo>
                    <a:pt x="4380" y="216"/>
                  </a:lnTo>
                  <a:lnTo>
                    <a:pt x="3860" y="359"/>
                  </a:lnTo>
                  <a:lnTo>
                    <a:pt x="3357" y="557"/>
                  </a:lnTo>
                  <a:lnTo>
                    <a:pt x="2873" y="826"/>
                  </a:lnTo>
                  <a:lnTo>
                    <a:pt x="2621" y="952"/>
                  </a:lnTo>
                  <a:lnTo>
                    <a:pt x="2406" y="1095"/>
                  </a:lnTo>
                  <a:lnTo>
                    <a:pt x="2083" y="1347"/>
                  </a:lnTo>
                  <a:lnTo>
                    <a:pt x="1814" y="1598"/>
                  </a:lnTo>
                  <a:lnTo>
                    <a:pt x="1544" y="1867"/>
                  </a:lnTo>
                  <a:lnTo>
                    <a:pt x="1293" y="2136"/>
                  </a:lnTo>
                  <a:lnTo>
                    <a:pt x="1042" y="2459"/>
                  </a:lnTo>
                  <a:lnTo>
                    <a:pt x="844" y="2765"/>
                  </a:lnTo>
                  <a:lnTo>
                    <a:pt x="665" y="3124"/>
                  </a:lnTo>
                  <a:lnTo>
                    <a:pt x="485" y="3465"/>
                  </a:lnTo>
                  <a:lnTo>
                    <a:pt x="360" y="3806"/>
                  </a:lnTo>
                  <a:lnTo>
                    <a:pt x="216" y="4183"/>
                  </a:lnTo>
                  <a:lnTo>
                    <a:pt x="144" y="4542"/>
                  </a:lnTo>
                  <a:lnTo>
                    <a:pt x="72" y="4937"/>
                  </a:lnTo>
                  <a:lnTo>
                    <a:pt x="36" y="5296"/>
                  </a:lnTo>
                  <a:lnTo>
                    <a:pt x="1" y="5690"/>
                  </a:lnTo>
                  <a:lnTo>
                    <a:pt x="1" y="6085"/>
                  </a:lnTo>
                  <a:lnTo>
                    <a:pt x="54" y="6444"/>
                  </a:lnTo>
                  <a:lnTo>
                    <a:pt x="108" y="6839"/>
                  </a:lnTo>
                  <a:lnTo>
                    <a:pt x="216" y="7216"/>
                  </a:lnTo>
                  <a:lnTo>
                    <a:pt x="342" y="7575"/>
                  </a:lnTo>
                  <a:lnTo>
                    <a:pt x="485" y="7916"/>
                  </a:lnTo>
                  <a:lnTo>
                    <a:pt x="665" y="8275"/>
                  </a:lnTo>
                  <a:lnTo>
                    <a:pt x="844" y="8598"/>
                  </a:lnTo>
                  <a:lnTo>
                    <a:pt x="1078" y="8921"/>
                  </a:lnTo>
                  <a:lnTo>
                    <a:pt x="1293" y="9227"/>
                  </a:lnTo>
                  <a:lnTo>
                    <a:pt x="1544" y="9532"/>
                  </a:lnTo>
                  <a:lnTo>
                    <a:pt x="1831" y="9783"/>
                  </a:lnTo>
                  <a:lnTo>
                    <a:pt x="2101" y="10052"/>
                  </a:lnTo>
                  <a:lnTo>
                    <a:pt x="2406" y="10268"/>
                  </a:lnTo>
                  <a:lnTo>
                    <a:pt x="2729" y="10483"/>
                  </a:lnTo>
                  <a:lnTo>
                    <a:pt x="3070" y="10681"/>
                  </a:lnTo>
                  <a:lnTo>
                    <a:pt x="3411" y="10824"/>
                  </a:lnTo>
                  <a:lnTo>
                    <a:pt x="3770" y="10986"/>
                  </a:lnTo>
                  <a:lnTo>
                    <a:pt x="4057" y="11058"/>
                  </a:lnTo>
                  <a:lnTo>
                    <a:pt x="4344" y="11165"/>
                  </a:lnTo>
                  <a:lnTo>
                    <a:pt x="4470" y="11237"/>
                  </a:lnTo>
                  <a:lnTo>
                    <a:pt x="4578" y="11327"/>
                  </a:lnTo>
                  <a:lnTo>
                    <a:pt x="4686" y="11434"/>
                  </a:lnTo>
                  <a:lnTo>
                    <a:pt x="4775" y="11542"/>
                  </a:lnTo>
                  <a:lnTo>
                    <a:pt x="4829" y="11668"/>
                  </a:lnTo>
                  <a:lnTo>
                    <a:pt x="4865" y="11829"/>
                  </a:lnTo>
                  <a:lnTo>
                    <a:pt x="4883" y="11955"/>
                  </a:lnTo>
                  <a:lnTo>
                    <a:pt x="4883" y="12099"/>
                  </a:lnTo>
                  <a:lnTo>
                    <a:pt x="4829" y="12404"/>
                  </a:lnTo>
                  <a:lnTo>
                    <a:pt x="4757" y="12709"/>
                  </a:lnTo>
                  <a:lnTo>
                    <a:pt x="1760" y="23210"/>
                  </a:lnTo>
                  <a:lnTo>
                    <a:pt x="3124" y="23012"/>
                  </a:lnTo>
                  <a:lnTo>
                    <a:pt x="4470" y="22851"/>
                  </a:lnTo>
                  <a:lnTo>
                    <a:pt x="5834" y="22689"/>
                  </a:lnTo>
                  <a:lnTo>
                    <a:pt x="7199" y="22564"/>
                  </a:lnTo>
                  <a:lnTo>
                    <a:pt x="8563" y="22456"/>
                  </a:lnTo>
                  <a:lnTo>
                    <a:pt x="9927" y="22384"/>
                  </a:lnTo>
                  <a:lnTo>
                    <a:pt x="11309" y="22348"/>
                  </a:lnTo>
                  <a:lnTo>
                    <a:pt x="12673" y="22330"/>
                  </a:lnTo>
                  <a:lnTo>
                    <a:pt x="12673" y="21630"/>
                  </a:lnTo>
                  <a:lnTo>
                    <a:pt x="12655" y="20966"/>
                  </a:lnTo>
                  <a:lnTo>
                    <a:pt x="12619" y="20284"/>
                  </a:lnTo>
                  <a:lnTo>
                    <a:pt x="12566" y="19602"/>
                  </a:lnTo>
                  <a:lnTo>
                    <a:pt x="12512" y="18920"/>
                  </a:lnTo>
                  <a:lnTo>
                    <a:pt x="12422" y="18256"/>
                  </a:lnTo>
                  <a:lnTo>
                    <a:pt x="12332" y="17573"/>
                  </a:lnTo>
                  <a:lnTo>
                    <a:pt x="12225" y="16909"/>
                  </a:lnTo>
                  <a:lnTo>
                    <a:pt x="12099" y="16245"/>
                  </a:lnTo>
                  <a:lnTo>
                    <a:pt x="11955" y="15563"/>
                  </a:lnTo>
                  <a:lnTo>
                    <a:pt x="11812" y="14899"/>
                  </a:lnTo>
                  <a:lnTo>
                    <a:pt x="11632" y="14253"/>
                  </a:lnTo>
                  <a:lnTo>
                    <a:pt x="11435" y="13589"/>
                  </a:lnTo>
                  <a:lnTo>
                    <a:pt x="11255" y="12924"/>
                  </a:lnTo>
                  <a:lnTo>
                    <a:pt x="11022" y="12296"/>
                  </a:lnTo>
                  <a:lnTo>
                    <a:pt x="10807" y="11650"/>
                  </a:lnTo>
                  <a:lnTo>
                    <a:pt x="11183" y="11650"/>
                  </a:lnTo>
                  <a:lnTo>
                    <a:pt x="11542" y="11632"/>
                  </a:lnTo>
                  <a:lnTo>
                    <a:pt x="11901" y="11560"/>
                  </a:lnTo>
                  <a:lnTo>
                    <a:pt x="12260" y="11470"/>
                  </a:lnTo>
                  <a:lnTo>
                    <a:pt x="12619" y="11363"/>
                  </a:lnTo>
                  <a:lnTo>
                    <a:pt x="12961" y="11237"/>
                  </a:lnTo>
                  <a:lnTo>
                    <a:pt x="13284" y="11093"/>
                  </a:lnTo>
                  <a:lnTo>
                    <a:pt x="13607" y="10914"/>
                  </a:lnTo>
                  <a:lnTo>
                    <a:pt x="13912" y="10699"/>
                  </a:lnTo>
                  <a:lnTo>
                    <a:pt x="14217" y="10483"/>
                  </a:lnTo>
                  <a:lnTo>
                    <a:pt x="14486" y="10232"/>
                  </a:lnTo>
                  <a:lnTo>
                    <a:pt x="14756" y="9981"/>
                  </a:lnTo>
                  <a:lnTo>
                    <a:pt x="14989" y="9693"/>
                  </a:lnTo>
                  <a:lnTo>
                    <a:pt x="15204" y="9424"/>
                  </a:lnTo>
                  <a:lnTo>
                    <a:pt x="15402" y="9101"/>
                  </a:lnTo>
                  <a:lnTo>
                    <a:pt x="15581" y="8760"/>
                  </a:lnTo>
                  <a:lnTo>
                    <a:pt x="15725" y="8437"/>
                  </a:lnTo>
                  <a:lnTo>
                    <a:pt x="15833" y="8096"/>
                  </a:lnTo>
                  <a:lnTo>
                    <a:pt x="15940" y="7755"/>
                  </a:lnTo>
                  <a:lnTo>
                    <a:pt x="16012" y="7378"/>
                  </a:lnTo>
                  <a:lnTo>
                    <a:pt x="16048" y="7019"/>
                  </a:lnTo>
                  <a:lnTo>
                    <a:pt x="16048" y="6642"/>
                  </a:lnTo>
                  <a:lnTo>
                    <a:pt x="16048" y="6283"/>
                  </a:lnTo>
                  <a:lnTo>
                    <a:pt x="16012" y="5906"/>
                  </a:lnTo>
                  <a:lnTo>
                    <a:pt x="15976" y="5565"/>
                  </a:lnTo>
                  <a:lnTo>
                    <a:pt x="15886" y="5188"/>
                  </a:lnTo>
                  <a:lnTo>
                    <a:pt x="15779" y="4847"/>
                  </a:lnTo>
                  <a:lnTo>
                    <a:pt x="15635" y="4506"/>
                  </a:lnTo>
                  <a:lnTo>
                    <a:pt x="15492" y="4183"/>
                  </a:lnTo>
                  <a:lnTo>
                    <a:pt x="15294" y="3860"/>
                  </a:lnTo>
                  <a:lnTo>
                    <a:pt x="15097" y="3554"/>
                  </a:lnTo>
                  <a:lnTo>
                    <a:pt x="14863" y="3267"/>
                  </a:lnTo>
                  <a:lnTo>
                    <a:pt x="14684" y="3052"/>
                  </a:lnTo>
                  <a:lnTo>
                    <a:pt x="14468" y="2854"/>
                  </a:lnTo>
                  <a:lnTo>
                    <a:pt x="14271" y="2657"/>
                  </a:lnTo>
                  <a:lnTo>
                    <a:pt x="14055" y="2495"/>
                  </a:lnTo>
                  <a:lnTo>
                    <a:pt x="13589" y="2136"/>
                  </a:lnTo>
                  <a:lnTo>
                    <a:pt x="13104" y="1867"/>
                  </a:lnTo>
                  <a:lnTo>
                    <a:pt x="12619" y="1580"/>
                  </a:lnTo>
                  <a:lnTo>
                    <a:pt x="12063" y="1347"/>
                  </a:lnTo>
                  <a:lnTo>
                    <a:pt x="11542" y="1131"/>
                  </a:lnTo>
                  <a:lnTo>
                    <a:pt x="11004" y="934"/>
                  </a:lnTo>
                  <a:lnTo>
                    <a:pt x="10483" y="754"/>
                  </a:lnTo>
                  <a:lnTo>
                    <a:pt x="9927" y="575"/>
                  </a:lnTo>
                  <a:lnTo>
                    <a:pt x="9388" y="431"/>
                  </a:lnTo>
                  <a:lnTo>
                    <a:pt x="8814" y="305"/>
                  </a:lnTo>
                  <a:lnTo>
                    <a:pt x="8258" y="198"/>
                  </a:lnTo>
                  <a:lnTo>
                    <a:pt x="7701" y="108"/>
                  </a:lnTo>
                  <a:lnTo>
                    <a:pt x="7127" y="36"/>
                  </a:lnTo>
                  <a:lnTo>
                    <a:pt x="6570" y="0"/>
                  </a:lnTo>
                  <a:close/>
                </a:path>
              </a:pathLst>
            </a:custGeom>
            <a:solidFill>
              <a:schemeClr val="accent4"/>
            </a:solidFill>
            <a:ln w="309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34"/>
            <p:cNvSpPr/>
            <p:nvPr/>
          </p:nvSpPr>
          <p:spPr>
            <a:xfrm>
              <a:off x="3331625" y="1602325"/>
              <a:ext cx="68225" cy="5400"/>
            </a:xfrm>
            <a:custGeom>
              <a:avLst/>
              <a:gdLst/>
              <a:ahLst/>
              <a:cxnLst/>
              <a:rect l="l" t="t" r="r" b="b"/>
              <a:pathLst>
                <a:path w="2729" h="216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2729" y="216"/>
                  </a:lnTo>
                </a:path>
              </a:pathLst>
            </a:custGeom>
            <a:noFill/>
            <a:ln w="8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34"/>
            <p:cNvSpPr/>
            <p:nvPr/>
          </p:nvSpPr>
          <p:spPr>
            <a:xfrm>
              <a:off x="3321750" y="1656175"/>
              <a:ext cx="70475" cy="4075"/>
            </a:xfrm>
            <a:custGeom>
              <a:avLst/>
              <a:gdLst/>
              <a:ahLst/>
              <a:cxnLst/>
              <a:rect l="l" t="t" r="r" b="b"/>
              <a:pathLst>
                <a:path w="2819" h="163" fill="none" extrusionOk="0">
                  <a:moveTo>
                    <a:pt x="0" y="162"/>
                  </a:moveTo>
                  <a:lnTo>
                    <a:pt x="0" y="162"/>
                  </a:lnTo>
                  <a:lnTo>
                    <a:pt x="2818" y="0"/>
                  </a:lnTo>
                </a:path>
              </a:pathLst>
            </a:custGeom>
            <a:noFill/>
            <a:ln w="8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34"/>
            <p:cNvSpPr/>
            <p:nvPr/>
          </p:nvSpPr>
          <p:spPr>
            <a:xfrm>
              <a:off x="3318600" y="1712275"/>
              <a:ext cx="65550" cy="2250"/>
            </a:xfrm>
            <a:custGeom>
              <a:avLst/>
              <a:gdLst/>
              <a:ahLst/>
              <a:cxnLst/>
              <a:rect l="l" t="t" r="r" b="b"/>
              <a:pathLst>
                <a:path w="2622" h="90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2621" y="90"/>
                  </a:lnTo>
                </a:path>
              </a:pathLst>
            </a:custGeom>
            <a:noFill/>
            <a:ln w="8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34"/>
            <p:cNvSpPr/>
            <p:nvPr/>
          </p:nvSpPr>
          <p:spPr>
            <a:xfrm>
              <a:off x="3315900" y="1754450"/>
              <a:ext cx="75425" cy="475"/>
            </a:xfrm>
            <a:custGeom>
              <a:avLst/>
              <a:gdLst/>
              <a:ahLst/>
              <a:cxnLst/>
              <a:rect l="l" t="t" r="r" b="b"/>
              <a:pathLst>
                <a:path w="3017" h="19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3017" y="18"/>
                  </a:lnTo>
                </a:path>
              </a:pathLst>
            </a:custGeom>
            <a:noFill/>
            <a:ln w="8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34"/>
            <p:cNvSpPr/>
            <p:nvPr/>
          </p:nvSpPr>
          <p:spPr>
            <a:xfrm>
              <a:off x="3320850" y="1815025"/>
              <a:ext cx="60600" cy="475"/>
            </a:xfrm>
            <a:custGeom>
              <a:avLst/>
              <a:gdLst/>
              <a:ahLst/>
              <a:cxnLst/>
              <a:rect l="l" t="t" r="r" b="b"/>
              <a:pathLst>
                <a:path w="2424" h="19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2424" y="19"/>
                  </a:lnTo>
                </a:path>
              </a:pathLst>
            </a:custGeom>
            <a:noFill/>
            <a:ln w="8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34"/>
            <p:cNvSpPr/>
            <p:nvPr/>
          </p:nvSpPr>
          <p:spPr>
            <a:xfrm>
              <a:off x="3320400" y="1855425"/>
              <a:ext cx="67325" cy="4500"/>
            </a:xfrm>
            <a:custGeom>
              <a:avLst/>
              <a:gdLst/>
              <a:ahLst/>
              <a:cxnLst/>
              <a:rect l="l" t="t" r="r" b="b"/>
              <a:pathLst>
                <a:path w="2693" h="180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665" y="90"/>
                  </a:lnTo>
                  <a:lnTo>
                    <a:pt x="1329" y="144"/>
                  </a:lnTo>
                  <a:lnTo>
                    <a:pt x="2029" y="180"/>
                  </a:lnTo>
                  <a:lnTo>
                    <a:pt x="2693" y="180"/>
                  </a:lnTo>
                </a:path>
              </a:pathLst>
            </a:custGeom>
            <a:noFill/>
            <a:ln w="8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34"/>
            <p:cNvSpPr/>
            <p:nvPr/>
          </p:nvSpPr>
          <p:spPr>
            <a:xfrm>
              <a:off x="3312775" y="1907475"/>
              <a:ext cx="63300" cy="2725"/>
            </a:xfrm>
            <a:custGeom>
              <a:avLst/>
              <a:gdLst/>
              <a:ahLst/>
              <a:cxnLst/>
              <a:rect l="l" t="t" r="r" b="b"/>
              <a:pathLst>
                <a:path w="2532" h="109" fill="none" extrusionOk="0">
                  <a:moveTo>
                    <a:pt x="0" y="108"/>
                  </a:moveTo>
                  <a:lnTo>
                    <a:pt x="0" y="108"/>
                  </a:lnTo>
                  <a:lnTo>
                    <a:pt x="2531" y="1"/>
                  </a:lnTo>
                </a:path>
              </a:pathLst>
            </a:custGeom>
            <a:noFill/>
            <a:ln w="8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34"/>
            <p:cNvSpPr/>
            <p:nvPr/>
          </p:nvSpPr>
          <p:spPr>
            <a:xfrm>
              <a:off x="3307375" y="1955050"/>
              <a:ext cx="72725" cy="6300"/>
            </a:xfrm>
            <a:custGeom>
              <a:avLst/>
              <a:gdLst/>
              <a:ahLst/>
              <a:cxnLst/>
              <a:rect l="l" t="t" r="r" b="b"/>
              <a:pathLst>
                <a:path w="2909" h="252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437" y="144"/>
                  </a:lnTo>
                  <a:lnTo>
                    <a:pt x="2909" y="252"/>
                  </a:lnTo>
                </a:path>
              </a:pathLst>
            </a:custGeom>
            <a:noFill/>
            <a:ln w="8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34"/>
            <p:cNvSpPr/>
            <p:nvPr/>
          </p:nvSpPr>
          <p:spPr>
            <a:xfrm>
              <a:off x="3304700" y="2007100"/>
              <a:ext cx="68225" cy="2275"/>
            </a:xfrm>
            <a:custGeom>
              <a:avLst/>
              <a:gdLst/>
              <a:ahLst/>
              <a:cxnLst/>
              <a:rect l="l" t="t" r="r" b="b"/>
              <a:pathLst>
                <a:path w="2729" h="91" fill="none" extrusionOk="0">
                  <a:moveTo>
                    <a:pt x="0" y="90"/>
                  </a:moveTo>
                  <a:lnTo>
                    <a:pt x="0" y="90"/>
                  </a:lnTo>
                  <a:lnTo>
                    <a:pt x="682" y="90"/>
                  </a:lnTo>
                  <a:lnTo>
                    <a:pt x="1364" y="90"/>
                  </a:lnTo>
                  <a:lnTo>
                    <a:pt x="2029" y="54"/>
                  </a:lnTo>
                  <a:lnTo>
                    <a:pt x="2729" y="0"/>
                  </a:lnTo>
                </a:path>
              </a:pathLst>
            </a:custGeom>
            <a:noFill/>
            <a:ln w="8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34"/>
            <p:cNvSpPr/>
            <p:nvPr/>
          </p:nvSpPr>
          <p:spPr>
            <a:xfrm>
              <a:off x="3299750" y="2065000"/>
              <a:ext cx="70025" cy="900"/>
            </a:xfrm>
            <a:custGeom>
              <a:avLst/>
              <a:gdLst/>
              <a:ahLst/>
              <a:cxnLst/>
              <a:rect l="l" t="t" r="r" b="b"/>
              <a:pathLst>
                <a:path w="2801" h="36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2801" y="36"/>
                  </a:lnTo>
                </a:path>
              </a:pathLst>
            </a:custGeom>
            <a:noFill/>
            <a:ln w="8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34"/>
            <p:cNvSpPr/>
            <p:nvPr/>
          </p:nvSpPr>
          <p:spPr>
            <a:xfrm>
              <a:off x="3303800" y="2097750"/>
              <a:ext cx="65525" cy="4050"/>
            </a:xfrm>
            <a:custGeom>
              <a:avLst/>
              <a:gdLst/>
              <a:ahLst/>
              <a:cxnLst/>
              <a:rect l="l" t="t" r="r" b="b"/>
              <a:pathLst>
                <a:path w="2621" h="162" fill="none" extrusionOk="0">
                  <a:moveTo>
                    <a:pt x="0" y="162"/>
                  </a:moveTo>
                  <a:lnTo>
                    <a:pt x="0" y="162"/>
                  </a:lnTo>
                  <a:lnTo>
                    <a:pt x="2621" y="0"/>
                  </a:lnTo>
                </a:path>
              </a:pathLst>
            </a:custGeom>
            <a:noFill/>
            <a:ln w="8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34"/>
            <p:cNvSpPr/>
            <p:nvPr/>
          </p:nvSpPr>
          <p:spPr>
            <a:xfrm>
              <a:off x="3296175" y="2145325"/>
              <a:ext cx="68225" cy="3600"/>
            </a:xfrm>
            <a:custGeom>
              <a:avLst/>
              <a:gdLst/>
              <a:ahLst/>
              <a:cxnLst/>
              <a:rect l="l" t="t" r="r" b="b"/>
              <a:pathLst>
                <a:path w="2729" h="144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2729" y="144"/>
                  </a:lnTo>
                </a:path>
              </a:pathLst>
            </a:custGeom>
            <a:noFill/>
            <a:ln w="8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34"/>
            <p:cNvSpPr/>
            <p:nvPr/>
          </p:nvSpPr>
          <p:spPr>
            <a:xfrm>
              <a:off x="3303350" y="2192425"/>
              <a:ext cx="62850" cy="2275"/>
            </a:xfrm>
            <a:custGeom>
              <a:avLst/>
              <a:gdLst/>
              <a:ahLst/>
              <a:cxnLst/>
              <a:rect l="l" t="t" r="r" b="b"/>
              <a:pathLst>
                <a:path w="2514" h="9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629" y="37"/>
                  </a:lnTo>
                  <a:lnTo>
                    <a:pt x="1257" y="91"/>
                  </a:lnTo>
                  <a:lnTo>
                    <a:pt x="1885" y="91"/>
                  </a:lnTo>
                  <a:lnTo>
                    <a:pt x="2513" y="55"/>
                  </a:lnTo>
                </a:path>
              </a:pathLst>
            </a:custGeom>
            <a:noFill/>
            <a:ln w="8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34"/>
            <p:cNvSpPr/>
            <p:nvPr/>
          </p:nvSpPr>
          <p:spPr>
            <a:xfrm>
              <a:off x="3288975" y="2242250"/>
              <a:ext cx="59725" cy="5400"/>
            </a:xfrm>
            <a:custGeom>
              <a:avLst/>
              <a:gdLst/>
              <a:ahLst/>
              <a:cxnLst/>
              <a:rect l="l" t="t" r="r" b="b"/>
              <a:pathLst>
                <a:path w="2389" h="216" fill="none" extrusionOk="0">
                  <a:moveTo>
                    <a:pt x="145" y="36"/>
                  </a:moveTo>
                  <a:lnTo>
                    <a:pt x="145" y="36"/>
                  </a:lnTo>
                  <a:lnTo>
                    <a:pt x="145" y="18"/>
                  </a:lnTo>
                  <a:lnTo>
                    <a:pt x="145" y="0"/>
                  </a:lnTo>
                  <a:lnTo>
                    <a:pt x="73" y="0"/>
                  </a:lnTo>
                  <a:lnTo>
                    <a:pt x="19" y="18"/>
                  </a:lnTo>
                  <a:lnTo>
                    <a:pt x="1" y="36"/>
                  </a:lnTo>
                  <a:lnTo>
                    <a:pt x="1" y="90"/>
                  </a:lnTo>
                  <a:lnTo>
                    <a:pt x="1" y="90"/>
                  </a:lnTo>
                  <a:lnTo>
                    <a:pt x="37" y="126"/>
                  </a:lnTo>
                  <a:lnTo>
                    <a:pt x="109" y="162"/>
                  </a:lnTo>
                  <a:lnTo>
                    <a:pt x="180" y="198"/>
                  </a:lnTo>
                  <a:lnTo>
                    <a:pt x="252" y="198"/>
                  </a:lnTo>
                  <a:lnTo>
                    <a:pt x="252" y="198"/>
                  </a:lnTo>
                  <a:lnTo>
                    <a:pt x="2388" y="216"/>
                  </a:lnTo>
                </a:path>
              </a:pathLst>
            </a:custGeom>
            <a:noFill/>
            <a:ln w="8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34"/>
            <p:cNvSpPr/>
            <p:nvPr/>
          </p:nvSpPr>
          <p:spPr>
            <a:xfrm>
              <a:off x="3297950" y="2290700"/>
              <a:ext cx="67800" cy="2725"/>
            </a:xfrm>
            <a:custGeom>
              <a:avLst/>
              <a:gdLst/>
              <a:ahLst/>
              <a:cxnLst/>
              <a:rect l="l" t="t" r="r" b="b"/>
              <a:pathLst>
                <a:path w="2712" h="109" fill="none" extrusionOk="0">
                  <a:moveTo>
                    <a:pt x="1" y="91"/>
                  </a:moveTo>
                  <a:lnTo>
                    <a:pt x="1" y="91"/>
                  </a:lnTo>
                  <a:lnTo>
                    <a:pt x="665" y="109"/>
                  </a:lnTo>
                  <a:lnTo>
                    <a:pt x="1365" y="109"/>
                  </a:lnTo>
                  <a:lnTo>
                    <a:pt x="2029" y="73"/>
                  </a:lnTo>
                  <a:lnTo>
                    <a:pt x="2711" y="1"/>
                  </a:lnTo>
                </a:path>
              </a:pathLst>
            </a:custGeom>
            <a:noFill/>
            <a:ln w="8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34"/>
            <p:cNvSpPr/>
            <p:nvPr/>
          </p:nvSpPr>
          <p:spPr>
            <a:xfrm>
              <a:off x="3292575" y="2334250"/>
              <a:ext cx="60600" cy="3150"/>
            </a:xfrm>
            <a:custGeom>
              <a:avLst/>
              <a:gdLst/>
              <a:ahLst/>
              <a:cxnLst/>
              <a:rect l="l" t="t" r="r" b="b"/>
              <a:pathLst>
                <a:path w="2424" h="126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611" y="90"/>
                  </a:lnTo>
                  <a:lnTo>
                    <a:pt x="1221" y="126"/>
                  </a:lnTo>
                  <a:lnTo>
                    <a:pt x="1813" y="126"/>
                  </a:lnTo>
                  <a:lnTo>
                    <a:pt x="2424" y="126"/>
                  </a:lnTo>
                </a:path>
              </a:pathLst>
            </a:custGeom>
            <a:noFill/>
            <a:ln w="8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34"/>
            <p:cNvSpPr/>
            <p:nvPr/>
          </p:nvSpPr>
          <p:spPr>
            <a:xfrm>
              <a:off x="3284950" y="2380900"/>
              <a:ext cx="63300" cy="25"/>
            </a:xfrm>
            <a:custGeom>
              <a:avLst/>
              <a:gdLst/>
              <a:ahLst/>
              <a:cxnLst/>
              <a:rect l="l" t="t" r="r" b="b"/>
              <a:pathLst>
                <a:path w="2532" h="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2531" y="1"/>
                  </a:lnTo>
                </a:path>
              </a:pathLst>
            </a:custGeom>
            <a:noFill/>
            <a:ln w="8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34"/>
            <p:cNvSpPr/>
            <p:nvPr/>
          </p:nvSpPr>
          <p:spPr>
            <a:xfrm>
              <a:off x="3287200" y="2421750"/>
              <a:ext cx="50275" cy="5400"/>
            </a:xfrm>
            <a:custGeom>
              <a:avLst/>
              <a:gdLst/>
              <a:ahLst/>
              <a:cxnLst/>
              <a:rect l="l" t="t" r="r" b="b"/>
              <a:pathLst>
                <a:path w="2011" h="216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1813" y="144"/>
                  </a:lnTo>
                  <a:lnTo>
                    <a:pt x="1813" y="144"/>
                  </a:lnTo>
                  <a:lnTo>
                    <a:pt x="1921" y="162"/>
                  </a:lnTo>
                  <a:lnTo>
                    <a:pt x="1993" y="180"/>
                  </a:lnTo>
                  <a:lnTo>
                    <a:pt x="2011" y="216"/>
                  </a:lnTo>
                </a:path>
              </a:pathLst>
            </a:custGeom>
            <a:noFill/>
            <a:ln w="8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34"/>
            <p:cNvSpPr/>
            <p:nvPr/>
          </p:nvSpPr>
          <p:spPr>
            <a:xfrm>
              <a:off x="3286750" y="2473350"/>
              <a:ext cx="58350" cy="2275"/>
            </a:xfrm>
            <a:custGeom>
              <a:avLst/>
              <a:gdLst/>
              <a:ahLst/>
              <a:cxnLst/>
              <a:rect l="l" t="t" r="r" b="b"/>
              <a:pathLst>
                <a:path w="2334" h="91" fill="none" extrusionOk="0">
                  <a:moveTo>
                    <a:pt x="0" y="90"/>
                  </a:moveTo>
                  <a:lnTo>
                    <a:pt x="0" y="90"/>
                  </a:lnTo>
                  <a:lnTo>
                    <a:pt x="2334" y="1"/>
                  </a:lnTo>
                </a:path>
              </a:pathLst>
            </a:custGeom>
            <a:noFill/>
            <a:ln w="8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34"/>
            <p:cNvSpPr/>
            <p:nvPr/>
          </p:nvSpPr>
          <p:spPr>
            <a:xfrm>
              <a:off x="3281800" y="2513750"/>
              <a:ext cx="73175" cy="925"/>
            </a:xfrm>
            <a:custGeom>
              <a:avLst/>
              <a:gdLst/>
              <a:ahLst/>
              <a:cxnLst/>
              <a:rect l="l" t="t" r="r" b="b"/>
              <a:pathLst>
                <a:path w="2927" h="37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2927" y="36"/>
                  </a:lnTo>
                </a:path>
              </a:pathLst>
            </a:custGeom>
            <a:noFill/>
            <a:ln w="8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34"/>
            <p:cNvSpPr/>
            <p:nvPr/>
          </p:nvSpPr>
          <p:spPr>
            <a:xfrm>
              <a:off x="3274175" y="2559975"/>
              <a:ext cx="65550" cy="450"/>
            </a:xfrm>
            <a:custGeom>
              <a:avLst/>
              <a:gdLst/>
              <a:ahLst/>
              <a:cxnLst/>
              <a:rect l="l" t="t" r="r" b="b"/>
              <a:pathLst>
                <a:path w="2622" h="18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2621" y="18"/>
                  </a:lnTo>
                </a:path>
              </a:pathLst>
            </a:custGeom>
            <a:noFill/>
            <a:ln w="8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34"/>
            <p:cNvSpPr/>
            <p:nvPr/>
          </p:nvSpPr>
          <p:spPr>
            <a:xfrm>
              <a:off x="3271475" y="2606625"/>
              <a:ext cx="75425" cy="475"/>
            </a:xfrm>
            <a:custGeom>
              <a:avLst/>
              <a:gdLst/>
              <a:ahLst/>
              <a:cxnLst/>
              <a:rect l="l" t="t" r="r" b="b"/>
              <a:pathLst>
                <a:path w="3017" h="19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3016" y="19"/>
                  </a:lnTo>
                </a:path>
              </a:pathLst>
            </a:custGeom>
            <a:noFill/>
            <a:ln w="8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34"/>
            <p:cNvSpPr/>
            <p:nvPr/>
          </p:nvSpPr>
          <p:spPr>
            <a:xfrm>
              <a:off x="3293025" y="2647025"/>
              <a:ext cx="73175" cy="5850"/>
            </a:xfrm>
            <a:custGeom>
              <a:avLst/>
              <a:gdLst/>
              <a:ahLst/>
              <a:cxnLst/>
              <a:rect l="l" t="t" r="r" b="b"/>
              <a:pathLst>
                <a:path w="2927" h="234" fill="none" extrusionOk="0">
                  <a:moveTo>
                    <a:pt x="0" y="216"/>
                  </a:moveTo>
                  <a:lnTo>
                    <a:pt x="0" y="216"/>
                  </a:lnTo>
                  <a:lnTo>
                    <a:pt x="736" y="234"/>
                  </a:lnTo>
                  <a:lnTo>
                    <a:pt x="1472" y="198"/>
                  </a:lnTo>
                  <a:lnTo>
                    <a:pt x="2190" y="108"/>
                  </a:lnTo>
                  <a:lnTo>
                    <a:pt x="2926" y="0"/>
                  </a:lnTo>
                </a:path>
              </a:pathLst>
            </a:custGeom>
            <a:noFill/>
            <a:ln w="8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34"/>
            <p:cNvSpPr/>
            <p:nvPr/>
          </p:nvSpPr>
          <p:spPr>
            <a:xfrm>
              <a:off x="3458175" y="1514375"/>
              <a:ext cx="51175" cy="2700"/>
            </a:xfrm>
            <a:custGeom>
              <a:avLst/>
              <a:gdLst/>
              <a:ahLst/>
              <a:cxnLst/>
              <a:rect l="l" t="t" r="r" b="b"/>
              <a:pathLst>
                <a:path w="2047" h="108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2046" y="108"/>
                  </a:lnTo>
                </a:path>
              </a:pathLst>
            </a:custGeom>
            <a:noFill/>
            <a:ln w="8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34"/>
            <p:cNvSpPr/>
            <p:nvPr/>
          </p:nvSpPr>
          <p:spPr>
            <a:xfrm>
              <a:off x="3446500" y="1477575"/>
              <a:ext cx="43550" cy="1375"/>
            </a:xfrm>
            <a:custGeom>
              <a:avLst/>
              <a:gdLst/>
              <a:ahLst/>
              <a:cxnLst/>
              <a:rect l="l" t="t" r="r" b="b"/>
              <a:pathLst>
                <a:path w="1742" h="55" fill="none" extrusionOk="0">
                  <a:moveTo>
                    <a:pt x="0" y="36"/>
                  </a:moveTo>
                  <a:lnTo>
                    <a:pt x="0" y="36"/>
                  </a:lnTo>
                  <a:lnTo>
                    <a:pt x="449" y="54"/>
                  </a:lnTo>
                  <a:lnTo>
                    <a:pt x="880" y="54"/>
                  </a:lnTo>
                  <a:lnTo>
                    <a:pt x="1311" y="54"/>
                  </a:lnTo>
                  <a:lnTo>
                    <a:pt x="1742" y="0"/>
                  </a:lnTo>
                </a:path>
              </a:pathLst>
            </a:custGeom>
            <a:noFill/>
            <a:ln w="8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34"/>
            <p:cNvSpPr/>
            <p:nvPr/>
          </p:nvSpPr>
          <p:spPr>
            <a:xfrm>
              <a:off x="3434825" y="1400825"/>
              <a:ext cx="46250" cy="475"/>
            </a:xfrm>
            <a:custGeom>
              <a:avLst/>
              <a:gdLst/>
              <a:ahLst/>
              <a:cxnLst/>
              <a:rect l="l" t="t" r="r" b="b"/>
              <a:pathLst>
                <a:path w="1850" h="19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850" y="19"/>
                  </a:lnTo>
                </a:path>
              </a:pathLst>
            </a:custGeom>
            <a:noFill/>
            <a:ln w="8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34"/>
            <p:cNvSpPr/>
            <p:nvPr/>
          </p:nvSpPr>
          <p:spPr>
            <a:xfrm>
              <a:off x="3425850" y="1361350"/>
              <a:ext cx="50750" cy="925"/>
            </a:xfrm>
            <a:custGeom>
              <a:avLst/>
              <a:gdLst/>
              <a:ahLst/>
              <a:cxnLst/>
              <a:rect l="l" t="t" r="r" b="b"/>
              <a:pathLst>
                <a:path w="2030" h="37" fill="none" extrusionOk="0">
                  <a:moveTo>
                    <a:pt x="1" y="36"/>
                  </a:moveTo>
                  <a:lnTo>
                    <a:pt x="1" y="36"/>
                  </a:lnTo>
                  <a:lnTo>
                    <a:pt x="2029" y="0"/>
                  </a:lnTo>
                </a:path>
              </a:pathLst>
            </a:custGeom>
            <a:noFill/>
            <a:ln w="8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34"/>
            <p:cNvSpPr/>
            <p:nvPr/>
          </p:nvSpPr>
          <p:spPr>
            <a:xfrm>
              <a:off x="3423600" y="1322750"/>
              <a:ext cx="48050" cy="925"/>
            </a:xfrm>
            <a:custGeom>
              <a:avLst/>
              <a:gdLst/>
              <a:ahLst/>
              <a:cxnLst/>
              <a:rect l="l" t="t" r="r" b="b"/>
              <a:pathLst>
                <a:path w="1922" h="37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922" y="36"/>
                  </a:lnTo>
                </a:path>
              </a:pathLst>
            </a:custGeom>
            <a:noFill/>
            <a:ln w="8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34"/>
            <p:cNvSpPr/>
            <p:nvPr/>
          </p:nvSpPr>
          <p:spPr>
            <a:xfrm>
              <a:off x="3435275" y="1269350"/>
              <a:ext cx="48950" cy="1825"/>
            </a:xfrm>
            <a:custGeom>
              <a:avLst/>
              <a:gdLst/>
              <a:ahLst/>
              <a:cxnLst/>
              <a:rect l="l" t="t" r="r" b="b"/>
              <a:pathLst>
                <a:path w="1958" h="73" fill="none" extrusionOk="0">
                  <a:moveTo>
                    <a:pt x="1" y="72"/>
                  </a:moveTo>
                  <a:lnTo>
                    <a:pt x="1" y="72"/>
                  </a:lnTo>
                  <a:lnTo>
                    <a:pt x="503" y="18"/>
                  </a:lnTo>
                  <a:lnTo>
                    <a:pt x="988" y="0"/>
                  </a:lnTo>
                  <a:lnTo>
                    <a:pt x="1491" y="18"/>
                  </a:lnTo>
                  <a:lnTo>
                    <a:pt x="1957" y="36"/>
                  </a:lnTo>
                </a:path>
              </a:pathLst>
            </a:custGeom>
            <a:noFill/>
            <a:ln w="8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34"/>
            <p:cNvSpPr/>
            <p:nvPr/>
          </p:nvSpPr>
          <p:spPr>
            <a:xfrm>
              <a:off x="3443800" y="1221325"/>
              <a:ext cx="45800" cy="2725"/>
            </a:xfrm>
            <a:custGeom>
              <a:avLst/>
              <a:gdLst/>
              <a:ahLst/>
              <a:cxnLst/>
              <a:rect l="l" t="t" r="r" b="b"/>
              <a:pathLst>
                <a:path w="1832" h="109" fill="none" extrusionOk="0">
                  <a:moveTo>
                    <a:pt x="216" y="108"/>
                  </a:moveTo>
                  <a:lnTo>
                    <a:pt x="216" y="108"/>
                  </a:lnTo>
                  <a:lnTo>
                    <a:pt x="162" y="37"/>
                  </a:lnTo>
                  <a:lnTo>
                    <a:pt x="126" y="1"/>
                  </a:lnTo>
                  <a:lnTo>
                    <a:pt x="55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449" y="1"/>
                  </a:lnTo>
                  <a:lnTo>
                    <a:pt x="916" y="1"/>
                  </a:lnTo>
                  <a:lnTo>
                    <a:pt x="1383" y="19"/>
                  </a:lnTo>
                  <a:lnTo>
                    <a:pt x="1832" y="55"/>
                  </a:lnTo>
                </a:path>
              </a:pathLst>
            </a:custGeom>
            <a:noFill/>
            <a:ln w="8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34"/>
            <p:cNvSpPr/>
            <p:nvPr/>
          </p:nvSpPr>
          <p:spPr>
            <a:xfrm>
              <a:off x="3458625" y="1159850"/>
              <a:ext cx="51175" cy="5850"/>
            </a:xfrm>
            <a:custGeom>
              <a:avLst/>
              <a:gdLst/>
              <a:ahLst/>
              <a:cxnLst/>
              <a:rect l="l" t="t" r="r" b="b"/>
              <a:pathLst>
                <a:path w="2047" h="234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503" y="108"/>
                  </a:lnTo>
                  <a:lnTo>
                    <a:pt x="1005" y="180"/>
                  </a:lnTo>
                  <a:lnTo>
                    <a:pt x="1526" y="216"/>
                  </a:lnTo>
                  <a:lnTo>
                    <a:pt x="2046" y="234"/>
                  </a:lnTo>
                </a:path>
              </a:pathLst>
            </a:custGeom>
            <a:noFill/>
            <a:ln w="8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34"/>
            <p:cNvSpPr/>
            <p:nvPr/>
          </p:nvSpPr>
          <p:spPr>
            <a:xfrm>
              <a:off x="3475675" y="1114525"/>
              <a:ext cx="51175" cy="475"/>
            </a:xfrm>
            <a:custGeom>
              <a:avLst/>
              <a:gdLst/>
              <a:ahLst/>
              <a:cxnLst/>
              <a:rect l="l" t="t" r="r" b="b"/>
              <a:pathLst>
                <a:path w="2047" h="19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2046" y="19"/>
                  </a:lnTo>
                </a:path>
              </a:pathLst>
            </a:custGeom>
            <a:noFill/>
            <a:ln w="8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34"/>
            <p:cNvSpPr/>
            <p:nvPr/>
          </p:nvSpPr>
          <p:spPr>
            <a:xfrm>
              <a:off x="3492725" y="1077725"/>
              <a:ext cx="63300" cy="3625"/>
            </a:xfrm>
            <a:custGeom>
              <a:avLst/>
              <a:gdLst/>
              <a:ahLst/>
              <a:cxnLst/>
              <a:rect l="l" t="t" r="r" b="b"/>
              <a:pathLst>
                <a:path w="2532" h="145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2531" y="144"/>
                  </a:lnTo>
                  <a:lnTo>
                    <a:pt x="2531" y="144"/>
                  </a:lnTo>
                  <a:lnTo>
                    <a:pt x="2244" y="126"/>
                  </a:lnTo>
                </a:path>
              </a:pathLst>
            </a:custGeom>
            <a:noFill/>
            <a:ln w="8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34"/>
            <p:cNvSpPr/>
            <p:nvPr/>
          </p:nvSpPr>
          <p:spPr>
            <a:xfrm>
              <a:off x="3525025" y="1031500"/>
              <a:ext cx="55675" cy="9000"/>
            </a:xfrm>
            <a:custGeom>
              <a:avLst/>
              <a:gdLst/>
              <a:ahLst/>
              <a:cxnLst/>
              <a:rect l="l" t="t" r="r" b="b"/>
              <a:pathLst>
                <a:path w="2227" h="360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557" y="109"/>
                  </a:lnTo>
                  <a:lnTo>
                    <a:pt x="1096" y="216"/>
                  </a:lnTo>
                  <a:lnTo>
                    <a:pt x="1652" y="288"/>
                  </a:lnTo>
                  <a:lnTo>
                    <a:pt x="2227" y="360"/>
                  </a:lnTo>
                </a:path>
              </a:pathLst>
            </a:custGeom>
            <a:noFill/>
            <a:ln w="8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34"/>
            <p:cNvSpPr/>
            <p:nvPr/>
          </p:nvSpPr>
          <p:spPr>
            <a:xfrm>
              <a:off x="3559575" y="997850"/>
              <a:ext cx="60175" cy="11700"/>
            </a:xfrm>
            <a:custGeom>
              <a:avLst/>
              <a:gdLst/>
              <a:ahLst/>
              <a:cxnLst/>
              <a:rect l="l" t="t" r="r" b="b"/>
              <a:pathLst>
                <a:path w="2407" h="468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2406" y="467"/>
                  </a:lnTo>
                </a:path>
              </a:pathLst>
            </a:custGeom>
            <a:noFill/>
            <a:ln w="8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34"/>
            <p:cNvSpPr/>
            <p:nvPr/>
          </p:nvSpPr>
          <p:spPr>
            <a:xfrm>
              <a:off x="3612525" y="979000"/>
              <a:ext cx="48950" cy="5425"/>
            </a:xfrm>
            <a:custGeom>
              <a:avLst/>
              <a:gdLst/>
              <a:ahLst/>
              <a:cxnLst/>
              <a:rect l="l" t="t" r="r" b="b"/>
              <a:pathLst>
                <a:path w="1958" h="217" fill="none" extrusionOk="0">
                  <a:moveTo>
                    <a:pt x="1" y="19"/>
                  </a:moveTo>
                  <a:lnTo>
                    <a:pt x="1" y="19"/>
                  </a:lnTo>
                  <a:lnTo>
                    <a:pt x="504" y="1"/>
                  </a:lnTo>
                  <a:lnTo>
                    <a:pt x="970" y="19"/>
                  </a:lnTo>
                  <a:lnTo>
                    <a:pt x="1473" y="108"/>
                  </a:lnTo>
                  <a:lnTo>
                    <a:pt x="1958" y="216"/>
                  </a:lnTo>
                </a:path>
              </a:pathLst>
            </a:custGeom>
            <a:noFill/>
            <a:ln w="8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34"/>
            <p:cNvSpPr/>
            <p:nvPr/>
          </p:nvSpPr>
          <p:spPr>
            <a:xfrm>
              <a:off x="3670875" y="961050"/>
              <a:ext cx="36375" cy="4975"/>
            </a:xfrm>
            <a:custGeom>
              <a:avLst/>
              <a:gdLst/>
              <a:ahLst/>
              <a:cxnLst/>
              <a:rect l="l" t="t" r="r" b="b"/>
              <a:pathLst>
                <a:path w="1455" h="199" fill="none" extrusionOk="0">
                  <a:moveTo>
                    <a:pt x="0" y="37"/>
                  </a:moveTo>
                  <a:lnTo>
                    <a:pt x="0" y="37"/>
                  </a:lnTo>
                  <a:lnTo>
                    <a:pt x="377" y="1"/>
                  </a:lnTo>
                  <a:lnTo>
                    <a:pt x="736" y="1"/>
                  </a:lnTo>
                  <a:lnTo>
                    <a:pt x="1113" y="72"/>
                  </a:lnTo>
                  <a:lnTo>
                    <a:pt x="1454" y="198"/>
                  </a:lnTo>
                </a:path>
              </a:pathLst>
            </a:custGeom>
            <a:noFill/>
            <a:ln w="8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34"/>
            <p:cNvSpPr/>
            <p:nvPr/>
          </p:nvSpPr>
          <p:spPr>
            <a:xfrm>
              <a:off x="3734150" y="945350"/>
              <a:ext cx="36375" cy="9900"/>
            </a:xfrm>
            <a:custGeom>
              <a:avLst/>
              <a:gdLst/>
              <a:ahLst/>
              <a:cxnLst/>
              <a:rect l="l" t="t" r="r" b="b"/>
              <a:pathLst>
                <a:path w="1455" h="396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1454" y="395"/>
                  </a:lnTo>
                </a:path>
              </a:pathLst>
            </a:custGeom>
            <a:noFill/>
            <a:ln w="8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34"/>
            <p:cNvSpPr/>
            <p:nvPr/>
          </p:nvSpPr>
          <p:spPr>
            <a:xfrm>
              <a:off x="3449650" y="1435825"/>
              <a:ext cx="36375" cy="2275"/>
            </a:xfrm>
            <a:custGeom>
              <a:avLst/>
              <a:gdLst/>
              <a:ahLst/>
              <a:cxnLst/>
              <a:rect l="l" t="t" r="r" b="b"/>
              <a:pathLst>
                <a:path w="1455" h="91" fill="none" extrusionOk="0">
                  <a:moveTo>
                    <a:pt x="0" y="91"/>
                  </a:moveTo>
                  <a:lnTo>
                    <a:pt x="0" y="91"/>
                  </a:lnTo>
                  <a:lnTo>
                    <a:pt x="736" y="37"/>
                  </a:lnTo>
                  <a:lnTo>
                    <a:pt x="1454" y="1"/>
                  </a:lnTo>
                </a:path>
              </a:pathLst>
            </a:custGeom>
            <a:noFill/>
            <a:ln w="8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34"/>
            <p:cNvSpPr/>
            <p:nvPr/>
          </p:nvSpPr>
          <p:spPr>
            <a:xfrm>
              <a:off x="3256675" y="556725"/>
              <a:ext cx="1071200" cy="35025"/>
            </a:xfrm>
            <a:custGeom>
              <a:avLst/>
              <a:gdLst/>
              <a:ahLst/>
              <a:cxnLst/>
              <a:rect l="l" t="t" r="r" b="b"/>
              <a:pathLst>
                <a:path w="42848" h="1401" extrusionOk="0">
                  <a:moveTo>
                    <a:pt x="503" y="1"/>
                  </a:moveTo>
                  <a:lnTo>
                    <a:pt x="342" y="19"/>
                  </a:lnTo>
                  <a:lnTo>
                    <a:pt x="234" y="72"/>
                  </a:lnTo>
                  <a:lnTo>
                    <a:pt x="180" y="108"/>
                  </a:lnTo>
                  <a:lnTo>
                    <a:pt x="126" y="144"/>
                  </a:lnTo>
                  <a:lnTo>
                    <a:pt x="72" y="270"/>
                  </a:lnTo>
                  <a:lnTo>
                    <a:pt x="18" y="413"/>
                  </a:lnTo>
                  <a:lnTo>
                    <a:pt x="1" y="611"/>
                  </a:lnTo>
                  <a:lnTo>
                    <a:pt x="18" y="719"/>
                  </a:lnTo>
                  <a:lnTo>
                    <a:pt x="36" y="808"/>
                  </a:lnTo>
                  <a:lnTo>
                    <a:pt x="72" y="916"/>
                  </a:lnTo>
                  <a:lnTo>
                    <a:pt x="108" y="1006"/>
                  </a:lnTo>
                  <a:lnTo>
                    <a:pt x="198" y="1131"/>
                  </a:lnTo>
                  <a:lnTo>
                    <a:pt x="252" y="1167"/>
                  </a:lnTo>
                  <a:lnTo>
                    <a:pt x="324" y="1203"/>
                  </a:lnTo>
                  <a:lnTo>
                    <a:pt x="377" y="1239"/>
                  </a:lnTo>
                  <a:lnTo>
                    <a:pt x="449" y="1257"/>
                  </a:lnTo>
                  <a:lnTo>
                    <a:pt x="39581" y="1257"/>
                  </a:lnTo>
                  <a:lnTo>
                    <a:pt x="39814" y="1131"/>
                  </a:lnTo>
                  <a:lnTo>
                    <a:pt x="39993" y="988"/>
                  </a:lnTo>
                  <a:lnTo>
                    <a:pt x="40047" y="898"/>
                  </a:lnTo>
                  <a:lnTo>
                    <a:pt x="40119" y="826"/>
                  </a:lnTo>
                  <a:lnTo>
                    <a:pt x="40155" y="737"/>
                  </a:lnTo>
                  <a:lnTo>
                    <a:pt x="40191" y="665"/>
                  </a:lnTo>
                  <a:lnTo>
                    <a:pt x="40173" y="539"/>
                  </a:lnTo>
                  <a:lnTo>
                    <a:pt x="40155" y="431"/>
                  </a:lnTo>
                  <a:lnTo>
                    <a:pt x="40101" y="324"/>
                  </a:lnTo>
                  <a:lnTo>
                    <a:pt x="40029" y="252"/>
                  </a:lnTo>
                  <a:lnTo>
                    <a:pt x="39957" y="180"/>
                  </a:lnTo>
                  <a:lnTo>
                    <a:pt x="39850" y="126"/>
                  </a:lnTo>
                  <a:lnTo>
                    <a:pt x="39724" y="90"/>
                  </a:lnTo>
                  <a:lnTo>
                    <a:pt x="39581" y="54"/>
                  </a:lnTo>
                  <a:lnTo>
                    <a:pt x="880" y="54"/>
                  </a:lnTo>
                  <a:lnTo>
                    <a:pt x="665" y="1"/>
                  </a:lnTo>
                  <a:close/>
                  <a:moveTo>
                    <a:pt x="41519" y="90"/>
                  </a:moveTo>
                  <a:lnTo>
                    <a:pt x="41358" y="126"/>
                  </a:lnTo>
                  <a:lnTo>
                    <a:pt x="41232" y="198"/>
                  </a:lnTo>
                  <a:lnTo>
                    <a:pt x="41124" y="288"/>
                  </a:lnTo>
                  <a:lnTo>
                    <a:pt x="41052" y="396"/>
                  </a:lnTo>
                  <a:lnTo>
                    <a:pt x="41017" y="539"/>
                  </a:lnTo>
                  <a:lnTo>
                    <a:pt x="40999" y="719"/>
                  </a:lnTo>
                  <a:lnTo>
                    <a:pt x="41088" y="1060"/>
                  </a:lnTo>
                  <a:lnTo>
                    <a:pt x="41142" y="1131"/>
                  </a:lnTo>
                  <a:lnTo>
                    <a:pt x="41196" y="1203"/>
                  </a:lnTo>
                  <a:lnTo>
                    <a:pt x="41286" y="1257"/>
                  </a:lnTo>
                  <a:lnTo>
                    <a:pt x="41376" y="1311"/>
                  </a:lnTo>
                  <a:lnTo>
                    <a:pt x="41501" y="1347"/>
                  </a:lnTo>
                  <a:lnTo>
                    <a:pt x="41627" y="1383"/>
                  </a:lnTo>
                  <a:lnTo>
                    <a:pt x="41770" y="1383"/>
                  </a:lnTo>
                  <a:lnTo>
                    <a:pt x="41914" y="1401"/>
                  </a:lnTo>
                  <a:lnTo>
                    <a:pt x="42129" y="1383"/>
                  </a:lnTo>
                  <a:lnTo>
                    <a:pt x="42327" y="1365"/>
                  </a:lnTo>
                  <a:lnTo>
                    <a:pt x="42488" y="1311"/>
                  </a:lnTo>
                  <a:lnTo>
                    <a:pt x="42614" y="1239"/>
                  </a:lnTo>
                  <a:lnTo>
                    <a:pt x="42704" y="1167"/>
                  </a:lnTo>
                  <a:lnTo>
                    <a:pt x="42776" y="1060"/>
                  </a:lnTo>
                  <a:lnTo>
                    <a:pt x="42829" y="934"/>
                  </a:lnTo>
                  <a:lnTo>
                    <a:pt x="42847" y="790"/>
                  </a:lnTo>
                  <a:lnTo>
                    <a:pt x="42829" y="665"/>
                  </a:lnTo>
                  <a:lnTo>
                    <a:pt x="42776" y="539"/>
                  </a:lnTo>
                  <a:lnTo>
                    <a:pt x="42704" y="431"/>
                  </a:lnTo>
                  <a:lnTo>
                    <a:pt x="42614" y="342"/>
                  </a:lnTo>
                  <a:lnTo>
                    <a:pt x="42488" y="270"/>
                  </a:lnTo>
                  <a:lnTo>
                    <a:pt x="42327" y="198"/>
                  </a:lnTo>
                  <a:lnTo>
                    <a:pt x="42129" y="144"/>
                  </a:lnTo>
                  <a:lnTo>
                    <a:pt x="41914" y="108"/>
                  </a:lnTo>
                  <a:lnTo>
                    <a:pt x="41699" y="9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34"/>
            <p:cNvSpPr/>
            <p:nvPr/>
          </p:nvSpPr>
          <p:spPr>
            <a:xfrm>
              <a:off x="4281625" y="558975"/>
              <a:ext cx="46250" cy="32775"/>
            </a:xfrm>
            <a:custGeom>
              <a:avLst/>
              <a:gdLst/>
              <a:ahLst/>
              <a:cxnLst/>
              <a:rect l="l" t="t" r="r" b="b"/>
              <a:pathLst>
                <a:path w="1850" h="1311" fill="none" extrusionOk="0">
                  <a:moveTo>
                    <a:pt x="90" y="970"/>
                  </a:moveTo>
                  <a:lnTo>
                    <a:pt x="90" y="970"/>
                  </a:lnTo>
                  <a:lnTo>
                    <a:pt x="144" y="1041"/>
                  </a:lnTo>
                  <a:lnTo>
                    <a:pt x="198" y="1113"/>
                  </a:lnTo>
                  <a:lnTo>
                    <a:pt x="288" y="1167"/>
                  </a:lnTo>
                  <a:lnTo>
                    <a:pt x="378" y="1221"/>
                  </a:lnTo>
                  <a:lnTo>
                    <a:pt x="503" y="1257"/>
                  </a:lnTo>
                  <a:lnTo>
                    <a:pt x="629" y="1293"/>
                  </a:lnTo>
                  <a:lnTo>
                    <a:pt x="772" y="1293"/>
                  </a:lnTo>
                  <a:lnTo>
                    <a:pt x="916" y="1311"/>
                  </a:lnTo>
                  <a:lnTo>
                    <a:pt x="916" y="1311"/>
                  </a:lnTo>
                  <a:lnTo>
                    <a:pt x="1131" y="1293"/>
                  </a:lnTo>
                  <a:lnTo>
                    <a:pt x="1329" y="1275"/>
                  </a:lnTo>
                  <a:lnTo>
                    <a:pt x="1490" y="1221"/>
                  </a:lnTo>
                  <a:lnTo>
                    <a:pt x="1616" y="1149"/>
                  </a:lnTo>
                  <a:lnTo>
                    <a:pt x="1706" y="1077"/>
                  </a:lnTo>
                  <a:lnTo>
                    <a:pt x="1778" y="970"/>
                  </a:lnTo>
                  <a:lnTo>
                    <a:pt x="1831" y="844"/>
                  </a:lnTo>
                  <a:lnTo>
                    <a:pt x="1849" y="700"/>
                  </a:lnTo>
                  <a:lnTo>
                    <a:pt x="1849" y="700"/>
                  </a:lnTo>
                  <a:lnTo>
                    <a:pt x="1831" y="575"/>
                  </a:lnTo>
                  <a:lnTo>
                    <a:pt x="1778" y="449"/>
                  </a:lnTo>
                  <a:lnTo>
                    <a:pt x="1706" y="341"/>
                  </a:lnTo>
                  <a:lnTo>
                    <a:pt x="1616" y="252"/>
                  </a:lnTo>
                  <a:lnTo>
                    <a:pt x="1490" y="180"/>
                  </a:lnTo>
                  <a:lnTo>
                    <a:pt x="1329" y="108"/>
                  </a:lnTo>
                  <a:lnTo>
                    <a:pt x="1131" y="54"/>
                  </a:lnTo>
                  <a:lnTo>
                    <a:pt x="916" y="18"/>
                  </a:lnTo>
                  <a:lnTo>
                    <a:pt x="916" y="18"/>
                  </a:lnTo>
                  <a:lnTo>
                    <a:pt x="701" y="0"/>
                  </a:lnTo>
                  <a:lnTo>
                    <a:pt x="521" y="0"/>
                  </a:lnTo>
                  <a:lnTo>
                    <a:pt x="360" y="36"/>
                  </a:lnTo>
                  <a:lnTo>
                    <a:pt x="234" y="108"/>
                  </a:lnTo>
                  <a:lnTo>
                    <a:pt x="126" y="198"/>
                  </a:lnTo>
                  <a:lnTo>
                    <a:pt x="54" y="306"/>
                  </a:lnTo>
                  <a:lnTo>
                    <a:pt x="19" y="449"/>
                  </a:lnTo>
                  <a:lnTo>
                    <a:pt x="1" y="629"/>
                  </a:lnTo>
                  <a:lnTo>
                    <a:pt x="1" y="629"/>
                  </a:lnTo>
                  <a:lnTo>
                    <a:pt x="90" y="97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34"/>
            <p:cNvSpPr/>
            <p:nvPr/>
          </p:nvSpPr>
          <p:spPr>
            <a:xfrm>
              <a:off x="3731450" y="3334075"/>
              <a:ext cx="130175" cy="17075"/>
            </a:xfrm>
            <a:custGeom>
              <a:avLst/>
              <a:gdLst/>
              <a:ahLst/>
              <a:cxnLst/>
              <a:rect l="l" t="t" r="r" b="b"/>
              <a:pathLst>
                <a:path w="5207" h="683" extrusionOk="0">
                  <a:moveTo>
                    <a:pt x="988" y="0"/>
                  </a:moveTo>
                  <a:lnTo>
                    <a:pt x="683" y="36"/>
                  </a:lnTo>
                  <a:lnTo>
                    <a:pt x="414" y="90"/>
                  </a:lnTo>
                  <a:lnTo>
                    <a:pt x="288" y="144"/>
                  </a:lnTo>
                  <a:lnTo>
                    <a:pt x="180" y="180"/>
                  </a:lnTo>
                  <a:lnTo>
                    <a:pt x="90" y="251"/>
                  </a:lnTo>
                  <a:lnTo>
                    <a:pt x="1" y="323"/>
                  </a:lnTo>
                  <a:lnTo>
                    <a:pt x="19" y="449"/>
                  </a:lnTo>
                  <a:lnTo>
                    <a:pt x="216" y="521"/>
                  </a:lnTo>
                  <a:lnTo>
                    <a:pt x="432" y="574"/>
                  </a:lnTo>
                  <a:lnTo>
                    <a:pt x="701" y="646"/>
                  </a:lnTo>
                  <a:lnTo>
                    <a:pt x="988" y="682"/>
                  </a:lnTo>
                  <a:lnTo>
                    <a:pt x="4273" y="682"/>
                  </a:lnTo>
                  <a:lnTo>
                    <a:pt x="4560" y="664"/>
                  </a:lnTo>
                  <a:lnTo>
                    <a:pt x="4775" y="646"/>
                  </a:lnTo>
                  <a:lnTo>
                    <a:pt x="4955" y="610"/>
                  </a:lnTo>
                  <a:lnTo>
                    <a:pt x="5063" y="574"/>
                  </a:lnTo>
                  <a:lnTo>
                    <a:pt x="5134" y="539"/>
                  </a:lnTo>
                  <a:lnTo>
                    <a:pt x="5170" y="485"/>
                  </a:lnTo>
                  <a:lnTo>
                    <a:pt x="5206" y="413"/>
                  </a:lnTo>
                  <a:lnTo>
                    <a:pt x="5206" y="323"/>
                  </a:lnTo>
                  <a:lnTo>
                    <a:pt x="5206" y="198"/>
                  </a:lnTo>
                  <a:lnTo>
                    <a:pt x="5188" y="126"/>
                  </a:lnTo>
                  <a:lnTo>
                    <a:pt x="5152" y="108"/>
                  </a:lnTo>
                  <a:lnTo>
                    <a:pt x="5134" y="72"/>
                  </a:lnTo>
                  <a:lnTo>
                    <a:pt x="4273" y="0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34"/>
            <p:cNvSpPr/>
            <p:nvPr/>
          </p:nvSpPr>
          <p:spPr>
            <a:xfrm>
              <a:off x="4609225" y="2174025"/>
              <a:ext cx="470300" cy="1157375"/>
            </a:xfrm>
            <a:custGeom>
              <a:avLst/>
              <a:gdLst/>
              <a:ahLst/>
              <a:cxnLst/>
              <a:rect l="l" t="t" r="r" b="b"/>
              <a:pathLst>
                <a:path w="18812" h="46295" extrusionOk="0">
                  <a:moveTo>
                    <a:pt x="7270" y="1"/>
                  </a:moveTo>
                  <a:lnTo>
                    <a:pt x="7001" y="37"/>
                  </a:lnTo>
                  <a:lnTo>
                    <a:pt x="6103" y="180"/>
                  </a:lnTo>
                  <a:lnTo>
                    <a:pt x="4757" y="414"/>
                  </a:lnTo>
                  <a:lnTo>
                    <a:pt x="2980" y="737"/>
                  </a:lnTo>
                  <a:lnTo>
                    <a:pt x="2226" y="880"/>
                  </a:lnTo>
                  <a:lnTo>
                    <a:pt x="1490" y="1042"/>
                  </a:lnTo>
                  <a:lnTo>
                    <a:pt x="736" y="1204"/>
                  </a:lnTo>
                  <a:lnTo>
                    <a:pt x="0" y="1401"/>
                  </a:lnTo>
                  <a:lnTo>
                    <a:pt x="287" y="1527"/>
                  </a:lnTo>
                  <a:lnTo>
                    <a:pt x="593" y="1670"/>
                  </a:lnTo>
                  <a:lnTo>
                    <a:pt x="880" y="1850"/>
                  </a:lnTo>
                  <a:lnTo>
                    <a:pt x="1167" y="2065"/>
                  </a:lnTo>
                  <a:lnTo>
                    <a:pt x="1454" y="2281"/>
                  </a:lnTo>
                  <a:lnTo>
                    <a:pt x="1759" y="2532"/>
                  </a:lnTo>
                  <a:lnTo>
                    <a:pt x="2046" y="2819"/>
                  </a:lnTo>
                  <a:lnTo>
                    <a:pt x="2334" y="3106"/>
                  </a:lnTo>
                  <a:lnTo>
                    <a:pt x="2621" y="3429"/>
                  </a:lnTo>
                  <a:lnTo>
                    <a:pt x="2908" y="3788"/>
                  </a:lnTo>
                  <a:lnTo>
                    <a:pt x="3195" y="4147"/>
                  </a:lnTo>
                  <a:lnTo>
                    <a:pt x="3482" y="4542"/>
                  </a:lnTo>
                  <a:lnTo>
                    <a:pt x="3770" y="4973"/>
                  </a:lnTo>
                  <a:lnTo>
                    <a:pt x="4057" y="5422"/>
                  </a:lnTo>
                  <a:lnTo>
                    <a:pt x="4326" y="5889"/>
                  </a:lnTo>
                  <a:lnTo>
                    <a:pt x="4613" y="6373"/>
                  </a:lnTo>
                  <a:lnTo>
                    <a:pt x="4883" y="6876"/>
                  </a:lnTo>
                  <a:lnTo>
                    <a:pt x="5134" y="7360"/>
                  </a:lnTo>
                  <a:lnTo>
                    <a:pt x="5367" y="7845"/>
                  </a:lnTo>
                  <a:lnTo>
                    <a:pt x="5583" y="8312"/>
                  </a:lnTo>
                  <a:lnTo>
                    <a:pt x="5780" y="8761"/>
                  </a:lnTo>
                  <a:lnTo>
                    <a:pt x="5960" y="9191"/>
                  </a:lnTo>
                  <a:lnTo>
                    <a:pt x="6103" y="9622"/>
                  </a:lnTo>
                  <a:lnTo>
                    <a:pt x="6247" y="10035"/>
                  </a:lnTo>
                  <a:lnTo>
                    <a:pt x="6354" y="10448"/>
                  </a:lnTo>
                  <a:lnTo>
                    <a:pt x="6444" y="10825"/>
                  </a:lnTo>
                  <a:lnTo>
                    <a:pt x="6534" y="11202"/>
                  </a:lnTo>
                  <a:lnTo>
                    <a:pt x="6588" y="11579"/>
                  </a:lnTo>
                  <a:lnTo>
                    <a:pt x="6624" y="11920"/>
                  </a:lnTo>
                  <a:lnTo>
                    <a:pt x="6642" y="12261"/>
                  </a:lnTo>
                  <a:lnTo>
                    <a:pt x="6624" y="12602"/>
                  </a:lnTo>
                  <a:lnTo>
                    <a:pt x="6606" y="12907"/>
                  </a:lnTo>
                  <a:lnTo>
                    <a:pt x="6534" y="13535"/>
                  </a:lnTo>
                  <a:lnTo>
                    <a:pt x="6408" y="14110"/>
                  </a:lnTo>
                  <a:lnTo>
                    <a:pt x="6283" y="14666"/>
                  </a:lnTo>
                  <a:lnTo>
                    <a:pt x="6103" y="15205"/>
                  </a:lnTo>
                  <a:lnTo>
                    <a:pt x="5924" y="15707"/>
                  </a:lnTo>
                  <a:lnTo>
                    <a:pt x="5690" y="16192"/>
                  </a:lnTo>
                  <a:lnTo>
                    <a:pt x="5439" y="16641"/>
                  </a:lnTo>
                  <a:lnTo>
                    <a:pt x="5170" y="17054"/>
                  </a:lnTo>
                  <a:lnTo>
                    <a:pt x="4901" y="17466"/>
                  </a:lnTo>
                  <a:lnTo>
                    <a:pt x="4685" y="17861"/>
                  </a:lnTo>
                  <a:lnTo>
                    <a:pt x="4524" y="18238"/>
                  </a:lnTo>
                  <a:lnTo>
                    <a:pt x="4470" y="18436"/>
                  </a:lnTo>
                  <a:lnTo>
                    <a:pt x="4416" y="18615"/>
                  </a:lnTo>
                  <a:lnTo>
                    <a:pt x="4380" y="18813"/>
                  </a:lnTo>
                  <a:lnTo>
                    <a:pt x="4344" y="18992"/>
                  </a:lnTo>
                  <a:lnTo>
                    <a:pt x="4326" y="19172"/>
                  </a:lnTo>
                  <a:lnTo>
                    <a:pt x="4326" y="19351"/>
                  </a:lnTo>
                  <a:lnTo>
                    <a:pt x="4326" y="19513"/>
                  </a:lnTo>
                  <a:lnTo>
                    <a:pt x="4362" y="19692"/>
                  </a:lnTo>
                  <a:lnTo>
                    <a:pt x="4380" y="19854"/>
                  </a:lnTo>
                  <a:lnTo>
                    <a:pt x="4434" y="20033"/>
                  </a:lnTo>
                  <a:lnTo>
                    <a:pt x="4542" y="20338"/>
                  </a:lnTo>
                  <a:lnTo>
                    <a:pt x="4685" y="20644"/>
                  </a:lnTo>
                  <a:lnTo>
                    <a:pt x="4829" y="20913"/>
                  </a:lnTo>
                  <a:lnTo>
                    <a:pt x="4990" y="21182"/>
                  </a:lnTo>
                  <a:lnTo>
                    <a:pt x="5170" y="21415"/>
                  </a:lnTo>
                  <a:lnTo>
                    <a:pt x="5367" y="21613"/>
                  </a:lnTo>
                  <a:lnTo>
                    <a:pt x="5565" y="21810"/>
                  </a:lnTo>
                  <a:lnTo>
                    <a:pt x="5798" y="21972"/>
                  </a:lnTo>
                  <a:lnTo>
                    <a:pt x="6031" y="22151"/>
                  </a:lnTo>
                  <a:lnTo>
                    <a:pt x="6283" y="22385"/>
                  </a:lnTo>
                  <a:lnTo>
                    <a:pt x="6516" y="22690"/>
                  </a:lnTo>
                  <a:lnTo>
                    <a:pt x="6767" y="23031"/>
                  </a:lnTo>
                  <a:lnTo>
                    <a:pt x="7001" y="23426"/>
                  </a:lnTo>
                  <a:lnTo>
                    <a:pt x="7252" y="23857"/>
                  </a:lnTo>
                  <a:lnTo>
                    <a:pt x="7503" y="24359"/>
                  </a:lnTo>
                  <a:lnTo>
                    <a:pt x="7755" y="24916"/>
                  </a:lnTo>
                  <a:lnTo>
                    <a:pt x="8006" y="25472"/>
                  </a:lnTo>
                  <a:lnTo>
                    <a:pt x="8221" y="26029"/>
                  </a:lnTo>
                  <a:lnTo>
                    <a:pt x="8419" y="26549"/>
                  </a:lnTo>
                  <a:lnTo>
                    <a:pt x="8580" y="27070"/>
                  </a:lnTo>
                  <a:lnTo>
                    <a:pt x="8742" y="27554"/>
                  </a:lnTo>
                  <a:lnTo>
                    <a:pt x="8868" y="28039"/>
                  </a:lnTo>
                  <a:lnTo>
                    <a:pt x="8957" y="28488"/>
                  </a:lnTo>
                  <a:lnTo>
                    <a:pt x="9029" y="28919"/>
                  </a:lnTo>
                  <a:lnTo>
                    <a:pt x="9083" y="29331"/>
                  </a:lnTo>
                  <a:lnTo>
                    <a:pt x="9119" y="29744"/>
                  </a:lnTo>
                  <a:lnTo>
                    <a:pt x="9137" y="30121"/>
                  </a:lnTo>
                  <a:lnTo>
                    <a:pt x="9119" y="30480"/>
                  </a:lnTo>
                  <a:lnTo>
                    <a:pt x="9065" y="30821"/>
                  </a:lnTo>
                  <a:lnTo>
                    <a:pt x="9011" y="31144"/>
                  </a:lnTo>
                  <a:lnTo>
                    <a:pt x="8921" y="31450"/>
                  </a:lnTo>
                  <a:lnTo>
                    <a:pt x="8814" y="31737"/>
                  </a:lnTo>
                  <a:lnTo>
                    <a:pt x="8598" y="32275"/>
                  </a:lnTo>
                  <a:lnTo>
                    <a:pt x="8419" y="32760"/>
                  </a:lnTo>
                  <a:lnTo>
                    <a:pt x="8275" y="33209"/>
                  </a:lnTo>
                  <a:lnTo>
                    <a:pt x="8185" y="33622"/>
                  </a:lnTo>
                  <a:lnTo>
                    <a:pt x="8132" y="33999"/>
                  </a:lnTo>
                  <a:lnTo>
                    <a:pt x="8114" y="34322"/>
                  </a:lnTo>
                  <a:lnTo>
                    <a:pt x="8132" y="34465"/>
                  </a:lnTo>
                  <a:lnTo>
                    <a:pt x="8149" y="34609"/>
                  </a:lnTo>
                  <a:lnTo>
                    <a:pt x="8185" y="34734"/>
                  </a:lnTo>
                  <a:lnTo>
                    <a:pt x="8239" y="34860"/>
                  </a:lnTo>
                  <a:lnTo>
                    <a:pt x="8347" y="35076"/>
                  </a:lnTo>
                  <a:lnTo>
                    <a:pt x="8473" y="35291"/>
                  </a:lnTo>
                  <a:lnTo>
                    <a:pt x="8616" y="35488"/>
                  </a:lnTo>
                  <a:lnTo>
                    <a:pt x="8778" y="35686"/>
                  </a:lnTo>
                  <a:lnTo>
                    <a:pt x="8957" y="35865"/>
                  </a:lnTo>
                  <a:lnTo>
                    <a:pt x="9155" y="36027"/>
                  </a:lnTo>
                  <a:lnTo>
                    <a:pt x="9370" y="36188"/>
                  </a:lnTo>
                  <a:lnTo>
                    <a:pt x="9603" y="36332"/>
                  </a:lnTo>
                  <a:lnTo>
                    <a:pt x="9873" y="36512"/>
                  </a:lnTo>
                  <a:lnTo>
                    <a:pt x="10214" y="36781"/>
                  </a:lnTo>
                  <a:lnTo>
                    <a:pt x="10609" y="37140"/>
                  </a:lnTo>
                  <a:lnTo>
                    <a:pt x="11075" y="37571"/>
                  </a:lnTo>
                  <a:lnTo>
                    <a:pt x="11614" y="38109"/>
                  </a:lnTo>
                  <a:lnTo>
                    <a:pt x="12206" y="38719"/>
                  </a:lnTo>
                  <a:lnTo>
                    <a:pt x="12870" y="39419"/>
                  </a:lnTo>
                  <a:lnTo>
                    <a:pt x="13588" y="40209"/>
                  </a:lnTo>
                  <a:lnTo>
                    <a:pt x="13965" y="40622"/>
                  </a:lnTo>
                  <a:lnTo>
                    <a:pt x="14324" y="41035"/>
                  </a:lnTo>
                  <a:lnTo>
                    <a:pt x="14647" y="41448"/>
                  </a:lnTo>
                  <a:lnTo>
                    <a:pt x="14971" y="41843"/>
                  </a:lnTo>
                  <a:lnTo>
                    <a:pt x="15258" y="42238"/>
                  </a:lnTo>
                  <a:lnTo>
                    <a:pt x="15545" y="42633"/>
                  </a:lnTo>
                  <a:lnTo>
                    <a:pt x="15796" y="43027"/>
                  </a:lnTo>
                  <a:lnTo>
                    <a:pt x="16030" y="43404"/>
                  </a:lnTo>
                  <a:lnTo>
                    <a:pt x="16245" y="43781"/>
                  </a:lnTo>
                  <a:lnTo>
                    <a:pt x="16442" y="44158"/>
                  </a:lnTo>
                  <a:lnTo>
                    <a:pt x="16622" y="44517"/>
                  </a:lnTo>
                  <a:lnTo>
                    <a:pt x="16784" y="44894"/>
                  </a:lnTo>
                  <a:lnTo>
                    <a:pt x="16909" y="45253"/>
                  </a:lnTo>
                  <a:lnTo>
                    <a:pt x="17035" y="45594"/>
                  </a:lnTo>
                  <a:lnTo>
                    <a:pt x="17125" y="45953"/>
                  </a:lnTo>
                  <a:lnTo>
                    <a:pt x="17214" y="46294"/>
                  </a:lnTo>
                  <a:lnTo>
                    <a:pt x="17609" y="45523"/>
                  </a:lnTo>
                  <a:lnTo>
                    <a:pt x="17968" y="44787"/>
                  </a:lnTo>
                  <a:lnTo>
                    <a:pt x="18255" y="44086"/>
                  </a:lnTo>
                  <a:lnTo>
                    <a:pt x="18363" y="43745"/>
                  </a:lnTo>
                  <a:lnTo>
                    <a:pt x="18471" y="43422"/>
                  </a:lnTo>
                  <a:lnTo>
                    <a:pt x="18579" y="43099"/>
                  </a:lnTo>
                  <a:lnTo>
                    <a:pt x="18650" y="42794"/>
                  </a:lnTo>
                  <a:lnTo>
                    <a:pt x="18704" y="42489"/>
                  </a:lnTo>
                  <a:lnTo>
                    <a:pt x="18758" y="42184"/>
                  </a:lnTo>
                  <a:lnTo>
                    <a:pt x="18794" y="41915"/>
                  </a:lnTo>
                  <a:lnTo>
                    <a:pt x="18812" y="41627"/>
                  </a:lnTo>
                  <a:lnTo>
                    <a:pt x="18812" y="41358"/>
                  </a:lnTo>
                  <a:lnTo>
                    <a:pt x="18812" y="41107"/>
                  </a:lnTo>
                  <a:lnTo>
                    <a:pt x="18722" y="39922"/>
                  </a:lnTo>
                  <a:lnTo>
                    <a:pt x="18614" y="38935"/>
                  </a:lnTo>
                  <a:lnTo>
                    <a:pt x="18525" y="38109"/>
                  </a:lnTo>
                  <a:lnTo>
                    <a:pt x="18417" y="37445"/>
                  </a:lnTo>
                  <a:lnTo>
                    <a:pt x="18345" y="37176"/>
                  </a:lnTo>
                  <a:lnTo>
                    <a:pt x="18255" y="36924"/>
                  </a:lnTo>
                  <a:lnTo>
                    <a:pt x="18130" y="36673"/>
                  </a:lnTo>
                  <a:lnTo>
                    <a:pt x="17968" y="36422"/>
                  </a:lnTo>
                  <a:lnTo>
                    <a:pt x="17789" y="36188"/>
                  </a:lnTo>
                  <a:lnTo>
                    <a:pt x="17573" y="35973"/>
                  </a:lnTo>
                  <a:lnTo>
                    <a:pt x="17340" y="35758"/>
                  </a:lnTo>
                  <a:lnTo>
                    <a:pt x="17071" y="35542"/>
                  </a:lnTo>
                  <a:lnTo>
                    <a:pt x="16784" y="35345"/>
                  </a:lnTo>
                  <a:lnTo>
                    <a:pt x="16460" y="35165"/>
                  </a:lnTo>
                  <a:lnTo>
                    <a:pt x="16119" y="34986"/>
                  </a:lnTo>
                  <a:lnTo>
                    <a:pt x="15742" y="34806"/>
                  </a:lnTo>
                  <a:lnTo>
                    <a:pt x="15330" y="34645"/>
                  </a:lnTo>
                  <a:lnTo>
                    <a:pt x="14899" y="34501"/>
                  </a:lnTo>
                  <a:lnTo>
                    <a:pt x="14450" y="34358"/>
                  </a:lnTo>
                  <a:lnTo>
                    <a:pt x="13965" y="34232"/>
                  </a:lnTo>
                  <a:lnTo>
                    <a:pt x="14163" y="34142"/>
                  </a:lnTo>
                  <a:lnTo>
                    <a:pt x="14378" y="34052"/>
                  </a:lnTo>
                  <a:lnTo>
                    <a:pt x="14576" y="33963"/>
                  </a:lnTo>
                  <a:lnTo>
                    <a:pt x="14773" y="33855"/>
                  </a:lnTo>
                  <a:lnTo>
                    <a:pt x="14953" y="33729"/>
                  </a:lnTo>
                  <a:lnTo>
                    <a:pt x="15132" y="33604"/>
                  </a:lnTo>
                  <a:lnTo>
                    <a:pt x="15294" y="33478"/>
                  </a:lnTo>
                  <a:lnTo>
                    <a:pt x="15455" y="33334"/>
                  </a:lnTo>
                  <a:lnTo>
                    <a:pt x="15617" y="33173"/>
                  </a:lnTo>
                  <a:lnTo>
                    <a:pt x="15760" y="32993"/>
                  </a:lnTo>
                  <a:lnTo>
                    <a:pt x="15904" y="32814"/>
                  </a:lnTo>
                  <a:lnTo>
                    <a:pt x="16030" y="32634"/>
                  </a:lnTo>
                  <a:lnTo>
                    <a:pt x="16173" y="32437"/>
                  </a:lnTo>
                  <a:lnTo>
                    <a:pt x="16281" y="32221"/>
                  </a:lnTo>
                  <a:lnTo>
                    <a:pt x="16389" y="32006"/>
                  </a:lnTo>
                  <a:lnTo>
                    <a:pt x="16496" y="31791"/>
                  </a:lnTo>
                  <a:lnTo>
                    <a:pt x="16694" y="31306"/>
                  </a:lnTo>
                  <a:lnTo>
                    <a:pt x="16873" y="30821"/>
                  </a:lnTo>
                  <a:lnTo>
                    <a:pt x="17017" y="30319"/>
                  </a:lnTo>
                  <a:lnTo>
                    <a:pt x="17125" y="29816"/>
                  </a:lnTo>
                  <a:lnTo>
                    <a:pt x="17232" y="29296"/>
                  </a:lnTo>
                  <a:lnTo>
                    <a:pt x="17286" y="28775"/>
                  </a:lnTo>
                  <a:lnTo>
                    <a:pt x="17322" y="28237"/>
                  </a:lnTo>
                  <a:lnTo>
                    <a:pt x="17340" y="27698"/>
                  </a:lnTo>
                  <a:lnTo>
                    <a:pt x="17322" y="27106"/>
                  </a:lnTo>
                  <a:lnTo>
                    <a:pt x="17304" y="26531"/>
                  </a:lnTo>
                  <a:lnTo>
                    <a:pt x="17232" y="25939"/>
                  </a:lnTo>
                  <a:lnTo>
                    <a:pt x="17160" y="25329"/>
                  </a:lnTo>
                  <a:lnTo>
                    <a:pt x="17053" y="24718"/>
                  </a:lnTo>
                  <a:lnTo>
                    <a:pt x="16927" y="24108"/>
                  </a:lnTo>
                  <a:lnTo>
                    <a:pt x="16784" y="23480"/>
                  </a:lnTo>
                  <a:lnTo>
                    <a:pt x="16604" y="22834"/>
                  </a:lnTo>
                  <a:lnTo>
                    <a:pt x="16514" y="22510"/>
                  </a:lnTo>
                  <a:lnTo>
                    <a:pt x="16424" y="22205"/>
                  </a:lnTo>
                  <a:lnTo>
                    <a:pt x="16299" y="21882"/>
                  </a:lnTo>
                  <a:lnTo>
                    <a:pt x="16191" y="21577"/>
                  </a:lnTo>
                  <a:lnTo>
                    <a:pt x="16048" y="21290"/>
                  </a:lnTo>
                  <a:lnTo>
                    <a:pt x="15922" y="20985"/>
                  </a:lnTo>
                  <a:lnTo>
                    <a:pt x="15760" y="20715"/>
                  </a:lnTo>
                  <a:lnTo>
                    <a:pt x="15599" y="20428"/>
                  </a:lnTo>
                  <a:lnTo>
                    <a:pt x="15437" y="20159"/>
                  </a:lnTo>
                  <a:lnTo>
                    <a:pt x="15258" y="19890"/>
                  </a:lnTo>
                  <a:lnTo>
                    <a:pt x="15060" y="19620"/>
                  </a:lnTo>
                  <a:lnTo>
                    <a:pt x="14863" y="19369"/>
                  </a:lnTo>
                  <a:lnTo>
                    <a:pt x="14647" y="19118"/>
                  </a:lnTo>
                  <a:lnTo>
                    <a:pt x="14432" y="18867"/>
                  </a:lnTo>
                  <a:lnTo>
                    <a:pt x="14199" y="18633"/>
                  </a:lnTo>
                  <a:lnTo>
                    <a:pt x="13965" y="18400"/>
                  </a:lnTo>
                  <a:lnTo>
                    <a:pt x="13750" y="18238"/>
                  </a:lnTo>
                  <a:lnTo>
                    <a:pt x="13481" y="18077"/>
                  </a:lnTo>
                  <a:lnTo>
                    <a:pt x="13104" y="17897"/>
                  </a:lnTo>
                  <a:lnTo>
                    <a:pt x="12655" y="17700"/>
                  </a:lnTo>
                  <a:lnTo>
                    <a:pt x="12116" y="17484"/>
                  </a:lnTo>
                  <a:lnTo>
                    <a:pt x="11506" y="17269"/>
                  </a:lnTo>
                  <a:lnTo>
                    <a:pt x="10806" y="17036"/>
                  </a:lnTo>
                  <a:lnTo>
                    <a:pt x="10016" y="16802"/>
                  </a:lnTo>
                  <a:lnTo>
                    <a:pt x="11847" y="15546"/>
                  </a:lnTo>
                  <a:lnTo>
                    <a:pt x="12547" y="15061"/>
                  </a:lnTo>
                  <a:lnTo>
                    <a:pt x="12781" y="14774"/>
                  </a:lnTo>
                  <a:lnTo>
                    <a:pt x="12978" y="14487"/>
                  </a:lnTo>
                  <a:lnTo>
                    <a:pt x="13158" y="14182"/>
                  </a:lnTo>
                  <a:lnTo>
                    <a:pt x="13319" y="13876"/>
                  </a:lnTo>
                  <a:lnTo>
                    <a:pt x="13445" y="13571"/>
                  </a:lnTo>
                  <a:lnTo>
                    <a:pt x="13552" y="13248"/>
                  </a:lnTo>
                  <a:lnTo>
                    <a:pt x="13624" y="12907"/>
                  </a:lnTo>
                  <a:lnTo>
                    <a:pt x="13660" y="12566"/>
                  </a:lnTo>
                  <a:lnTo>
                    <a:pt x="13714" y="12135"/>
                  </a:lnTo>
                  <a:lnTo>
                    <a:pt x="13732" y="11686"/>
                  </a:lnTo>
                  <a:lnTo>
                    <a:pt x="13750" y="11238"/>
                  </a:lnTo>
                  <a:lnTo>
                    <a:pt x="13732" y="10789"/>
                  </a:lnTo>
                  <a:lnTo>
                    <a:pt x="13714" y="10340"/>
                  </a:lnTo>
                  <a:lnTo>
                    <a:pt x="13696" y="9874"/>
                  </a:lnTo>
                  <a:lnTo>
                    <a:pt x="13642" y="9407"/>
                  </a:lnTo>
                  <a:lnTo>
                    <a:pt x="13588" y="8940"/>
                  </a:lnTo>
                  <a:lnTo>
                    <a:pt x="13517" y="8473"/>
                  </a:lnTo>
                  <a:lnTo>
                    <a:pt x="13427" y="7989"/>
                  </a:lnTo>
                  <a:lnTo>
                    <a:pt x="13319" y="7522"/>
                  </a:lnTo>
                  <a:lnTo>
                    <a:pt x="13193" y="7019"/>
                  </a:lnTo>
                  <a:lnTo>
                    <a:pt x="13068" y="6535"/>
                  </a:lnTo>
                  <a:lnTo>
                    <a:pt x="12924" y="6050"/>
                  </a:lnTo>
                  <a:lnTo>
                    <a:pt x="12763" y="5548"/>
                  </a:lnTo>
                  <a:lnTo>
                    <a:pt x="12583" y="5045"/>
                  </a:lnTo>
                  <a:lnTo>
                    <a:pt x="12404" y="4524"/>
                  </a:lnTo>
                  <a:lnTo>
                    <a:pt x="12206" y="4040"/>
                  </a:lnTo>
                  <a:lnTo>
                    <a:pt x="11991" y="3573"/>
                  </a:lnTo>
                  <a:lnTo>
                    <a:pt x="11793" y="3142"/>
                  </a:lnTo>
                  <a:lnTo>
                    <a:pt x="11578" y="2729"/>
                  </a:lnTo>
                  <a:lnTo>
                    <a:pt x="11363" y="2352"/>
                  </a:lnTo>
                  <a:lnTo>
                    <a:pt x="11129" y="2011"/>
                  </a:lnTo>
                  <a:lnTo>
                    <a:pt x="10896" y="1688"/>
                  </a:lnTo>
                  <a:lnTo>
                    <a:pt x="10663" y="1401"/>
                  </a:lnTo>
                  <a:lnTo>
                    <a:pt x="10429" y="1132"/>
                  </a:lnTo>
                  <a:lnTo>
                    <a:pt x="10178" y="898"/>
                  </a:lnTo>
                  <a:lnTo>
                    <a:pt x="9927" y="683"/>
                  </a:lnTo>
                  <a:lnTo>
                    <a:pt x="9675" y="504"/>
                  </a:lnTo>
                  <a:lnTo>
                    <a:pt x="9406" y="360"/>
                  </a:lnTo>
                  <a:lnTo>
                    <a:pt x="9137" y="234"/>
                  </a:lnTo>
                  <a:lnTo>
                    <a:pt x="8868" y="127"/>
                  </a:lnTo>
                  <a:lnTo>
                    <a:pt x="8652" y="91"/>
                  </a:lnTo>
                  <a:lnTo>
                    <a:pt x="8347" y="55"/>
                  </a:lnTo>
                  <a:lnTo>
                    <a:pt x="7934" y="19"/>
                  </a:lnTo>
                  <a:lnTo>
                    <a:pt x="7449" y="1"/>
                  </a:lnTo>
                  <a:close/>
                </a:path>
              </a:pathLst>
            </a:custGeom>
            <a:solidFill>
              <a:srgbClr val="F3AB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34"/>
            <p:cNvSpPr/>
            <p:nvPr/>
          </p:nvSpPr>
          <p:spPr>
            <a:xfrm>
              <a:off x="3970200" y="2164600"/>
              <a:ext cx="1119200" cy="1552725"/>
            </a:xfrm>
            <a:custGeom>
              <a:avLst/>
              <a:gdLst/>
              <a:ahLst/>
              <a:cxnLst/>
              <a:rect l="l" t="t" r="r" b="b"/>
              <a:pathLst>
                <a:path w="44768" h="62109" extrusionOk="0">
                  <a:moveTo>
                    <a:pt x="32992" y="755"/>
                  </a:moveTo>
                  <a:lnTo>
                    <a:pt x="33082" y="773"/>
                  </a:lnTo>
                  <a:lnTo>
                    <a:pt x="33477" y="791"/>
                  </a:lnTo>
                  <a:lnTo>
                    <a:pt x="33872" y="827"/>
                  </a:lnTo>
                  <a:lnTo>
                    <a:pt x="34052" y="845"/>
                  </a:lnTo>
                  <a:lnTo>
                    <a:pt x="34231" y="881"/>
                  </a:lnTo>
                  <a:lnTo>
                    <a:pt x="34303" y="898"/>
                  </a:lnTo>
                  <a:lnTo>
                    <a:pt x="34339" y="916"/>
                  </a:lnTo>
                  <a:lnTo>
                    <a:pt x="34375" y="934"/>
                  </a:lnTo>
                  <a:lnTo>
                    <a:pt x="34536" y="988"/>
                  </a:lnTo>
                  <a:lnTo>
                    <a:pt x="34698" y="1060"/>
                  </a:lnTo>
                  <a:lnTo>
                    <a:pt x="34841" y="1150"/>
                  </a:lnTo>
                  <a:lnTo>
                    <a:pt x="35147" y="1347"/>
                  </a:lnTo>
                  <a:lnTo>
                    <a:pt x="35416" y="1581"/>
                  </a:lnTo>
                  <a:lnTo>
                    <a:pt x="35685" y="1832"/>
                  </a:lnTo>
                  <a:lnTo>
                    <a:pt x="35936" y="2119"/>
                  </a:lnTo>
                  <a:lnTo>
                    <a:pt x="36152" y="2406"/>
                  </a:lnTo>
                  <a:lnTo>
                    <a:pt x="36367" y="2729"/>
                  </a:lnTo>
                  <a:lnTo>
                    <a:pt x="36583" y="3053"/>
                  </a:lnTo>
                  <a:lnTo>
                    <a:pt x="36762" y="3394"/>
                  </a:lnTo>
                  <a:lnTo>
                    <a:pt x="36942" y="3735"/>
                  </a:lnTo>
                  <a:lnTo>
                    <a:pt x="37121" y="4076"/>
                  </a:lnTo>
                  <a:lnTo>
                    <a:pt x="37426" y="4794"/>
                  </a:lnTo>
                  <a:lnTo>
                    <a:pt x="37713" y="5530"/>
                  </a:lnTo>
                  <a:lnTo>
                    <a:pt x="37983" y="6284"/>
                  </a:lnTo>
                  <a:lnTo>
                    <a:pt x="38216" y="7037"/>
                  </a:lnTo>
                  <a:lnTo>
                    <a:pt x="38431" y="7791"/>
                  </a:lnTo>
                  <a:lnTo>
                    <a:pt x="38611" y="8563"/>
                  </a:lnTo>
                  <a:lnTo>
                    <a:pt x="38772" y="9335"/>
                  </a:lnTo>
                  <a:lnTo>
                    <a:pt x="38880" y="10125"/>
                  </a:lnTo>
                  <a:lnTo>
                    <a:pt x="38970" y="10915"/>
                  </a:lnTo>
                  <a:lnTo>
                    <a:pt x="38988" y="11310"/>
                  </a:lnTo>
                  <a:lnTo>
                    <a:pt x="39006" y="11704"/>
                  </a:lnTo>
                  <a:lnTo>
                    <a:pt x="39006" y="12099"/>
                  </a:lnTo>
                  <a:lnTo>
                    <a:pt x="39006" y="12494"/>
                  </a:lnTo>
                  <a:lnTo>
                    <a:pt x="38988" y="12889"/>
                  </a:lnTo>
                  <a:lnTo>
                    <a:pt x="38970" y="13069"/>
                  </a:lnTo>
                  <a:lnTo>
                    <a:pt x="38934" y="13266"/>
                  </a:lnTo>
                  <a:lnTo>
                    <a:pt x="38862" y="13643"/>
                  </a:lnTo>
                  <a:lnTo>
                    <a:pt x="38754" y="14002"/>
                  </a:lnTo>
                  <a:lnTo>
                    <a:pt x="38611" y="14361"/>
                  </a:lnTo>
                  <a:lnTo>
                    <a:pt x="38413" y="14702"/>
                  </a:lnTo>
                  <a:lnTo>
                    <a:pt x="38198" y="15025"/>
                  </a:lnTo>
                  <a:lnTo>
                    <a:pt x="37965" y="15330"/>
                  </a:lnTo>
                  <a:lnTo>
                    <a:pt x="37983" y="15295"/>
                  </a:lnTo>
                  <a:lnTo>
                    <a:pt x="37911" y="15348"/>
                  </a:lnTo>
                  <a:lnTo>
                    <a:pt x="37839" y="15402"/>
                  </a:lnTo>
                  <a:lnTo>
                    <a:pt x="37695" y="15528"/>
                  </a:lnTo>
                  <a:lnTo>
                    <a:pt x="37372" y="15743"/>
                  </a:lnTo>
                  <a:lnTo>
                    <a:pt x="36762" y="16192"/>
                  </a:lnTo>
                  <a:lnTo>
                    <a:pt x="36439" y="16389"/>
                  </a:lnTo>
                  <a:lnTo>
                    <a:pt x="36116" y="16605"/>
                  </a:lnTo>
                  <a:lnTo>
                    <a:pt x="35775" y="16784"/>
                  </a:lnTo>
                  <a:lnTo>
                    <a:pt x="35434" y="16964"/>
                  </a:lnTo>
                  <a:lnTo>
                    <a:pt x="35416" y="16982"/>
                  </a:lnTo>
                  <a:lnTo>
                    <a:pt x="35344" y="17036"/>
                  </a:lnTo>
                  <a:lnTo>
                    <a:pt x="35308" y="17090"/>
                  </a:lnTo>
                  <a:lnTo>
                    <a:pt x="35308" y="17143"/>
                  </a:lnTo>
                  <a:lnTo>
                    <a:pt x="35308" y="17233"/>
                  </a:lnTo>
                  <a:lnTo>
                    <a:pt x="35344" y="17323"/>
                  </a:lnTo>
                  <a:lnTo>
                    <a:pt x="35416" y="17395"/>
                  </a:lnTo>
                  <a:lnTo>
                    <a:pt x="35506" y="17431"/>
                  </a:lnTo>
                  <a:lnTo>
                    <a:pt x="35847" y="17502"/>
                  </a:lnTo>
                  <a:lnTo>
                    <a:pt x="36188" y="17574"/>
                  </a:lnTo>
                  <a:lnTo>
                    <a:pt x="36511" y="17664"/>
                  </a:lnTo>
                  <a:lnTo>
                    <a:pt x="36852" y="17772"/>
                  </a:lnTo>
                  <a:lnTo>
                    <a:pt x="37175" y="17879"/>
                  </a:lnTo>
                  <a:lnTo>
                    <a:pt x="37498" y="18005"/>
                  </a:lnTo>
                  <a:lnTo>
                    <a:pt x="38126" y="18292"/>
                  </a:lnTo>
                  <a:lnTo>
                    <a:pt x="38431" y="18436"/>
                  </a:lnTo>
                  <a:lnTo>
                    <a:pt x="38737" y="18597"/>
                  </a:lnTo>
                  <a:lnTo>
                    <a:pt x="39024" y="18759"/>
                  </a:lnTo>
                  <a:lnTo>
                    <a:pt x="39149" y="18867"/>
                  </a:lnTo>
                  <a:lnTo>
                    <a:pt x="39257" y="18956"/>
                  </a:lnTo>
                  <a:lnTo>
                    <a:pt x="39293" y="19010"/>
                  </a:lnTo>
                  <a:lnTo>
                    <a:pt x="39347" y="19064"/>
                  </a:lnTo>
                  <a:lnTo>
                    <a:pt x="39472" y="19190"/>
                  </a:lnTo>
                  <a:lnTo>
                    <a:pt x="39688" y="19459"/>
                  </a:lnTo>
                  <a:lnTo>
                    <a:pt x="39885" y="19710"/>
                  </a:lnTo>
                  <a:lnTo>
                    <a:pt x="40083" y="19979"/>
                  </a:lnTo>
                  <a:lnTo>
                    <a:pt x="40262" y="20267"/>
                  </a:lnTo>
                  <a:lnTo>
                    <a:pt x="40442" y="20554"/>
                  </a:lnTo>
                  <a:lnTo>
                    <a:pt x="40603" y="20841"/>
                  </a:lnTo>
                  <a:lnTo>
                    <a:pt x="40747" y="21128"/>
                  </a:lnTo>
                  <a:lnTo>
                    <a:pt x="41016" y="21721"/>
                  </a:lnTo>
                  <a:lnTo>
                    <a:pt x="41250" y="22331"/>
                  </a:lnTo>
                  <a:lnTo>
                    <a:pt x="41303" y="22493"/>
                  </a:lnTo>
                  <a:lnTo>
                    <a:pt x="41357" y="22654"/>
                  </a:lnTo>
                  <a:lnTo>
                    <a:pt x="41447" y="22959"/>
                  </a:lnTo>
                  <a:lnTo>
                    <a:pt x="41609" y="23605"/>
                  </a:lnTo>
                  <a:lnTo>
                    <a:pt x="41788" y="24270"/>
                  </a:lnTo>
                  <a:lnTo>
                    <a:pt x="41932" y="24934"/>
                  </a:lnTo>
                  <a:lnTo>
                    <a:pt x="42057" y="25580"/>
                  </a:lnTo>
                  <a:lnTo>
                    <a:pt x="42147" y="26244"/>
                  </a:lnTo>
                  <a:lnTo>
                    <a:pt x="42237" y="26908"/>
                  </a:lnTo>
                  <a:lnTo>
                    <a:pt x="42273" y="27572"/>
                  </a:lnTo>
                  <a:lnTo>
                    <a:pt x="42291" y="28255"/>
                  </a:lnTo>
                  <a:lnTo>
                    <a:pt x="42291" y="28578"/>
                  </a:lnTo>
                  <a:lnTo>
                    <a:pt x="42273" y="28901"/>
                  </a:lnTo>
                  <a:lnTo>
                    <a:pt x="42255" y="29224"/>
                  </a:lnTo>
                  <a:lnTo>
                    <a:pt x="42219" y="29565"/>
                  </a:lnTo>
                  <a:lnTo>
                    <a:pt x="42129" y="30211"/>
                  </a:lnTo>
                  <a:lnTo>
                    <a:pt x="42057" y="30534"/>
                  </a:lnTo>
                  <a:lnTo>
                    <a:pt x="41985" y="30857"/>
                  </a:lnTo>
                  <a:lnTo>
                    <a:pt x="41788" y="31486"/>
                  </a:lnTo>
                  <a:lnTo>
                    <a:pt x="41680" y="31791"/>
                  </a:lnTo>
                  <a:lnTo>
                    <a:pt x="41626" y="31952"/>
                  </a:lnTo>
                  <a:lnTo>
                    <a:pt x="41573" y="32096"/>
                  </a:lnTo>
                  <a:lnTo>
                    <a:pt x="41429" y="32401"/>
                  </a:lnTo>
                  <a:lnTo>
                    <a:pt x="41285" y="32670"/>
                  </a:lnTo>
                  <a:lnTo>
                    <a:pt x="41124" y="32939"/>
                  </a:lnTo>
                  <a:lnTo>
                    <a:pt x="40944" y="33191"/>
                  </a:lnTo>
                  <a:lnTo>
                    <a:pt x="40729" y="33442"/>
                  </a:lnTo>
                  <a:lnTo>
                    <a:pt x="40514" y="33658"/>
                  </a:lnTo>
                  <a:lnTo>
                    <a:pt x="40262" y="33855"/>
                  </a:lnTo>
                  <a:lnTo>
                    <a:pt x="40011" y="34052"/>
                  </a:lnTo>
                  <a:lnTo>
                    <a:pt x="39724" y="34214"/>
                  </a:lnTo>
                  <a:lnTo>
                    <a:pt x="39437" y="34358"/>
                  </a:lnTo>
                  <a:lnTo>
                    <a:pt x="39383" y="34376"/>
                  </a:lnTo>
                  <a:lnTo>
                    <a:pt x="39329" y="34411"/>
                  </a:lnTo>
                  <a:lnTo>
                    <a:pt x="39293" y="34465"/>
                  </a:lnTo>
                  <a:lnTo>
                    <a:pt x="39275" y="34519"/>
                  </a:lnTo>
                  <a:lnTo>
                    <a:pt x="39257" y="34609"/>
                  </a:lnTo>
                  <a:lnTo>
                    <a:pt x="39275" y="34717"/>
                  </a:lnTo>
                  <a:lnTo>
                    <a:pt x="39347" y="34788"/>
                  </a:lnTo>
                  <a:lnTo>
                    <a:pt x="39437" y="34842"/>
                  </a:lnTo>
                  <a:lnTo>
                    <a:pt x="39455" y="34860"/>
                  </a:lnTo>
                  <a:lnTo>
                    <a:pt x="40047" y="35076"/>
                  </a:lnTo>
                  <a:lnTo>
                    <a:pt x="40621" y="35309"/>
                  </a:lnTo>
                  <a:lnTo>
                    <a:pt x="41178" y="35560"/>
                  </a:lnTo>
                  <a:lnTo>
                    <a:pt x="41447" y="35704"/>
                  </a:lnTo>
                  <a:lnTo>
                    <a:pt x="41716" y="35847"/>
                  </a:lnTo>
                  <a:lnTo>
                    <a:pt x="41968" y="35991"/>
                  </a:lnTo>
                  <a:lnTo>
                    <a:pt x="42219" y="36153"/>
                  </a:lnTo>
                  <a:lnTo>
                    <a:pt x="42452" y="36332"/>
                  </a:lnTo>
                  <a:lnTo>
                    <a:pt x="42668" y="36512"/>
                  </a:lnTo>
                  <a:lnTo>
                    <a:pt x="42865" y="36709"/>
                  </a:lnTo>
                  <a:lnTo>
                    <a:pt x="43045" y="36924"/>
                  </a:lnTo>
                  <a:lnTo>
                    <a:pt x="43206" y="37140"/>
                  </a:lnTo>
                  <a:lnTo>
                    <a:pt x="43332" y="37373"/>
                  </a:lnTo>
                  <a:lnTo>
                    <a:pt x="43439" y="37624"/>
                  </a:lnTo>
                  <a:lnTo>
                    <a:pt x="43511" y="37876"/>
                  </a:lnTo>
                  <a:lnTo>
                    <a:pt x="43529" y="37930"/>
                  </a:lnTo>
                  <a:lnTo>
                    <a:pt x="43529" y="38001"/>
                  </a:lnTo>
                  <a:lnTo>
                    <a:pt x="43565" y="38163"/>
                  </a:lnTo>
                  <a:lnTo>
                    <a:pt x="43601" y="38468"/>
                  </a:lnTo>
                  <a:lnTo>
                    <a:pt x="43691" y="39078"/>
                  </a:lnTo>
                  <a:lnTo>
                    <a:pt x="43781" y="39707"/>
                  </a:lnTo>
                  <a:lnTo>
                    <a:pt x="43906" y="40963"/>
                  </a:lnTo>
                  <a:lnTo>
                    <a:pt x="43942" y="41268"/>
                  </a:lnTo>
                  <a:lnTo>
                    <a:pt x="43960" y="41430"/>
                  </a:lnTo>
                  <a:lnTo>
                    <a:pt x="43978" y="41520"/>
                  </a:lnTo>
                  <a:lnTo>
                    <a:pt x="43978" y="41591"/>
                  </a:lnTo>
                  <a:lnTo>
                    <a:pt x="43978" y="41735"/>
                  </a:lnTo>
                  <a:lnTo>
                    <a:pt x="43996" y="41879"/>
                  </a:lnTo>
                  <a:lnTo>
                    <a:pt x="43978" y="42166"/>
                  </a:lnTo>
                  <a:lnTo>
                    <a:pt x="43960" y="42471"/>
                  </a:lnTo>
                  <a:lnTo>
                    <a:pt x="43924" y="42758"/>
                  </a:lnTo>
                  <a:lnTo>
                    <a:pt x="43870" y="43063"/>
                  </a:lnTo>
                  <a:lnTo>
                    <a:pt x="43798" y="43369"/>
                  </a:lnTo>
                  <a:lnTo>
                    <a:pt x="43727" y="43656"/>
                  </a:lnTo>
                  <a:lnTo>
                    <a:pt x="43637" y="43961"/>
                  </a:lnTo>
                  <a:lnTo>
                    <a:pt x="43422" y="44535"/>
                  </a:lnTo>
                  <a:lnTo>
                    <a:pt x="43188" y="45110"/>
                  </a:lnTo>
                  <a:lnTo>
                    <a:pt x="42937" y="45684"/>
                  </a:lnTo>
                  <a:lnTo>
                    <a:pt x="42650" y="46241"/>
                  </a:lnTo>
                  <a:lnTo>
                    <a:pt x="42345" y="46797"/>
                  </a:lnTo>
                  <a:lnTo>
                    <a:pt x="42021" y="47336"/>
                  </a:lnTo>
                  <a:lnTo>
                    <a:pt x="41698" y="47874"/>
                  </a:lnTo>
                  <a:lnTo>
                    <a:pt x="41357" y="48377"/>
                  </a:lnTo>
                  <a:lnTo>
                    <a:pt x="40980" y="48879"/>
                  </a:lnTo>
                  <a:lnTo>
                    <a:pt x="40585" y="49346"/>
                  </a:lnTo>
                  <a:lnTo>
                    <a:pt x="40155" y="49813"/>
                  </a:lnTo>
                  <a:lnTo>
                    <a:pt x="39724" y="50261"/>
                  </a:lnTo>
                  <a:lnTo>
                    <a:pt x="39257" y="50692"/>
                  </a:lnTo>
                  <a:lnTo>
                    <a:pt x="38790" y="51105"/>
                  </a:lnTo>
                  <a:lnTo>
                    <a:pt x="38306" y="51518"/>
                  </a:lnTo>
                  <a:lnTo>
                    <a:pt x="37821" y="51913"/>
                  </a:lnTo>
                  <a:lnTo>
                    <a:pt x="37318" y="52290"/>
                  </a:lnTo>
                  <a:lnTo>
                    <a:pt x="36816" y="52667"/>
                  </a:lnTo>
                  <a:lnTo>
                    <a:pt x="36295" y="53026"/>
                  </a:lnTo>
                  <a:lnTo>
                    <a:pt x="35775" y="53367"/>
                  </a:lnTo>
                  <a:lnTo>
                    <a:pt x="35236" y="53708"/>
                  </a:lnTo>
                  <a:lnTo>
                    <a:pt x="34159" y="54372"/>
                  </a:lnTo>
                  <a:lnTo>
                    <a:pt x="33064" y="55000"/>
                  </a:lnTo>
                  <a:lnTo>
                    <a:pt x="31951" y="55611"/>
                  </a:lnTo>
                  <a:lnTo>
                    <a:pt x="30838" y="56203"/>
                  </a:lnTo>
                  <a:lnTo>
                    <a:pt x="28559" y="57352"/>
                  </a:lnTo>
                  <a:lnTo>
                    <a:pt x="26279" y="58483"/>
                  </a:lnTo>
                  <a:lnTo>
                    <a:pt x="25148" y="59021"/>
                  </a:lnTo>
                  <a:lnTo>
                    <a:pt x="23999" y="59560"/>
                  </a:lnTo>
                  <a:lnTo>
                    <a:pt x="22833" y="60080"/>
                  </a:lnTo>
                  <a:lnTo>
                    <a:pt x="21666" y="60565"/>
                  </a:lnTo>
                  <a:lnTo>
                    <a:pt x="21092" y="60798"/>
                  </a:lnTo>
                  <a:lnTo>
                    <a:pt x="20948" y="60852"/>
                  </a:lnTo>
                  <a:lnTo>
                    <a:pt x="20804" y="60906"/>
                  </a:lnTo>
                  <a:lnTo>
                    <a:pt x="20517" y="60996"/>
                  </a:lnTo>
                  <a:lnTo>
                    <a:pt x="20230" y="61067"/>
                  </a:lnTo>
                  <a:lnTo>
                    <a:pt x="19943" y="61121"/>
                  </a:lnTo>
                  <a:lnTo>
                    <a:pt x="19638" y="61175"/>
                  </a:lnTo>
                  <a:lnTo>
                    <a:pt x="19350" y="61211"/>
                  </a:lnTo>
                  <a:lnTo>
                    <a:pt x="19045" y="61229"/>
                  </a:lnTo>
                  <a:lnTo>
                    <a:pt x="18453" y="61229"/>
                  </a:lnTo>
                  <a:lnTo>
                    <a:pt x="18166" y="61211"/>
                  </a:lnTo>
                  <a:lnTo>
                    <a:pt x="17879" y="61157"/>
                  </a:lnTo>
                  <a:lnTo>
                    <a:pt x="17573" y="61103"/>
                  </a:lnTo>
                  <a:lnTo>
                    <a:pt x="17286" y="61031"/>
                  </a:lnTo>
                  <a:lnTo>
                    <a:pt x="16999" y="60960"/>
                  </a:lnTo>
                  <a:lnTo>
                    <a:pt x="16730" y="60852"/>
                  </a:lnTo>
                  <a:lnTo>
                    <a:pt x="16442" y="60744"/>
                  </a:lnTo>
                  <a:lnTo>
                    <a:pt x="16173" y="60619"/>
                  </a:lnTo>
                  <a:lnTo>
                    <a:pt x="15904" y="60475"/>
                  </a:lnTo>
                  <a:lnTo>
                    <a:pt x="15653" y="60331"/>
                  </a:lnTo>
                  <a:lnTo>
                    <a:pt x="15383" y="60170"/>
                  </a:lnTo>
                  <a:lnTo>
                    <a:pt x="14899" y="59829"/>
                  </a:lnTo>
                  <a:lnTo>
                    <a:pt x="14414" y="59452"/>
                  </a:lnTo>
                  <a:lnTo>
                    <a:pt x="14199" y="59254"/>
                  </a:lnTo>
                  <a:lnTo>
                    <a:pt x="13965" y="59039"/>
                  </a:lnTo>
                  <a:lnTo>
                    <a:pt x="13768" y="58824"/>
                  </a:lnTo>
                  <a:lnTo>
                    <a:pt x="13553" y="58608"/>
                  </a:lnTo>
                  <a:lnTo>
                    <a:pt x="13373" y="58375"/>
                  </a:lnTo>
                  <a:lnTo>
                    <a:pt x="13194" y="58142"/>
                  </a:lnTo>
                  <a:lnTo>
                    <a:pt x="13014" y="57890"/>
                  </a:lnTo>
                  <a:lnTo>
                    <a:pt x="12852" y="57639"/>
                  </a:lnTo>
                  <a:lnTo>
                    <a:pt x="12709" y="57370"/>
                  </a:lnTo>
                  <a:lnTo>
                    <a:pt x="12583" y="57118"/>
                  </a:lnTo>
                  <a:lnTo>
                    <a:pt x="12458" y="56831"/>
                  </a:lnTo>
                  <a:lnTo>
                    <a:pt x="12350" y="56562"/>
                  </a:lnTo>
                  <a:lnTo>
                    <a:pt x="12242" y="56275"/>
                  </a:lnTo>
                  <a:lnTo>
                    <a:pt x="12152" y="55987"/>
                  </a:lnTo>
                  <a:lnTo>
                    <a:pt x="12081" y="55700"/>
                  </a:lnTo>
                  <a:lnTo>
                    <a:pt x="12009" y="55413"/>
                  </a:lnTo>
                  <a:lnTo>
                    <a:pt x="11955" y="55108"/>
                  </a:lnTo>
                  <a:lnTo>
                    <a:pt x="11919" y="54821"/>
                  </a:lnTo>
                  <a:lnTo>
                    <a:pt x="11883" y="54516"/>
                  </a:lnTo>
                  <a:lnTo>
                    <a:pt x="11865" y="54210"/>
                  </a:lnTo>
                  <a:lnTo>
                    <a:pt x="11847" y="53905"/>
                  </a:lnTo>
                  <a:lnTo>
                    <a:pt x="11847" y="53600"/>
                  </a:lnTo>
                  <a:lnTo>
                    <a:pt x="11865" y="53295"/>
                  </a:lnTo>
                  <a:lnTo>
                    <a:pt x="11883" y="52990"/>
                  </a:lnTo>
                  <a:lnTo>
                    <a:pt x="11919" y="52685"/>
                  </a:lnTo>
                  <a:lnTo>
                    <a:pt x="11973" y="52380"/>
                  </a:lnTo>
                  <a:lnTo>
                    <a:pt x="12027" y="52092"/>
                  </a:lnTo>
                  <a:lnTo>
                    <a:pt x="12117" y="51787"/>
                  </a:lnTo>
                  <a:lnTo>
                    <a:pt x="12206" y="51500"/>
                  </a:lnTo>
                  <a:lnTo>
                    <a:pt x="12332" y="51213"/>
                  </a:lnTo>
                  <a:lnTo>
                    <a:pt x="12458" y="50926"/>
                  </a:lnTo>
                  <a:lnTo>
                    <a:pt x="12601" y="50656"/>
                  </a:lnTo>
                  <a:lnTo>
                    <a:pt x="12745" y="50387"/>
                  </a:lnTo>
                  <a:lnTo>
                    <a:pt x="12924" y="50136"/>
                  </a:lnTo>
                  <a:lnTo>
                    <a:pt x="13104" y="49884"/>
                  </a:lnTo>
                  <a:lnTo>
                    <a:pt x="13301" y="49651"/>
                  </a:lnTo>
                  <a:lnTo>
                    <a:pt x="13517" y="49418"/>
                  </a:lnTo>
                  <a:lnTo>
                    <a:pt x="13732" y="49184"/>
                  </a:lnTo>
                  <a:lnTo>
                    <a:pt x="13965" y="48987"/>
                  </a:lnTo>
                  <a:lnTo>
                    <a:pt x="14199" y="48772"/>
                  </a:lnTo>
                  <a:lnTo>
                    <a:pt x="14683" y="48395"/>
                  </a:lnTo>
                  <a:lnTo>
                    <a:pt x="15707" y="47605"/>
                  </a:lnTo>
                  <a:lnTo>
                    <a:pt x="17699" y="46025"/>
                  </a:lnTo>
                  <a:lnTo>
                    <a:pt x="19709" y="44446"/>
                  </a:lnTo>
                  <a:lnTo>
                    <a:pt x="21702" y="42848"/>
                  </a:lnTo>
                  <a:lnTo>
                    <a:pt x="23676" y="41250"/>
                  </a:lnTo>
                  <a:lnTo>
                    <a:pt x="24646" y="40425"/>
                  </a:lnTo>
                  <a:lnTo>
                    <a:pt x="25633" y="39617"/>
                  </a:lnTo>
                  <a:lnTo>
                    <a:pt x="26100" y="39186"/>
                  </a:lnTo>
                  <a:lnTo>
                    <a:pt x="26548" y="38737"/>
                  </a:lnTo>
                  <a:lnTo>
                    <a:pt x="27015" y="38289"/>
                  </a:lnTo>
                  <a:lnTo>
                    <a:pt x="27482" y="37858"/>
                  </a:lnTo>
                  <a:lnTo>
                    <a:pt x="27966" y="37445"/>
                  </a:lnTo>
                  <a:lnTo>
                    <a:pt x="28469" y="37050"/>
                  </a:lnTo>
                  <a:lnTo>
                    <a:pt x="28972" y="36655"/>
                  </a:lnTo>
                  <a:lnTo>
                    <a:pt x="29474" y="36278"/>
                  </a:lnTo>
                  <a:lnTo>
                    <a:pt x="29528" y="36206"/>
                  </a:lnTo>
                  <a:lnTo>
                    <a:pt x="29564" y="36135"/>
                  </a:lnTo>
                  <a:lnTo>
                    <a:pt x="29582" y="36063"/>
                  </a:lnTo>
                  <a:lnTo>
                    <a:pt x="29564" y="35973"/>
                  </a:lnTo>
                  <a:lnTo>
                    <a:pt x="29528" y="35883"/>
                  </a:lnTo>
                  <a:lnTo>
                    <a:pt x="29438" y="35829"/>
                  </a:lnTo>
                  <a:lnTo>
                    <a:pt x="29349" y="35812"/>
                  </a:lnTo>
                  <a:lnTo>
                    <a:pt x="29241" y="35812"/>
                  </a:lnTo>
                  <a:lnTo>
                    <a:pt x="29223" y="35829"/>
                  </a:lnTo>
                  <a:lnTo>
                    <a:pt x="27248" y="36494"/>
                  </a:lnTo>
                  <a:lnTo>
                    <a:pt x="25292" y="37194"/>
                  </a:lnTo>
                  <a:lnTo>
                    <a:pt x="23335" y="37912"/>
                  </a:lnTo>
                  <a:lnTo>
                    <a:pt x="21397" y="38648"/>
                  </a:lnTo>
                  <a:lnTo>
                    <a:pt x="17502" y="40120"/>
                  </a:lnTo>
                  <a:lnTo>
                    <a:pt x="15563" y="40856"/>
                  </a:lnTo>
                  <a:lnTo>
                    <a:pt x="13606" y="41574"/>
                  </a:lnTo>
                  <a:lnTo>
                    <a:pt x="13122" y="41735"/>
                  </a:lnTo>
                  <a:lnTo>
                    <a:pt x="12637" y="41897"/>
                  </a:lnTo>
                  <a:lnTo>
                    <a:pt x="12134" y="42022"/>
                  </a:lnTo>
                  <a:lnTo>
                    <a:pt x="11632" y="42130"/>
                  </a:lnTo>
                  <a:lnTo>
                    <a:pt x="11129" y="42220"/>
                  </a:lnTo>
                  <a:lnTo>
                    <a:pt x="10609" y="42274"/>
                  </a:lnTo>
                  <a:lnTo>
                    <a:pt x="10106" y="42309"/>
                  </a:lnTo>
                  <a:lnTo>
                    <a:pt x="9586" y="42327"/>
                  </a:lnTo>
                  <a:lnTo>
                    <a:pt x="9083" y="42327"/>
                  </a:lnTo>
                  <a:lnTo>
                    <a:pt x="8562" y="42292"/>
                  </a:lnTo>
                  <a:lnTo>
                    <a:pt x="8060" y="42238"/>
                  </a:lnTo>
                  <a:lnTo>
                    <a:pt x="7539" y="42148"/>
                  </a:lnTo>
                  <a:lnTo>
                    <a:pt x="7037" y="42040"/>
                  </a:lnTo>
                  <a:lnTo>
                    <a:pt x="6552" y="41915"/>
                  </a:lnTo>
                  <a:lnTo>
                    <a:pt x="6049" y="41753"/>
                  </a:lnTo>
                  <a:lnTo>
                    <a:pt x="5583" y="41574"/>
                  </a:lnTo>
                  <a:lnTo>
                    <a:pt x="5098" y="41376"/>
                  </a:lnTo>
                  <a:lnTo>
                    <a:pt x="4631" y="41161"/>
                  </a:lnTo>
                  <a:lnTo>
                    <a:pt x="4183" y="40909"/>
                  </a:lnTo>
                  <a:lnTo>
                    <a:pt x="3752" y="40658"/>
                  </a:lnTo>
                  <a:lnTo>
                    <a:pt x="3321" y="40371"/>
                  </a:lnTo>
                  <a:lnTo>
                    <a:pt x="2908" y="40066"/>
                  </a:lnTo>
                  <a:lnTo>
                    <a:pt x="2531" y="39743"/>
                  </a:lnTo>
                  <a:lnTo>
                    <a:pt x="2172" y="39384"/>
                  </a:lnTo>
                  <a:lnTo>
                    <a:pt x="1831" y="39007"/>
                  </a:lnTo>
                  <a:lnTo>
                    <a:pt x="1688" y="38809"/>
                  </a:lnTo>
                  <a:lnTo>
                    <a:pt x="1544" y="38612"/>
                  </a:lnTo>
                  <a:lnTo>
                    <a:pt x="1400" y="38396"/>
                  </a:lnTo>
                  <a:lnTo>
                    <a:pt x="1275" y="38181"/>
                  </a:lnTo>
                  <a:lnTo>
                    <a:pt x="1167" y="37948"/>
                  </a:lnTo>
                  <a:lnTo>
                    <a:pt x="1059" y="37732"/>
                  </a:lnTo>
                  <a:lnTo>
                    <a:pt x="970" y="37499"/>
                  </a:lnTo>
                  <a:lnTo>
                    <a:pt x="898" y="37265"/>
                  </a:lnTo>
                  <a:lnTo>
                    <a:pt x="826" y="37014"/>
                  </a:lnTo>
                  <a:lnTo>
                    <a:pt x="772" y="36781"/>
                  </a:lnTo>
                  <a:lnTo>
                    <a:pt x="736" y="36530"/>
                  </a:lnTo>
                  <a:lnTo>
                    <a:pt x="700" y="36296"/>
                  </a:lnTo>
                  <a:lnTo>
                    <a:pt x="664" y="35794"/>
                  </a:lnTo>
                  <a:lnTo>
                    <a:pt x="682" y="35309"/>
                  </a:lnTo>
                  <a:lnTo>
                    <a:pt x="718" y="34806"/>
                  </a:lnTo>
                  <a:lnTo>
                    <a:pt x="736" y="34555"/>
                  </a:lnTo>
                  <a:lnTo>
                    <a:pt x="772" y="34304"/>
                  </a:lnTo>
                  <a:lnTo>
                    <a:pt x="862" y="33819"/>
                  </a:lnTo>
                  <a:lnTo>
                    <a:pt x="952" y="33316"/>
                  </a:lnTo>
                  <a:lnTo>
                    <a:pt x="1077" y="32832"/>
                  </a:lnTo>
                  <a:lnTo>
                    <a:pt x="1203" y="32347"/>
                  </a:lnTo>
                  <a:lnTo>
                    <a:pt x="1364" y="31862"/>
                  </a:lnTo>
                  <a:lnTo>
                    <a:pt x="1544" y="31396"/>
                  </a:lnTo>
                  <a:lnTo>
                    <a:pt x="1759" y="30947"/>
                  </a:lnTo>
                  <a:lnTo>
                    <a:pt x="1993" y="30516"/>
                  </a:lnTo>
                  <a:lnTo>
                    <a:pt x="2262" y="30103"/>
                  </a:lnTo>
                  <a:lnTo>
                    <a:pt x="2406" y="29924"/>
                  </a:lnTo>
                  <a:lnTo>
                    <a:pt x="2567" y="29726"/>
                  </a:lnTo>
                  <a:lnTo>
                    <a:pt x="2890" y="29367"/>
                  </a:lnTo>
                  <a:lnTo>
                    <a:pt x="3070" y="29206"/>
                  </a:lnTo>
                  <a:lnTo>
                    <a:pt x="3267" y="29044"/>
                  </a:lnTo>
                  <a:lnTo>
                    <a:pt x="3447" y="28901"/>
                  </a:lnTo>
                  <a:lnTo>
                    <a:pt x="3644" y="28757"/>
                  </a:lnTo>
                  <a:lnTo>
                    <a:pt x="3859" y="28631"/>
                  </a:lnTo>
                  <a:lnTo>
                    <a:pt x="4057" y="28506"/>
                  </a:lnTo>
                  <a:lnTo>
                    <a:pt x="4524" y="28272"/>
                  </a:lnTo>
                  <a:lnTo>
                    <a:pt x="5439" y="27824"/>
                  </a:lnTo>
                  <a:lnTo>
                    <a:pt x="6372" y="27411"/>
                  </a:lnTo>
                  <a:lnTo>
                    <a:pt x="7324" y="27016"/>
                  </a:lnTo>
                  <a:lnTo>
                    <a:pt x="8293" y="26657"/>
                  </a:lnTo>
                  <a:lnTo>
                    <a:pt x="9262" y="26316"/>
                  </a:lnTo>
                  <a:lnTo>
                    <a:pt x="10250" y="26011"/>
                  </a:lnTo>
                  <a:lnTo>
                    <a:pt x="11255" y="25706"/>
                  </a:lnTo>
                  <a:lnTo>
                    <a:pt x="13229" y="25077"/>
                  </a:lnTo>
                  <a:lnTo>
                    <a:pt x="15222" y="24431"/>
                  </a:lnTo>
                  <a:lnTo>
                    <a:pt x="17178" y="23767"/>
                  </a:lnTo>
                  <a:lnTo>
                    <a:pt x="19153" y="23085"/>
                  </a:lnTo>
                  <a:lnTo>
                    <a:pt x="20140" y="22708"/>
                  </a:lnTo>
                  <a:lnTo>
                    <a:pt x="21110" y="22313"/>
                  </a:lnTo>
                  <a:lnTo>
                    <a:pt x="22061" y="21900"/>
                  </a:lnTo>
                  <a:lnTo>
                    <a:pt x="23012" y="21487"/>
                  </a:lnTo>
                  <a:lnTo>
                    <a:pt x="24915" y="20608"/>
                  </a:lnTo>
                  <a:lnTo>
                    <a:pt x="26800" y="19728"/>
                  </a:lnTo>
                  <a:lnTo>
                    <a:pt x="26854" y="19674"/>
                  </a:lnTo>
                  <a:lnTo>
                    <a:pt x="26907" y="19620"/>
                  </a:lnTo>
                  <a:lnTo>
                    <a:pt x="26943" y="19549"/>
                  </a:lnTo>
                  <a:lnTo>
                    <a:pt x="26943" y="19459"/>
                  </a:lnTo>
                  <a:lnTo>
                    <a:pt x="26907" y="19369"/>
                  </a:lnTo>
                  <a:lnTo>
                    <a:pt x="26854" y="19279"/>
                  </a:lnTo>
                  <a:lnTo>
                    <a:pt x="26764" y="19244"/>
                  </a:lnTo>
                  <a:lnTo>
                    <a:pt x="26710" y="19226"/>
                  </a:lnTo>
                  <a:lnTo>
                    <a:pt x="26656" y="19226"/>
                  </a:lnTo>
                  <a:lnTo>
                    <a:pt x="24933" y="19387"/>
                  </a:lnTo>
                  <a:lnTo>
                    <a:pt x="23210" y="19603"/>
                  </a:lnTo>
                  <a:lnTo>
                    <a:pt x="21504" y="19854"/>
                  </a:lnTo>
                  <a:lnTo>
                    <a:pt x="19781" y="20141"/>
                  </a:lnTo>
                  <a:lnTo>
                    <a:pt x="18938" y="20285"/>
                  </a:lnTo>
                  <a:lnTo>
                    <a:pt x="18094" y="20464"/>
                  </a:lnTo>
                  <a:lnTo>
                    <a:pt x="17232" y="20644"/>
                  </a:lnTo>
                  <a:lnTo>
                    <a:pt x="16407" y="20823"/>
                  </a:lnTo>
                  <a:lnTo>
                    <a:pt x="15563" y="20985"/>
                  </a:lnTo>
                  <a:lnTo>
                    <a:pt x="14719" y="21146"/>
                  </a:lnTo>
                  <a:lnTo>
                    <a:pt x="13876" y="21290"/>
                  </a:lnTo>
                  <a:lnTo>
                    <a:pt x="13032" y="21416"/>
                  </a:lnTo>
                  <a:lnTo>
                    <a:pt x="12188" y="21523"/>
                  </a:lnTo>
                  <a:lnTo>
                    <a:pt x="11345" y="21613"/>
                  </a:lnTo>
                  <a:lnTo>
                    <a:pt x="10501" y="21667"/>
                  </a:lnTo>
                  <a:lnTo>
                    <a:pt x="10088" y="21685"/>
                  </a:lnTo>
                  <a:lnTo>
                    <a:pt x="9675" y="21703"/>
                  </a:lnTo>
                  <a:lnTo>
                    <a:pt x="9262" y="21667"/>
                  </a:lnTo>
                  <a:lnTo>
                    <a:pt x="8868" y="21613"/>
                  </a:lnTo>
                  <a:lnTo>
                    <a:pt x="8473" y="21541"/>
                  </a:lnTo>
                  <a:lnTo>
                    <a:pt x="8078" y="21433"/>
                  </a:lnTo>
                  <a:lnTo>
                    <a:pt x="7701" y="21308"/>
                  </a:lnTo>
                  <a:lnTo>
                    <a:pt x="7324" y="21146"/>
                  </a:lnTo>
                  <a:lnTo>
                    <a:pt x="6965" y="20949"/>
                  </a:lnTo>
                  <a:lnTo>
                    <a:pt x="6606" y="20733"/>
                  </a:lnTo>
                  <a:lnTo>
                    <a:pt x="6283" y="20500"/>
                  </a:lnTo>
                  <a:lnTo>
                    <a:pt x="5960" y="20231"/>
                  </a:lnTo>
                  <a:lnTo>
                    <a:pt x="5672" y="19944"/>
                  </a:lnTo>
                  <a:lnTo>
                    <a:pt x="5385" y="19656"/>
                  </a:lnTo>
                  <a:lnTo>
                    <a:pt x="5116" y="19333"/>
                  </a:lnTo>
                  <a:lnTo>
                    <a:pt x="4883" y="19010"/>
                  </a:lnTo>
                  <a:lnTo>
                    <a:pt x="4667" y="18651"/>
                  </a:lnTo>
                  <a:lnTo>
                    <a:pt x="4470" y="18292"/>
                  </a:lnTo>
                  <a:lnTo>
                    <a:pt x="4290" y="17915"/>
                  </a:lnTo>
                  <a:lnTo>
                    <a:pt x="4147" y="17538"/>
                  </a:lnTo>
                  <a:lnTo>
                    <a:pt x="4039" y="17143"/>
                  </a:lnTo>
                  <a:lnTo>
                    <a:pt x="3931" y="16748"/>
                  </a:lnTo>
                  <a:lnTo>
                    <a:pt x="3859" y="16336"/>
                  </a:lnTo>
                  <a:lnTo>
                    <a:pt x="3824" y="15923"/>
                  </a:lnTo>
                  <a:lnTo>
                    <a:pt x="3788" y="15510"/>
                  </a:lnTo>
                  <a:lnTo>
                    <a:pt x="3788" y="15097"/>
                  </a:lnTo>
                  <a:lnTo>
                    <a:pt x="3806" y="14684"/>
                  </a:lnTo>
                  <a:lnTo>
                    <a:pt x="3824" y="14271"/>
                  </a:lnTo>
                  <a:lnTo>
                    <a:pt x="3877" y="13858"/>
                  </a:lnTo>
                  <a:lnTo>
                    <a:pt x="3913" y="13643"/>
                  </a:lnTo>
                  <a:lnTo>
                    <a:pt x="3949" y="13446"/>
                  </a:lnTo>
                  <a:lnTo>
                    <a:pt x="4039" y="13051"/>
                  </a:lnTo>
                  <a:lnTo>
                    <a:pt x="4147" y="12674"/>
                  </a:lnTo>
                  <a:lnTo>
                    <a:pt x="4290" y="12297"/>
                  </a:lnTo>
                  <a:lnTo>
                    <a:pt x="4452" y="11920"/>
                  </a:lnTo>
                  <a:lnTo>
                    <a:pt x="4631" y="11579"/>
                  </a:lnTo>
                  <a:lnTo>
                    <a:pt x="4847" y="11238"/>
                  </a:lnTo>
                  <a:lnTo>
                    <a:pt x="5080" y="10915"/>
                  </a:lnTo>
                  <a:lnTo>
                    <a:pt x="5349" y="10610"/>
                  </a:lnTo>
                  <a:lnTo>
                    <a:pt x="5619" y="10322"/>
                  </a:lnTo>
                  <a:lnTo>
                    <a:pt x="5924" y="10053"/>
                  </a:lnTo>
                  <a:lnTo>
                    <a:pt x="6229" y="9802"/>
                  </a:lnTo>
                  <a:lnTo>
                    <a:pt x="6552" y="9568"/>
                  </a:lnTo>
                  <a:lnTo>
                    <a:pt x="6893" y="9335"/>
                  </a:lnTo>
                  <a:lnTo>
                    <a:pt x="7252" y="9138"/>
                  </a:lnTo>
                  <a:lnTo>
                    <a:pt x="7611" y="8940"/>
                  </a:lnTo>
                  <a:lnTo>
                    <a:pt x="7988" y="8761"/>
                  </a:lnTo>
                  <a:lnTo>
                    <a:pt x="8760" y="8384"/>
                  </a:lnTo>
                  <a:lnTo>
                    <a:pt x="9532" y="8025"/>
                  </a:lnTo>
                  <a:lnTo>
                    <a:pt x="10322" y="7666"/>
                  </a:lnTo>
                  <a:lnTo>
                    <a:pt x="11111" y="7325"/>
                  </a:lnTo>
                  <a:lnTo>
                    <a:pt x="11883" y="7002"/>
                  </a:lnTo>
                  <a:lnTo>
                    <a:pt x="12691" y="6696"/>
                  </a:lnTo>
                  <a:lnTo>
                    <a:pt x="13481" y="6391"/>
                  </a:lnTo>
                  <a:lnTo>
                    <a:pt x="14288" y="6122"/>
                  </a:lnTo>
                  <a:lnTo>
                    <a:pt x="15922" y="5548"/>
                  </a:lnTo>
                  <a:lnTo>
                    <a:pt x="17555" y="4937"/>
                  </a:lnTo>
                  <a:lnTo>
                    <a:pt x="19171" y="4327"/>
                  </a:lnTo>
                  <a:lnTo>
                    <a:pt x="20768" y="3699"/>
                  </a:lnTo>
                  <a:lnTo>
                    <a:pt x="21576" y="3376"/>
                  </a:lnTo>
                  <a:lnTo>
                    <a:pt x="22384" y="3070"/>
                  </a:lnTo>
                  <a:lnTo>
                    <a:pt x="23192" y="2783"/>
                  </a:lnTo>
                  <a:lnTo>
                    <a:pt x="23999" y="2532"/>
                  </a:lnTo>
                  <a:lnTo>
                    <a:pt x="24825" y="2281"/>
                  </a:lnTo>
                  <a:lnTo>
                    <a:pt x="25651" y="2047"/>
                  </a:lnTo>
                  <a:lnTo>
                    <a:pt x="26423" y="1868"/>
                  </a:lnTo>
                  <a:lnTo>
                    <a:pt x="27195" y="1688"/>
                  </a:lnTo>
                  <a:lnTo>
                    <a:pt x="27984" y="1527"/>
                  </a:lnTo>
                  <a:lnTo>
                    <a:pt x="28774" y="1383"/>
                  </a:lnTo>
                  <a:lnTo>
                    <a:pt x="30372" y="1114"/>
                  </a:lnTo>
                  <a:lnTo>
                    <a:pt x="31162" y="988"/>
                  </a:lnTo>
                  <a:lnTo>
                    <a:pt x="31951" y="863"/>
                  </a:lnTo>
                  <a:lnTo>
                    <a:pt x="32346" y="809"/>
                  </a:lnTo>
                  <a:lnTo>
                    <a:pt x="32741" y="773"/>
                  </a:lnTo>
                  <a:lnTo>
                    <a:pt x="32921" y="755"/>
                  </a:lnTo>
                  <a:close/>
                  <a:moveTo>
                    <a:pt x="32885" y="1"/>
                  </a:moveTo>
                  <a:lnTo>
                    <a:pt x="32651" y="19"/>
                  </a:lnTo>
                  <a:lnTo>
                    <a:pt x="32239" y="91"/>
                  </a:lnTo>
                  <a:lnTo>
                    <a:pt x="31844" y="145"/>
                  </a:lnTo>
                  <a:lnTo>
                    <a:pt x="30246" y="450"/>
                  </a:lnTo>
                  <a:lnTo>
                    <a:pt x="28667" y="773"/>
                  </a:lnTo>
                  <a:lnTo>
                    <a:pt x="27877" y="934"/>
                  </a:lnTo>
                  <a:lnTo>
                    <a:pt x="27069" y="1114"/>
                  </a:lnTo>
                  <a:lnTo>
                    <a:pt x="26279" y="1293"/>
                  </a:lnTo>
                  <a:lnTo>
                    <a:pt x="25489" y="1491"/>
                  </a:lnTo>
                  <a:lnTo>
                    <a:pt x="24664" y="1706"/>
                  </a:lnTo>
                  <a:lnTo>
                    <a:pt x="23820" y="1958"/>
                  </a:lnTo>
                  <a:lnTo>
                    <a:pt x="22994" y="2209"/>
                  </a:lnTo>
                  <a:lnTo>
                    <a:pt x="22169" y="2496"/>
                  </a:lnTo>
                  <a:lnTo>
                    <a:pt x="21343" y="2783"/>
                  </a:lnTo>
                  <a:lnTo>
                    <a:pt x="20535" y="3088"/>
                  </a:lnTo>
                  <a:lnTo>
                    <a:pt x="18920" y="3663"/>
                  </a:lnTo>
                  <a:lnTo>
                    <a:pt x="17304" y="4237"/>
                  </a:lnTo>
                  <a:lnTo>
                    <a:pt x="15671" y="4776"/>
                  </a:lnTo>
                  <a:lnTo>
                    <a:pt x="14037" y="5296"/>
                  </a:lnTo>
                  <a:lnTo>
                    <a:pt x="13194" y="5566"/>
                  </a:lnTo>
                  <a:lnTo>
                    <a:pt x="12368" y="5853"/>
                  </a:lnTo>
                  <a:lnTo>
                    <a:pt x="11560" y="6158"/>
                  </a:lnTo>
                  <a:lnTo>
                    <a:pt x="10752" y="6463"/>
                  </a:lnTo>
                  <a:lnTo>
                    <a:pt x="9945" y="6804"/>
                  </a:lnTo>
                  <a:lnTo>
                    <a:pt x="9137" y="7145"/>
                  </a:lnTo>
                  <a:lnTo>
                    <a:pt x="8347" y="7504"/>
                  </a:lnTo>
                  <a:lnTo>
                    <a:pt x="7575" y="7881"/>
                  </a:lnTo>
                  <a:lnTo>
                    <a:pt x="7180" y="8061"/>
                  </a:lnTo>
                  <a:lnTo>
                    <a:pt x="6767" y="8276"/>
                  </a:lnTo>
                  <a:lnTo>
                    <a:pt x="6372" y="8509"/>
                  </a:lnTo>
                  <a:lnTo>
                    <a:pt x="5996" y="8761"/>
                  </a:lnTo>
                  <a:lnTo>
                    <a:pt x="5637" y="9030"/>
                  </a:lnTo>
                  <a:lnTo>
                    <a:pt x="5278" y="9317"/>
                  </a:lnTo>
                  <a:lnTo>
                    <a:pt x="4936" y="9640"/>
                  </a:lnTo>
                  <a:lnTo>
                    <a:pt x="4631" y="9981"/>
                  </a:lnTo>
                  <a:lnTo>
                    <a:pt x="4344" y="10340"/>
                  </a:lnTo>
                  <a:lnTo>
                    <a:pt x="4075" y="10735"/>
                  </a:lnTo>
                  <a:lnTo>
                    <a:pt x="3842" y="11130"/>
                  </a:lnTo>
                  <a:lnTo>
                    <a:pt x="3644" y="11543"/>
                  </a:lnTo>
                  <a:lnTo>
                    <a:pt x="3483" y="11974"/>
                  </a:lnTo>
                  <a:lnTo>
                    <a:pt x="3339" y="12422"/>
                  </a:lnTo>
                  <a:lnTo>
                    <a:pt x="3231" y="12871"/>
                  </a:lnTo>
                  <a:lnTo>
                    <a:pt x="3141" y="13320"/>
                  </a:lnTo>
                  <a:lnTo>
                    <a:pt x="3124" y="13535"/>
                  </a:lnTo>
                  <a:lnTo>
                    <a:pt x="3106" y="13769"/>
                  </a:lnTo>
                  <a:lnTo>
                    <a:pt x="3070" y="14217"/>
                  </a:lnTo>
                  <a:lnTo>
                    <a:pt x="3052" y="14648"/>
                  </a:lnTo>
                  <a:lnTo>
                    <a:pt x="3052" y="15097"/>
                  </a:lnTo>
                  <a:lnTo>
                    <a:pt x="3088" y="15546"/>
                  </a:lnTo>
                  <a:lnTo>
                    <a:pt x="3124" y="15995"/>
                  </a:lnTo>
                  <a:lnTo>
                    <a:pt x="3195" y="16443"/>
                  </a:lnTo>
                  <a:lnTo>
                    <a:pt x="3285" y="16874"/>
                  </a:lnTo>
                  <a:lnTo>
                    <a:pt x="3393" y="17323"/>
                  </a:lnTo>
                  <a:lnTo>
                    <a:pt x="3536" y="17754"/>
                  </a:lnTo>
                  <a:lnTo>
                    <a:pt x="3698" y="18167"/>
                  </a:lnTo>
                  <a:lnTo>
                    <a:pt x="3895" y="18579"/>
                  </a:lnTo>
                  <a:lnTo>
                    <a:pt x="4111" y="18974"/>
                  </a:lnTo>
                  <a:lnTo>
                    <a:pt x="4344" y="19351"/>
                  </a:lnTo>
                  <a:lnTo>
                    <a:pt x="4613" y="19728"/>
                  </a:lnTo>
                  <a:lnTo>
                    <a:pt x="4901" y="20069"/>
                  </a:lnTo>
                  <a:lnTo>
                    <a:pt x="5206" y="20410"/>
                  </a:lnTo>
                  <a:lnTo>
                    <a:pt x="5529" y="20715"/>
                  </a:lnTo>
                  <a:lnTo>
                    <a:pt x="5870" y="21003"/>
                  </a:lnTo>
                  <a:lnTo>
                    <a:pt x="6229" y="21272"/>
                  </a:lnTo>
                  <a:lnTo>
                    <a:pt x="6624" y="21523"/>
                  </a:lnTo>
                  <a:lnTo>
                    <a:pt x="7019" y="21757"/>
                  </a:lnTo>
                  <a:lnTo>
                    <a:pt x="7432" y="21954"/>
                  </a:lnTo>
                  <a:lnTo>
                    <a:pt x="7844" y="22116"/>
                  </a:lnTo>
                  <a:lnTo>
                    <a:pt x="8293" y="22241"/>
                  </a:lnTo>
                  <a:lnTo>
                    <a:pt x="8742" y="22349"/>
                  </a:lnTo>
                  <a:lnTo>
                    <a:pt x="9191" y="22421"/>
                  </a:lnTo>
                  <a:lnTo>
                    <a:pt x="9639" y="22457"/>
                  </a:lnTo>
                  <a:lnTo>
                    <a:pt x="10088" y="22475"/>
                  </a:lnTo>
                  <a:lnTo>
                    <a:pt x="10537" y="22475"/>
                  </a:lnTo>
                  <a:lnTo>
                    <a:pt x="11416" y="22439"/>
                  </a:lnTo>
                  <a:lnTo>
                    <a:pt x="12278" y="22367"/>
                  </a:lnTo>
                  <a:lnTo>
                    <a:pt x="13158" y="22277"/>
                  </a:lnTo>
                  <a:lnTo>
                    <a:pt x="14019" y="22151"/>
                  </a:lnTo>
                  <a:lnTo>
                    <a:pt x="14881" y="22026"/>
                  </a:lnTo>
                  <a:lnTo>
                    <a:pt x="15724" y="21864"/>
                  </a:lnTo>
                  <a:lnTo>
                    <a:pt x="16586" y="21685"/>
                  </a:lnTo>
                  <a:lnTo>
                    <a:pt x="17430" y="21505"/>
                  </a:lnTo>
                  <a:lnTo>
                    <a:pt x="18273" y="21308"/>
                  </a:lnTo>
                  <a:lnTo>
                    <a:pt x="19943" y="20949"/>
                  </a:lnTo>
                  <a:lnTo>
                    <a:pt x="21630" y="20626"/>
                  </a:lnTo>
                  <a:lnTo>
                    <a:pt x="23317" y="20321"/>
                  </a:lnTo>
                  <a:lnTo>
                    <a:pt x="24731" y="20082"/>
                  </a:lnTo>
                  <a:lnTo>
                    <a:pt x="24731" y="20082"/>
                  </a:lnTo>
                  <a:lnTo>
                    <a:pt x="24682" y="20105"/>
                  </a:lnTo>
                  <a:lnTo>
                    <a:pt x="22779" y="20931"/>
                  </a:lnTo>
                  <a:lnTo>
                    <a:pt x="21828" y="21344"/>
                  </a:lnTo>
                  <a:lnTo>
                    <a:pt x="20858" y="21739"/>
                  </a:lnTo>
                  <a:lnTo>
                    <a:pt x="19907" y="22116"/>
                  </a:lnTo>
                  <a:lnTo>
                    <a:pt x="18938" y="22475"/>
                  </a:lnTo>
                  <a:lnTo>
                    <a:pt x="16981" y="23139"/>
                  </a:lnTo>
                  <a:lnTo>
                    <a:pt x="15006" y="23785"/>
                  </a:lnTo>
                  <a:lnTo>
                    <a:pt x="13014" y="24413"/>
                  </a:lnTo>
                  <a:lnTo>
                    <a:pt x="11040" y="25023"/>
                  </a:lnTo>
                  <a:lnTo>
                    <a:pt x="10052" y="25311"/>
                  </a:lnTo>
                  <a:lnTo>
                    <a:pt x="9047" y="25634"/>
                  </a:lnTo>
                  <a:lnTo>
                    <a:pt x="8042" y="25957"/>
                  </a:lnTo>
                  <a:lnTo>
                    <a:pt x="7055" y="26334"/>
                  </a:lnTo>
                  <a:lnTo>
                    <a:pt x="6085" y="26729"/>
                  </a:lnTo>
                  <a:lnTo>
                    <a:pt x="5134" y="27160"/>
                  </a:lnTo>
                  <a:lnTo>
                    <a:pt x="4649" y="27375"/>
                  </a:lnTo>
                  <a:lnTo>
                    <a:pt x="4183" y="27608"/>
                  </a:lnTo>
                  <a:lnTo>
                    <a:pt x="3949" y="27734"/>
                  </a:lnTo>
                  <a:lnTo>
                    <a:pt x="3716" y="27860"/>
                  </a:lnTo>
                  <a:lnTo>
                    <a:pt x="3465" y="27985"/>
                  </a:lnTo>
                  <a:lnTo>
                    <a:pt x="3231" y="28147"/>
                  </a:lnTo>
                  <a:lnTo>
                    <a:pt x="3016" y="28290"/>
                  </a:lnTo>
                  <a:lnTo>
                    <a:pt x="2782" y="28470"/>
                  </a:lnTo>
                  <a:lnTo>
                    <a:pt x="2585" y="28649"/>
                  </a:lnTo>
                  <a:lnTo>
                    <a:pt x="2370" y="28847"/>
                  </a:lnTo>
                  <a:lnTo>
                    <a:pt x="2190" y="29044"/>
                  </a:lnTo>
                  <a:lnTo>
                    <a:pt x="1993" y="29242"/>
                  </a:lnTo>
                  <a:lnTo>
                    <a:pt x="1831" y="29457"/>
                  </a:lnTo>
                  <a:lnTo>
                    <a:pt x="1670" y="29673"/>
                  </a:lnTo>
                  <a:lnTo>
                    <a:pt x="1364" y="30139"/>
                  </a:lnTo>
                  <a:lnTo>
                    <a:pt x="1095" y="30624"/>
                  </a:lnTo>
                  <a:lnTo>
                    <a:pt x="862" y="31109"/>
                  </a:lnTo>
                  <a:lnTo>
                    <a:pt x="664" y="31611"/>
                  </a:lnTo>
                  <a:lnTo>
                    <a:pt x="503" y="32114"/>
                  </a:lnTo>
                  <a:lnTo>
                    <a:pt x="341" y="32634"/>
                  </a:lnTo>
                  <a:lnTo>
                    <a:pt x="234" y="33155"/>
                  </a:lnTo>
                  <a:lnTo>
                    <a:pt x="126" y="33675"/>
                  </a:lnTo>
                  <a:lnTo>
                    <a:pt x="54" y="34214"/>
                  </a:lnTo>
                  <a:lnTo>
                    <a:pt x="18" y="34483"/>
                  </a:lnTo>
                  <a:lnTo>
                    <a:pt x="0" y="34752"/>
                  </a:lnTo>
                  <a:lnTo>
                    <a:pt x="0" y="35291"/>
                  </a:lnTo>
                  <a:lnTo>
                    <a:pt x="18" y="35560"/>
                  </a:lnTo>
                  <a:lnTo>
                    <a:pt x="36" y="35847"/>
                  </a:lnTo>
                  <a:lnTo>
                    <a:pt x="72" y="36117"/>
                  </a:lnTo>
                  <a:lnTo>
                    <a:pt x="126" y="36386"/>
                  </a:lnTo>
                  <a:lnTo>
                    <a:pt x="180" y="36637"/>
                  </a:lnTo>
                  <a:lnTo>
                    <a:pt x="251" y="36906"/>
                  </a:lnTo>
                  <a:lnTo>
                    <a:pt x="323" y="37176"/>
                  </a:lnTo>
                  <a:lnTo>
                    <a:pt x="413" y="37427"/>
                  </a:lnTo>
                  <a:lnTo>
                    <a:pt x="521" y="37678"/>
                  </a:lnTo>
                  <a:lnTo>
                    <a:pt x="628" y="37930"/>
                  </a:lnTo>
                  <a:lnTo>
                    <a:pt x="754" y="38163"/>
                  </a:lnTo>
                  <a:lnTo>
                    <a:pt x="880" y="38414"/>
                  </a:lnTo>
                  <a:lnTo>
                    <a:pt x="1023" y="38630"/>
                  </a:lnTo>
                  <a:lnTo>
                    <a:pt x="1167" y="38863"/>
                  </a:lnTo>
                  <a:lnTo>
                    <a:pt x="1329" y="39078"/>
                  </a:lnTo>
                  <a:lnTo>
                    <a:pt x="1508" y="39276"/>
                  </a:lnTo>
                  <a:lnTo>
                    <a:pt x="1688" y="39491"/>
                  </a:lnTo>
                  <a:lnTo>
                    <a:pt x="1867" y="39671"/>
                  </a:lnTo>
                  <a:lnTo>
                    <a:pt x="2262" y="40030"/>
                  </a:lnTo>
                  <a:lnTo>
                    <a:pt x="2675" y="40371"/>
                  </a:lnTo>
                  <a:lnTo>
                    <a:pt x="3106" y="40676"/>
                  </a:lnTo>
                  <a:lnTo>
                    <a:pt x="3572" y="40963"/>
                  </a:lnTo>
                  <a:lnTo>
                    <a:pt x="4021" y="41215"/>
                  </a:lnTo>
                  <a:lnTo>
                    <a:pt x="4506" y="41448"/>
                  </a:lnTo>
                  <a:lnTo>
                    <a:pt x="4972" y="41645"/>
                  </a:lnTo>
                  <a:lnTo>
                    <a:pt x="5475" y="41843"/>
                  </a:lnTo>
                  <a:lnTo>
                    <a:pt x="5960" y="42022"/>
                  </a:lnTo>
                  <a:lnTo>
                    <a:pt x="6480" y="42166"/>
                  </a:lnTo>
                  <a:lnTo>
                    <a:pt x="6983" y="42292"/>
                  </a:lnTo>
                  <a:lnTo>
                    <a:pt x="7503" y="42399"/>
                  </a:lnTo>
                  <a:lnTo>
                    <a:pt x="8024" y="42489"/>
                  </a:lnTo>
                  <a:lnTo>
                    <a:pt x="8544" y="42543"/>
                  </a:lnTo>
                  <a:lnTo>
                    <a:pt x="9065" y="42579"/>
                  </a:lnTo>
                  <a:lnTo>
                    <a:pt x="10124" y="42579"/>
                  </a:lnTo>
                  <a:lnTo>
                    <a:pt x="10645" y="42543"/>
                  </a:lnTo>
                  <a:lnTo>
                    <a:pt x="11165" y="42471"/>
                  </a:lnTo>
                  <a:lnTo>
                    <a:pt x="11686" y="42399"/>
                  </a:lnTo>
                  <a:lnTo>
                    <a:pt x="12188" y="42292"/>
                  </a:lnTo>
                  <a:lnTo>
                    <a:pt x="12709" y="42166"/>
                  </a:lnTo>
                  <a:lnTo>
                    <a:pt x="13211" y="42022"/>
                  </a:lnTo>
                  <a:lnTo>
                    <a:pt x="13714" y="41879"/>
                  </a:lnTo>
                  <a:lnTo>
                    <a:pt x="17663" y="40550"/>
                  </a:lnTo>
                  <a:lnTo>
                    <a:pt x="19638" y="39886"/>
                  </a:lnTo>
                  <a:lnTo>
                    <a:pt x="21594" y="39204"/>
                  </a:lnTo>
                  <a:lnTo>
                    <a:pt x="23569" y="38522"/>
                  </a:lnTo>
                  <a:lnTo>
                    <a:pt x="25507" y="37804"/>
                  </a:lnTo>
                  <a:lnTo>
                    <a:pt x="27464" y="37068"/>
                  </a:lnTo>
                  <a:lnTo>
                    <a:pt x="28125" y="36811"/>
                  </a:lnTo>
                  <a:lnTo>
                    <a:pt x="27733" y="37158"/>
                  </a:lnTo>
                  <a:lnTo>
                    <a:pt x="27231" y="37571"/>
                  </a:lnTo>
                  <a:lnTo>
                    <a:pt x="26728" y="37966"/>
                  </a:lnTo>
                  <a:lnTo>
                    <a:pt x="26225" y="38342"/>
                  </a:lnTo>
                  <a:lnTo>
                    <a:pt x="25705" y="38719"/>
                  </a:lnTo>
                  <a:lnTo>
                    <a:pt x="25202" y="39096"/>
                  </a:lnTo>
                  <a:lnTo>
                    <a:pt x="23246" y="40748"/>
                  </a:lnTo>
                  <a:lnTo>
                    <a:pt x="21325" y="42399"/>
                  </a:lnTo>
                  <a:lnTo>
                    <a:pt x="19386" y="44069"/>
                  </a:lnTo>
                  <a:lnTo>
                    <a:pt x="17448" y="45720"/>
                  </a:lnTo>
                  <a:lnTo>
                    <a:pt x="16478" y="46528"/>
                  </a:lnTo>
                  <a:lnTo>
                    <a:pt x="15491" y="47336"/>
                  </a:lnTo>
                  <a:lnTo>
                    <a:pt x="14989" y="47730"/>
                  </a:lnTo>
                  <a:lnTo>
                    <a:pt x="14486" y="48125"/>
                  </a:lnTo>
                  <a:lnTo>
                    <a:pt x="13983" y="48520"/>
                  </a:lnTo>
                  <a:lnTo>
                    <a:pt x="13732" y="48736"/>
                  </a:lnTo>
                  <a:lnTo>
                    <a:pt x="13499" y="48951"/>
                  </a:lnTo>
                  <a:lnTo>
                    <a:pt x="13265" y="49184"/>
                  </a:lnTo>
                  <a:lnTo>
                    <a:pt x="13032" y="49418"/>
                  </a:lnTo>
                  <a:lnTo>
                    <a:pt x="12835" y="49669"/>
                  </a:lnTo>
                  <a:lnTo>
                    <a:pt x="12619" y="49920"/>
                  </a:lnTo>
                  <a:lnTo>
                    <a:pt x="12440" y="50190"/>
                  </a:lnTo>
                  <a:lnTo>
                    <a:pt x="12242" y="50459"/>
                  </a:lnTo>
                  <a:lnTo>
                    <a:pt x="12081" y="50746"/>
                  </a:lnTo>
                  <a:lnTo>
                    <a:pt x="11919" y="51033"/>
                  </a:lnTo>
                  <a:lnTo>
                    <a:pt x="11775" y="51320"/>
                  </a:lnTo>
                  <a:lnTo>
                    <a:pt x="11650" y="51626"/>
                  </a:lnTo>
                  <a:lnTo>
                    <a:pt x="11524" y="51931"/>
                  </a:lnTo>
                  <a:lnTo>
                    <a:pt x="11434" y="52254"/>
                  </a:lnTo>
                  <a:lnTo>
                    <a:pt x="11345" y="52577"/>
                  </a:lnTo>
                  <a:lnTo>
                    <a:pt x="11273" y="52900"/>
                  </a:lnTo>
                  <a:lnTo>
                    <a:pt x="11201" y="53223"/>
                  </a:lnTo>
                  <a:lnTo>
                    <a:pt x="11165" y="53546"/>
                  </a:lnTo>
                  <a:lnTo>
                    <a:pt x="11129" y="53887"/>
                  </a:lnTo>
                  <a:lnTo>
                    <a:pt x="11111" y="54228"/>
                  </a:lnTo>
                  <a:lnTo>
                    <a:pt x="11111" y="54551"/>
                  </a:lnTo>
                  <a:lnTo>
                    <a:pt x="11129" y="54893"/>
                  </a:lnTo>
                  <a:lnTo>
                    <a:pt x="11165" y="55216"/>
                  </a:lnTo>
                  <a:lnTo>
                    <a:pt x="11201" y="55557"/>
                  </a:lnTo>
                  <a:lnTo>
                    <a:pt x="11273" y="55880"/>
                  </a:lnTo>
                  <a:lnTo>
                    <a:pt x="11345" y="56203"/>
                  </a:lnTo>
                  <a:lnTo>
                    <a:pt x="11434" y="56544"/>
                  </a:lnTo>
                  <a:lnTo>
                    <a:pt x="11542" y="56849"/>
                  </a:lnTo>
                  <a:lnTo>
                    <a:pt x="11668" y="57172"/>
                  </a:lnTo>
                  <a:lnTo>
                    <a:pt x="11793" y="57477"/>
                  </a:lnTo>
                  <a:lnTo>
                    <a:pt x="11955" y="57783"/>
                  </a:lnTo>
                  <a:lnTo>
                    <a:pt x="12117" y="58088"/>
                  </a:lnTo>
                  <a:lnTo>
                    <a:pt x="12296" y="58357"/>
                  </a:lnTo>
                  <a:lnTo>
                    <a:pt x="12476" y="58644"/>
                  </a:lnTo>
                  <a:lnTo>
                    <a:pt x="12691" y="58913"/>
                  </a:lnTo>
                  <a:lnTo>
                    <a:pt x="12906" y="59183"/>
                  </a:lnTo>
                  <a:lnTo>
                    <a:pt x="13122" y="59416"/>
                  </a:lnTo>
                  <a:lnTo>
                    <a:pt x="13355" y="59667"/>
                  </a:lnTo>
                  <a:lnTo>
                    <a:pt x="13606" y="59901"/>
                  </a:lnTo>
                  <a:lnTo>
                    <a:pt x="13840" y="60116"/>
                  </a:lnTo>
                  <a:lnTo>
                    <a:pt x="14109" y="60331"/>
                  </a:lnTo>
                  <a:lnTo>
                    <a:pt x="14360" y="60547"/>
                  </a:lnTo>
                  <a:lnTo>
                    <a:pt x="14647" y="60726"/>
                  </a:lnTo>
                  <a:lnTo>
                    <a:pt x="14917" y="60924"/>
                  </a:lnTo>
                  <a:lnTo>
                    <a:pt x="15204" y="61103"/>
                  </a:lnTo>
                  <a:lnTo>
                    <a:pt x="15491" y="61265"/>
                  </a:lnTo>
                  <a:lnTo>
                    <a:pt x="15796" y="61408"/>
                  </a:lnTo>
                  <a:lnTo>
                    <a:pt x="16101" y="61552"/>
                  </a:lnTo>
                  <a:lnTo>
                    <a:pt x="16425" y="61678"/>
                  </a:lnTo>
                  <a:lnTo>
                    <a:pt x="16730" y="61785"/>
                  </a:lnTo>
                  <a:lnTo>
                    <a:pt x="17071" y="61875"/>
                  </a:lnTo>
                  <a:lnTo>
                    <a:pt x="17394" y="61965"/>
                  </a:lnTo>
                  <a:lnTo>
                    <a:pt x="17735" y="62019"/>
                  </a:lnTo>
                  <a:lnTo>
                    <a:pt x="18076" y="62073"/>
                  </a:lnTo>
                  <a:lnTo>
                    <a:pt x="18417" y="62091"/>
                  </a:lnTo>
                  <a:lnTo>
                    <a:pt x="18758" y="62108"/>
                  </a:lnTo>
                  <a:lnTo>
                    <a:pt x="19099" y="62108"/>
                  </a:lnTo>
                  <a:lnTo>
                    <a:pt x="19422" y="62073"/>
                  </a:lnTo>
                  <a:lnTo>
                    <a:pt x="19763" y="62037"/>
                  </a:lnTo>
                  <a:lnTo>
                    <a:pt x="20104" y="61983"/>
                  </a:lnTo>
                  <a:lnTo>
                    <a:pt x="20427" y="61911"/>
                  </a:lnTo>
                  <a:lnTo>
                    <a:pt x="20751" y="61821"/>
                  </a:lnTo>
                  <a:lnTo>
                    <a:pt x="21074" y="61714"/>
                  </a:lnTo>
                  <a:lnTo>
                    <a:pt x="21235" y="61660"/>
                  </a:lnTo>
                  <a:lnTo>
                    <a:pt x="21397" y="61606"/>
                  </a:lnTo>
                  <a:lnTo>
                    <a:pt x="21989" y="61355"/>
                  </a:lnTo>
                  <a:lnTo>
                    <a:pt x="23174" y="60852"/>
                  </a:lnTo>
                  <a:lnTo>
                    <a:pt x="24341" y="60331"/>
                  </a:lnTo>
                  <a:lnTo>
                    <a:pt x="25489" y="59775"/>
                  </a:lnTo>
                  <a:lnTo>
                    <a:pt x="26638" y="59201"/>
                  </a:lnTo>
                  <a:lnTo>
                    <a:pt x="28918" y="58052"/>
                  </a:lnTo>
                  <a:lnTo>
                    <a:pt x="31180" y="56867"/>
                  </a:lnTo>
                  <a:lnTo>
                    <a:pt x="32310" y="56257"/>
                  </a:lnTo>
                  <a:lnTo>
                    <a:pt x="33423" y="55628"/>
                  </a:lnTo>
                  <a:lnTo>
                    <a:pt x="34536" y="54982"/>
                  </a:lnTo>
                  <a:lnTo>
                    <a:pt x="35613" y="54300"/>
                  </a:lnTo>
                  <a:lnTo>
                    <a:pt x="36690" y="53582"/>
                  </a:lnTo>
                  <a:lnTo>
                    <a:pt x="37211" y="53205"/>
                  </a:lnTo>
                  <a:lnTo>
                    <a:pt x="37731" y="52828"/>
                  </a:lnTo>
                  <a:lnTo>
                    <a:pt x="38234" y="52433"/>
                  </a:lnTo>
                  <a:lnTo>
                    <a:pt x="38737" y="52021"/>
                  </a:lnTo>
                  <a:lnTo>
                    <a:pt x="39221" y="51608"/>
                  </a:lnTo>
                  <a:lnTo>
                    <a:pt x="39706" y="51177"/>
                  </a:lnTo>
                  <a:lnTo>
                    <a:pt x="40173" y="50728"/>
                  </a:lnTo>
                  <a:lnTo>
                    <a:pt x="40621" y="50261"/>
                  </a:lnTo>
                  <a:lnTo>
                    <a:pt x="41070" y="49777"/>
                  </a:lnTo>
                  <a:lnTo>
                    <a:pt x="41483" y="49274"/>
                  </a:lnTo>
                  <a:lnTo>
                    <a:pt x="41878" y="48772"/>
                  </a:lnTo>
                  <a:lnTo>
                    <a:pt x="42255" y="48215"/>
                  </a:lnTo>
                  <a:lnTo>
                    <a:pt x="42596" y="47677"/>
                  </a:lnTo>
                  <a:lnTo>
                    <a:pt x="42901" y="47102"/>
                  </a:lnTo>
                  <a:lnTo>
                    <a:pt x="43224" y="46546"/>
                  </a:lnTo>
                  <a:lnTo>
                    <a:pt x="43511" y="45971"/>
                  </a:lnTo>
                  <a:lnTo>
                    <a:pt x="43781" y="45379"/>
                  </a:lnTo>
                  <a:lnTo>
                    <a:pt x="44032" y="44787"/>
                  </a:lnTo>
                  <a:lnTo>
                    <a:pt x="44265" y="44176"/>
                  </a:lnTo>
                  <a:lnTo>
                    <a:pt x="44481" y="43548"/>
                  </a:lnTo>
                  <a:lnTo>
                    <a:pt x="44570" y="43225"/>
                  </a:lnTo>
                  <a:lnTo>
                    <a:pt x="44642" y="42902"/>
                  </a:lnTo>
                  <a:lnTo>
                    <a:pt x="44696" y="42561"/>
                  </a:lnTo>
                  <a:lnTo>
                    <a:pt x="44750" y="42238"/>
                  </a:lnTo>
                  <a:lnTo>
                    <a:pt x="44768" y="41897"/>
                  </a:lnTo>
                  <a:lnTo>
                    <a:pt x="44768" y="41717"/>
                  </a:lnTo>
                  <a:lnTo>
                    <a:pt x="44768" y="41538"/>
                  </a:lnTo>
                  <a:lnTo>
                    <a:pt x="44768" y="41466"/>
                  </a:lnTo>
                  <a:lnTo>
                    <a:pt x="44768" y="41376"/>
                  </a:lnTo>
                  <a:lnTo>
                    <a:pt x="44768" y="41215"/>
                  </a:lnTo>
                  <a:lnTo>
                    <a:pt x="44750" y="40891"/>
                  </a:lnTo>
                  <a:lnTo>
                    <a:pt x="44714" y="40263"/>
                  </a:lnTo>
                  <a:lnTo>
                    <a:pt x="44660" y="39617"/>
                  </a:lnTo>
                  <a:lnTo>
                    <a:pt x="44606" y="38971"/>
                  </a:lnTo>
                  <a:lnTo>
                    <a:pt x="44534" y="38325"/>
                  </a:lnTo>
                  <a:lnTo>
                    <a:pt x="44481" y="38001"/>
                  </a:lnTo>
                  <a:lnTo>
                    <a:pt x="44463" y="37840"/>
                  </a:lnTo>
                  <a:lnTo>
                    <a:pt x="44445" y="37750"/>
                  </a:lnTo>
                  <a:lnTo>
                    <a:pt x="44427" y="37660"/>
                  </a:lnTo>
                  <a:lnTo>
                    <a:pt x="44373" y="37481"/>
                  </a:lnTo>
                  <a:lnTo>
                    <a:pt x="44319" y="37301"/>
                  </a:lnTo>
                  <a:lnTo>
                    <a:pt x="44247" y="37122"/>
                  </a:lnTo>
                  <a:lnTo>
                    <a:pt x="44175" y="36960"/>
                  </a:lnTo>
                  <a:lnTo>
                    <a:pt x="44086" y="36799"/>
                  </a:lnTo>
                  <a:lnTo>
                    <a:pt x="43978" y="36637"/>
                  </a:lnTo>
                  <a:lnTo>
                    <a:pt x="43763" y="36350"/>
                  </a:lnTo>
                  <a:lnTo>
                    <a:pt x="43529" y="36081"/>
                  </a:lnTo>
                  <a:lnTo>
                    <a:pt x="43260" y="35829"/>
                  </a:lnTo>
                  <a:lnTo>
                    <a:pt x="42991" y="35614"/>
                  </a:lnTo>
                  <a:lnTo>
                    <a:pt x="42704" y="35435"/>
                  </a:lnTo>
                  <a:lnTo>
                    <a:pt x="42398" y="35255"/>
                  </a:lnTo>
                  <a:lnTo>
                    <a:pt x="42093" y="35094"/>
                  </a:lnTo>
                  <a:lnTo>
                    <a:pt x="41788" y="34968"/>
                  </a:lnTo>
                  <a:lnTo>
                    <a:pt x="41483" y="34842"/>
                  </a:lnTo>
                  <a:lnTo>
                    <a:pt x="41178" y="34735"/>
                  </a:lnTo>
                  <a:lnTo>
                    <a:pt x="40855" y="34627"/>
                  </a:lnTo>
                  <a:lnTo>
                    <a:pt x="40532" y="34537"/>
                  </a:lnTo>
                  <a:lnTo>
                    <a:pt x="40465" y="34521"/>
                  </a:lnTo>
                  <a:lnTo>
                    <a:pt x="40465" y="34521"/>
                  </a:lnTo>
                  <a:lnTo>
                    <a:pt x="40639" y="34429"/>
                  </a:lnTo>
                  <a:lnTo>
                    <a:pt x="40962" y="34232"/>
                  </a:lnTo>
                  <a:lnTo>
                    <a:pt x="41267" y="33999"/>
                  </a:lnTo>
                  <a:lnTo>
                    <a:pt x="41555" y="33729"/>
                  </a:lnTo>
                  <a:lnTo>
                    <a:pt x="41806" y="33460"/>
                  </a:lnTo>
                  <a:lnTo>
                    <a:pt x="42039" y="33155"/>
                  </a:lnTo>
                  <a:lnTo>
                    <a:pt x="42237" y="32832"/>
                  </a:lnTo>
                  <a:lnTo>
                    <a:pt x="42434" y="32509"/>
                  </a:lnTo>
                  <a:lnTo>
                    <a:pt x="42506" y="32347"/>
                  </a:lnTo>
                  <a:lnTo>
                    <a:pt x="42596" y="32168"/>
                  </a:lnTo>
                  <a:lnTo>
                    <a:pt x="42739" y="31845"/>
                  </a:lnTo>
                  <a:lnTo>
                    <a:pt x="42883" y="31503"/>
                  </a:lnTo>
                  <a:lnTo>
                    <a:pt x="42991" y="31144"/>
                  </a:lnTo>
                  <a:lnTo>
                    <a:pt x="43116" y="30803"/>
                  </a:lnTo>
                  <a:lnTo>
                    <a:pt x="43206" y="30444"/>
                  </a:lnTo>
                  <a:lnTo>
                    <a:pt x="43296" y="30085"/>
                  </a:lnTo>
                  <a:lnTo>
                    <a:pt x="43350" y="29726"/>
                  </a:lnTo>
                  <a:lnTo>
                    <a:pt x="43404" y="29367"/>
                  </a:lnTo>
                  <a:lnTo>
                    <a:pt x="43457" y="28990"/>
                  </a:lnTo>
                  <a:lnTo>
                    <a:pt x="43493" y="28631"/>
                  </a:lnTo>
                  <a:lnTo>
                    <a:pt x="43511" y="28272"/>
                  </a:lnTo>
                  <a:lnTo>
                    <a:pt x="43511" y="27537"/>
                  </a:lnTo>
                  <a:lnTo>
                    <a:pt x="43475" y="26818"/>
                  </a:lnTo>
                  <a:lnTo>
                    <a:pt x="43404" y="26100"/>
                  </a:lnTo>
                  <a:lnTo>
                    <a:pt x="43314" y="25382"/>
                  </a:lnTo>
                  <a:lnTo>
                    <a:pt x="43188" y="24664"/>
                  </a:lnTo>
                  <a:lnTo>
                    <a:pt x="43027" y="23964"/>
                  </a:lnTo>
                  <a:lnTo>
                    <a:pt x="42847" y="23282"/>
                  </a:lnTo>
                  <a:lnTo>
                    <a:pt x="42739" y="22941"/>
                  </a:lnTo>
                  <a:lnTo>
                    <a:pt x="42632" y="22582"/>
                  </a:lnTo>
                  <a:lnTo>
                    <a:pt x="42506" y="22241"/>
                  </a:lnTo>
                  <a:lnTo>
                    <a:pt x="42362" y="21900"/>
                  </a:lnTo>
                  <a:lnTo>
                    <a:pt x="42219" y="21559"/>
                  </a:lnTo>
                  <a:lnTo>
                    <a:pt x="42039" y="21236"/>
                  </a:lnTo>
                  <a:lnTo>
                    <a:pt x="41860" y="20913"/>
                  </a:lnTo>
                  <a:lnTo>
                    <a:pt x="41644" y="20608"/>
                  </a:lnTo>
                  <a:lnTo>
                    <a:pt x="41447" y="20303"/>
                  </a:lnTo>
                  <a:lnTo>
                    <a:pt x="41214" y="20015"/>
                  </a:lnTo>
                  <a:lnTo>
                    <a:pt x="40980" y="19728"/>
                  </a:lnTo>
                  <a:lnTo>
                    <a:pt x="40729" y="19459"/>
                  </a:lnTo>
                  <a:lnTo>
                    <a:pt x="40478" y="19208"/>
                  </a:lnTo>
                  <a:lnTo>
                    <a:pt x="40208" y="18956"/>
                  </a:lnTo>
                  <a:lnTo>
                    <a:pt x="39939" y="18723"/>
                  </a:lnTo>
                  <a:lnTo>
                    <a:pt x="39796" y="18597"/>
                  </a:lnTo>
                  <a:lnTo>
                    <a:pt x="39724" y="18543"/>
                  </a:lnTo>
                  <a:lnTo>
                    <a:pt x="39652" y="18472"/>
                  </a:lnTo>
                  <a:lnTo>
                    <a:pt x="39472" y="18364"/>
                  </a:lnTo>
                  <a:lnTo>
                    <a:pt x="39311" y="18274"/>
                  </a:lnTo>
                  <a:lnTo>
                    <a:pt x="38970" y="18113"/>
                  </a:lnTo>
                  <a:lnTo>
                    <a:pt x="38629" y="17987"/>
                  </a:lnTo>
                  <a:lnTo>
                    <a:pt x="38306" y="17861"/>
                  </a:lnTo>
                  <a:lnTo>
                    <a:pt x="36959" y="17413"/>
                  </a:lnTo>
                  <a:lnTo>
                    <a:pt x="36313" y="17179"/>
                  </a:lnTo>
                  <a:lnTo>
                    <a:pt x="36062" y="17084"/>
                  </a:lnTo>
                  <a:lnTo>
                    <a:pt x="36062" y="17084"/>
                  </a:lnTo>
                  <a:lnTo>
                    <a:pt x="36313" y="16892"/>
                  </a:lnTo>
                  <a:lnTo>
                    <a:pt x="36618" y="16659"/>
                  </a:lnTo>
                  <a:lnTo>
                    <a:pt x="36924" y="16443"/>
                  </a:lnTo>
                  <a:lnTo>
                    <a:pt x="37570" y="16013"/>
                  </a:lnTo>
                  <a:lnTo>
                    <a:pt x="37893" y="15815"/>
                  </a:lnTo>
                  <a:lnTo>
                    <a:pt x="38054" y="15707"/>
                  </a:lnTo>
                  <a:lnTo>
                    <a:pt x="38126" y="15654"/>
                  </a:lnTo>
                  <a:lnTo>
                    <a:pt x="38216" y="15582"/>
                  </a:lnTo>
                  <a:lnTo>
                    <a:pt x="38234" y="15564"/>
                  </a:lnTo>
                  <a:lnTo>
                    <a:pt x="38503" y="15241"/>
                  </a:lnTo>
                  <a:lnTo>
                    <a:pt x="38754" y="14900"/>
                  </a:lnTo>
                  <a:lnTo>
                    <a:pt x="38970" y="14541"/>
                  </a:lnTo>
                  <a:lnTo>
                    <a:pt x="39149" y="14164"/>
                  </a:lnTo>
                  <a:lnTo>
                    <a:pt x="39311" y="13769"/>
                  </a:lnTo>
                  <a:lnTo>
                    <a:pt x="39419" y="13356"/>
                  </a:lnTo>
                  <a:lnTo>
                    <a:pt x="39455" y="13140"/>
                  </a:lnTo>
                  <a:lnTo>
                    <a:pt x="39490" y="12943"/>
                  </a:lnTo>
                  <a:lnTo>
                    <a:pt x="39526" y="12530"/>
                  </a:lnTo>
                  <a:lnTo>
                    <a:pt x="39562" y="12117"/>
                  </a:lnTo>
                  <a:lnTo>
                    <a:pt x="39598" y="11704"/>
                  </a:lnTo>
                  <a:lnTo>
                    <a:pt x="39616" y="11292"/>
                  </a:lnTo>
                  <a:lnTo>
                    <a:pt x="39616" y="10879"/>
                  </a:lnTo>
                  <a:lnTo>
                    <a:pt x="39598" y="10466"/>
                  </a:lnTo>
                  <a:lnTo>
                    <a:pt x="39580" y="10053"/>
                  </a:lnTo>
                  <a:lnTo>
                    <a:pt x="39508" y="9227"/>
                  </a:lnTo>
                  <a:lnTo>
                    <a:pt x="39455" y="8832"/>
                  </a:lnTo>
                  <a:lnTo>
                    <a:pt x="39383" y="8420"/>
                  </a:lnTo>
                  <a:lnTo>
                    <a:pt x="39239" y="7612"/>
                  </a:lnTo>
                  <a:lnTo>
                    <a:pt x="39042" y="6804"/>
                  </a:lnTo>
                  <a:lnTo>
                    <a:pt x="38808" y="6014"/>
                  </a:lnTo>
                  <a:lnTo>
                    <a:pt x="38557" y="5224"/>
                  </a:lnTo>
                  <a:lnTo>
                    <a:pt x="38270" y="4453"/>
                  </a:lnTo>
                  <a:lnTo>
                    <a:pt x="38108" y="4076"/>
                  </a:lnTo>
                  <a:lnTo>
                    <a:pt x="37947" y="3699"/>
                  </a:lnTo>
                  <a:lnTo>
                    <a:pt x="37767" y="3322"/>
                  </a:lnTo>
                  <a:lnTo>
                    <a:pt x="37570" y="2945"/>
                  </a:lnTo>
                  <a:lnTo>
                    <a:pt x="37354" y="2586"/>
                  </a:lnTo>
                  <a:lnTo>
                    <a:pt x="37121" y="2227"/>
                  </a:lnTo>
                  <a:lnTo>
                    <a:pt x="36870" y="1886"/>
                  </a:lnTo>
                  <a:lnTo>
                    <a:pt x="36618" y="1545"/>
                  </a:lnTo>
                  <a:lnTo>
                    <a:pt x="36313" y="1222"/>
                  </a:lnTo>
                  <a:lnTo>
                    <a:pt x="35990" y="916"/>
                  </a:lnTo>
                  <a:lnTo>
                    <a:pt x="35829" y="791"/>
                  </a:lnTo>
                  <a:lnTo>
                    <a:pt x="35649" y="647"/>
                  </a:lnTo>
                  <a:lnTo>
                    <a:pt x="35452" y="522"/>
                  </a:lnTo>
                  <a:lnTo>
                    <a:pt x="35254" y="414"/>
                  </a:lnTo>
                  <a:lnTo>
                    <a:pt x="35057" y="306"/>
                  </a:lnTo>
                  <a:lnTo>
                    <a:pt x="34841" y="216"/>
                  </a:lnTo>
                  <a:lnTo>
                    <a:pt x="34626" y="145"/>
                  </a:lnTo>
                  <a:lnTo>
                    <a:pt x="34572" y="127"/>
                  </a:lnTo>
                  <a:lnTo>
                    <a:pt x="34518" y="109"/>
                  </a:lnTo>
                  <a:lnTo>
                    <a:pt x="34393" y="73"/>
                  </a:lnTo>
                  <a:lnTo>
                    <a:pt x="34159" y="55"/>
                  </a:lnTo>
                  <a:lnTo>
                    <a:pt x="33944" y="19"/>
                  </a:lnTo>
                  <a:lnTo>
                    <a:pt x="335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34"/>
            <p:cNvSpPr/>
            <p:nvPr/>
          </p:nvSpPr>
          <p:spPr>
            <a:xfrm>
              <a:off x="4629400" y="2607075"/>
              <a:ext cx="93825" cy="51650"/>
            </a:xfrm>
            <a:custGeom>
              <a:avLst/>
              <a:gdLst/>
              <a:ahLst/>
              <a:cxnLst/>
              <a:rect l="l" t="t" r="r" b="b"/>
              <a:pathLst>
                <a:path w="3753" h="2066" extrusionOk="0">
                  <a:moveTo>
                    <a:pt x="3429" y="1"/>
                  </a:moveTo>
                  <a:lnTo>
                    <a:pt x="3376" y="19"/>
                  </a:lnTo>
                  <a:lnTo>
                    <a:pt x="3322" y="55"/>
                  </a:lnTo>
                  <a:lnTo>
                    <a:pt x="2963" y="306"/>
                  </a:lnTo>
                  <a:lnTo>
                    <a:pt x="2586" y="521"/>
                  </a:lnTo>
                  <a:lnTo>
                    <a:pt x="2209" y="737"/>
                  </a:lnTo>
                  <a:lnTo>
                    <a:pt x="1814" y="916"/>
                  </a:lnTo>
                  <a:lnTo>
                    <a:pt x="1419" y="1096"/>
                  </a:lnTo>
                  <a:lnTo>
                    <a:pt x="1024" y="1257"/>
                  </a:lnTo>
                  <a:lnTo>
                    <a:pt x="629" y="1419"/>
                  </a:lnTo>
                  <a:lnTo>
                    <a:pt x="198" y="1545"/>
                  </a:lnTo>
                  <a:lnTo>
                    <a:pt x="109" y="1598"/>
                  </a:lnTo>
                  <a:lnTo>
                    <a:pt x="73" y="1634"/>
                  </a:lnTo>
                  <a:lnTo>
                    <a:pt x="37" y="1670"/>
                  </a:lnTo>
                  <a:lnTo>
                    <a:pt x="1" y="1760"/>
                  </a:lnTo>
                  <a:lnTo>
                    <a:pt x="19" y="1868"/>
                  </a:lnTo>
                  <a:lnTo>
                    <a:pt x="37" y="1921"/>
                  </a:lnTo>
                  <a:lnTo>
                    <a:pt x="55" y="1957"/>
                  </a:lnTo>
                  <a:lnTo>
                    <a:pt x="91" y="2011"/>
                  </a:lnTo>
                  <a:lnTo>
                    <a:pt x="127" y="2029"/>
                  </a:lnTo>
                  <a:lnTo>
                    <a:pt x="234" y="2065"/>
                  </a:lnTo>
                  <a:lnTo>
                    <a:pt x="324" y="2065"/>
                  </a:lnTo>
                  <a:lnTo>
                    <a:pt x="378" y="2047"/>
                  </a:lnTo>
                  <a:lnTo>
                    <a:pt x="432" y="2029"/>
                  </a:lnTo>
                  <a:lnTo>
                    <a:pt x="791" y="1778"/>
                  </a:lnTo>
                  <a:lnTo>
                    <a:pt x="1168" y="1562"/>
                  </a:lnTo>
                  <a:lnTo>
                    <a:pt x="1545" y="1347"/>
                  </a:lnTo>
                  <a:lnTo>
                    <a:pt x="1940" y="1150"/>
                  </a:lnTo>
                  <a:lnTo>
                    <a:pt x="2334" y="970"/>
                  </a:lnTo>
                  <a:lnTo>
                    <a:pt x="2729" y="809"/>
                  </a:lnTo>
                  <a:lnTo>
                    <a:pt x="3142" y="647"/>
                  </a:lnTo>
                  <a:lnTo>
                    <a:pt x="3555" y="521"/>
                  </a:lnTo>
                  <a:lnTo>
                    <a:pt x="3645" y="485"/>
                  </a:lnTo>
                  <a:lnTo>
                    <a:pt x="3681" y="450"/>
                  </a:lnTo>
                  <a:lnTo>
                    <a:pt x="3717" y="396"/>
                  </a:lnTo>
                  <a:lnTo>
                    <a:pt x="3752" y="306"/>
                  </a:lnTo>
                  <a:lnTo>
                    <a:pt x="3752" y="198"/>
                  </a:lnTo>
                  <a:lnTo>
                    <a:pt x="3735" y="162"/>
                  </a:lnTo>
                  <a:lnTo>
                    <a:pt x="3699" y="109"/>
                  </a:lnTo>
                  <a:lnTo>
                    <a:pt x="3663" y="73"/>
                  </a:lnTo>
                  <a:lnTo>
                    <a:pt x="3627" y="37"/>
                  </a:lnTo>
                  <a:lnTo>
                    <a:pt x="351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34"/>
            <p:cNvSpPr/>
            <p:nvPr/>
          </p:nvSpPr>
          <p:spPr>
            <a:xfrm>
              <a:off x="4697625" y="3033850"/>
              <a:ext cx="82150" cy="38625"/>
            </a:xfrm>
            <a:custGeom>
              <a:avLst/>
              <a:gdLst/>
              <a:ahLst/>
              <a:cxnLst/>
              <a:rect l="l" t="t" r="r" b="b"/>
              <a:pathLst>
                <a:path w="3286" h="1545" extrusionOk="0">
                  <a:moveTo>
                    <a:pt x="2980" y="0"/>
                  </a:moveTo>
                  <a:lnTo>
                    <a:pt x="2603" y="72"/>
                  </a:lnTo>
                  <a:lnTo>
                    <a:pt x="2226" y="162"/>
                  </a:lnTo>
                  <a:lnTo>
                    <a:pt x="1867" y="270"/>
                  </a:lnTo>
                  <a:lnTo>
                    <a:pt x="1508" y="395"/>
                  </a:lnTo>
                  <a:lnTo>
                    <a:pt x="1149" y="521"/>
                  </a:lnTo>
                  <a:lnTo>
                    <a:pt x="790" y="683"/>
                  </a:lnTo>
                  <a:lnTo>
                    <a:pt x="449" y="862"/>
                  </a:lnTo>
                  <a:lnTo>
                    <a:pt x="288" y="952"/>
                  </a:lnTo>
                  <a:lnTo>
                    <a:pt x="108" y="1059"/>
                  </a:lnTo>
                  <a:lnTo>
                    <a:pt x="54" y="1113"/>
                  </a:lnTo>
                  <a:lnTo>
                    <a:pt x="18" y="1167"/>
                  </a:lnTo>
                  <a:lnTo>
                    <a:pt x="0" y="1239"/>
                  </a:lnTo>
                  <a:lnTo>
                    <a:pt x="0" y="1311"/>
                  </a:lnTo>
                  <a:lnTo>
                    <a:pt x="18" y="1365"/>
                  </a:lnTo>
                  <a:lnTo>
                    <a:pt x="36" y="1418"/>
                  </a:lnTo>
                  <a:lnTo>
                    <a:pt x="108" y="1490"/>
                  </a:lnTo>
                  <a:lnTo>
                    <a:pt x="198" y="1544"/>
                  </a:lnTo>
                  <a:lnTo>
                    <a:pt x="305" y="1544"/>
                  </a:lnTo>
                  <a:lnTo>
                    <a:pt x="503" y="1508"/>
                  </a:lnTo>
                  <a:lnTo>
                    <a:pt x="682" y="1472"/>
                  </a:lnTo>
                  <a:lnTo>
                    <a:pt x="1059" y="1365"/>
                  </a:lnTo>
                  <a:lnTo>
                    <a:pt x="1418" y="1257"/>
                  </a:lnTo>
                  <a:lnTo>
                    <a:pt x="1777" y="1113"/>
                  </a:lnTo>
                  <a:lnTo>
                    <a:pt x="2477" y="826"/>
                  </a:lnTo>
                  <a:lnTo>
                    <a:pt x="2818" y="683"/>
                  </a:lnTo>
                  <a:lnTo>
                    <a:pt x="3160" y="503"/>
                  </a:lnTo>
                  <a:lnTo>
                    <a:pt x="3213" y="449"/>
                  </a:lnTo>
                  <a:lnTo>
                    <a:pt x="3267" y="377"/>
                  </a:lnTo>
                  <a:lnTo>
                    <a:pt x="3285" y="306"/>
                  </a:lnTo>
                  <a:lnTo>
                    <a:pt x="3285" y="234"/>
                  </a:lnTo>
                  <a:lnTo>
                    <a:pt x="3285" y="180"/>
                  </a:lnTo>
                  <a:lnTo>
                    <a:pt x="3249" y="126"/>
                  </a:lnTo>
                  <a:lnTo>
                    <a:pt x="3177" y="54"/>
                  </a:lnTo>
                  <a:lnTo>
                    <a:pt x="3088" y="0"/>
                  </a:lnTo>
                  <a:close/>
                </a:path>
              </a:pathLst>
            </a:custGeom>
            <a:solidFill>
              <a:srgbClr val="5832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34"/>
            <p:cNvSpPr/>
            <p:nvPr/>
          </p:nvSpPr>
          <p:spPr>
            <a:xfrm>
              <a:off x="3922625" y="2310450"/>
              <a:ext cx="638600" cy="941075"/>
            </a:xfrm>
            <a:custGeom>
              <a:avLst/>
              <a:gdLst/>
              <a:ahLst/>
              <a:cxnLst/>
              <a:rect l="l" t="t" r="r" b="b"/>
              <a:pathLst>
                <a:path w="25544" h="37643" extrusionOk="0">
                  <a:moveTo>
                    <a:pt x="25543" y="1"/>
                  </a:moveTo>
                  <a:lnTo>
                    <a:pt x="20787" y="1562"/>
                  </a:lnTo>
                  <a:lnTo>
                    <a:pt x="16622" y="2927"/>
                  </a:lnTo>
                  <a:lnTo>
                    <a:pt x="13068" y="4129"/>
                  </a:lnTo>
                  <a:lnTo>
                    <a:pt x="10124" y="5170"/>
                  </a:lnTo>
                  <a:lnTo>
                    <a:pt x="7773" y="6014"/>
                  </a:lnTo>
                  <a:lnTo>
                    <a:pt x="6822" y="6373"/>
                  </a:lnTo>
                  <a:lnTo>
                    <a:pt x="6032" y="6696"/>
                  </a:lnTo>
                  <a:lnTo>
                    <a:pt x="5386" y="6965"/>
                  </a:lnTo>
                  <a:lnTo>
                    <a:pt x="4883" y="7199"/>
                  </a:lnTo>
                  <a:lnTo>
                    <a:pt x="4542" y="7396"/>
                  </a:lnTo>
                  <a:lnTo>
                    <a:pt x="4416" y="7468"/>
                  </a:lnTo>
                  <a:lnTo>
                    <a:pt x="4344" y="7540"/>
                  </a:lnTo>
                  <a:lnTo>
                    <a:pt x="4147" y="7755"/>
                  </a:lnTo>
                  <a:lnTo>
                    <a:pt x="3967" y="7971"/>
                  </a:lnTo>
                  <a:lnTo>
                    <a:pt x="3788" y="8186"/>
                  </a:lnTo>
                  <a:lnTo>
                    <a:pt x="3644" y="8419"/>
                  </a:lnTo>
                  <a:lnTo>
                    <a:pt x="3501" y="8653"/>
                  </a:lnTo>
                  <a:lnTo>
                    <a:pt x="3357" y="8886"/>
                  </a:lnTo>
                  <a:lnTo>
                    <a:pt x="3249" y="9137"/>
                  </a:lnTo>
                  <a:lnTo>
                    <a:pt x="3142" y="9389"/>
                  </a:lnTo>
                  <a:lnTo>
                    <a:pt x="3052" y="9640"/>
                  </a:lnTo>
                  <a:lnTo>
                    <a:pt x="2962" y="9891"/>
                  </a:lnTo>
                  <a:lnTo>
                    <a:pt x="2890" y="10161"/>
                  </a:lnTo>
                  <a:lnTo>
                    <a:pt x="2837" y="10430"/>
                  </a:lnTo>
                  <a:lnTo>
                    <a:pt x="2801" y="10699"/>
                  </a:lnTo>
                  <a:lnTo>
                    <a:pt x="2765" y="10986"/>
                  </a:lnTo>
                  <a:lnTo>
                    <a:pt x="2747" y="11256"/>
                  </a:lnTo>
                  <a:lnTo>
                    <a:pt x="2729" y="11561"/>
                  </a:lnTo>
                  <a:lnTo>
                    <a:pt x="2747" y="12009"/>
                  </a:lnTo>
                  <a:lnTo>
                    <a:pt x="2783" y="12458"/>
                  </a:lnTo>
                  <a:lnTo>
                    <a:pt x="2837" y="12871"/>
                  </a:lnTo>
                  <a:lnTo>
                    <a:pt x="2926" y="13284"/>
                  </a:lnTo>
                  <a:lnTo>
                    <a:pt x="3034" y="13679"/>
                  </a:lnTo>
                  <a:lnTo>
                    <a:pt x="3160" y="14056"/>
                  </a:lnTo>
                  <a:lnTo>
                    <a:pt x="3321" y="14415"/>
                  </a:lnTo>
                  <a:lnTo>
                    <a:pt x="3501" y="14774"/>
                  </a:lnTo>
                  <a:lnTo>
                    <a:pt x="3698" y="15097"/>
                  </a:lnTo>
                  <a:lnTo>
                    <a:pt x="3914" y="15402"/>
                  </a:lnTo>
                  <a:lnTo>
                    <a:pt x="4165" y="15707"/>
                  </a:lnTo>
                  <a:lnTo>
                    <a:pt x="4434" y="15994"/>
                  </a:lnTo>
                  <a:lnTo>
                    <a:pt x="4721" y="16264"/>
                  </a:lnTo>
                  <a:lnTo>
                    <a:pt x="5044" y="16515"/>
                  </a:lnTo>
                  <a:lnTo>
                    <a:pt x="5386" y="16748"/>
                  </a:lnTo>
                  <a:lnTo>
                    <a:pt x="5762" y="16964"/>
                  </a:lnTo>
                  <a:lnTo>
                    <a:pt x="6265" y="17215"/>
                  </a:lnTo>
                  <a:lnTo>
                    <a:pt x="6786" y="17448"/>
                  </a:lnTo>
                  <a:lnTo>
                    <a:pt x="7342" y="17646"/>
                  </a:lnTo>
                  <a:lnTo>
                    <a:pt x="7916" y="17807"/>
                  </a:lnTo>
                  <a:lnTo>
                    <a:pt x="8509" y="17933"/>
                  </a:lnTo>
                  <a:lnTo>
                    <a:pt x="9119" y="18023"/>
                  </a:lnTo>
                  <a:lnTo>
                    <a:pt x="9747" y="18077"/>
                  </a:lnTo>
                  <a:lnTo>
                    <a:pt x="10394" y="18095"/>
                  </a:lnTo>
                  <a:lnTo>
                    <a:pt x="11273" y="18059"/>
                  </a:lnTo>
                  <a:lnTo>
                    <a:pt x="12817" y="17987"/>
                  </a:lnTo>
                  <a:lnTo>
                    <a:pt x="15007" y="17843"/>
                  </a:lnTo>
                  <a:lnTo>
                    <a:pt x="17861" y="17664"/>
                  </a:lnTo>
                  <a:lnTo>
                    <a:pt x="19512" y="17556"/>
                  </a:lnTo>
                  <a:lnTo>
                    <a:pt x="21110" y="17484"/>
                  </a:lnTo>
                  <a:lnTo>
                    <a:pt x="22689" y="17412"/>
                  </a:lnTo>
                  <a:lnTo>
                    <a:pt x="24233" y="17377"/>
                  </a:lnTo>
                  <a:lnTo>
                    <a:pt x="23623" y="17700"/>
                  </a:lnTo>
                  <a:lnTo>
                    <a:pt x="22995" y="18005"/>
                  </a:lnTo>
                  <a:lnTo>
                    <a:pt x="22330" y="18328"/>
                  </a:lnTo>
                  <a:lnTo>
                    <a:pt x="21630" y="18633"/>
                  </a:lnTo>
                  <a:lnTo>
                    <a:pt x="20912" y="18938"/>
                  </a:lnTo>
                  <a:lnTo>
                    <a:pt x="20158" y="19225"/>
                  </a:lnTo>
                  <a:lnTo>
                    <a:pt x="19369" y="19531"/>
                  </a:lnTo>
                  <a:lnTo>
                    <a:pt x="18561" y="19818"/>
                  </a:lnTo>
                  <a:lnTo>
                    <a:pt x="15761" y="20751"/>
                  </a:lnTo>
                  <a:lnTo>
                    <a:pt x="13373" y="21559"/>
                  </a:lnTo>
                  <a:lnTo>
                    <a:pt x="11399" y="22241"/>
                  </a:lnTo>
                  <a:lnTo>
                    <a:pt x="9819" y="22815"/>
                  </a:lnTo>
                  <a:lnTo>
                    <a:pt x="8670" y="23228"/>
                  </a:lnTo>
                  <a:lnTo>
                    <a:pt x="7611" y="23659"/>
                  </a:lnTo>
                  <a:lnTo>
                    <a:pt x="6624" y="24090"/>
                  </a:lnTo>
                  <a:lnTo>
                    <a:pt x="5709" y="24503"/>
                  </a:lnTo>
                  <a:lnTo>
                    <a:pt x="4865" y="24916"/>
                  </a:lnTo>
                  <a:lnTo>
                    <a:pt x="4111" y="25346"/>
                  </a:lnTo>
                  <a:lnTo>
                    <a:pt x="3447" y="25759"/>
                  </a:lnTo>
                  <a:lnTo>
                    <a:pt x="3124" y="25957"/>
                  </a:lnTo>
                  <a:lnTo>
                    <a:pt x="2837" y="26172"/>
                  </a:lnTo>
                  <a:lnTo>
                    <a:pt x="2496" y="26423"/>
                  </a:lnTo>
                  <a:lnTo>
                    <a:pt x="2172" y="26693"/>
                  </a:lnTo>
                  <a:lnTo>
                    <a:pt x="1885" y="26962"/>
                  </a:lnTo>
                  <a:lnTo>
                    <a:pt x="1598" y="27249"/>
                  </a:lnTo>
                  <a:lnTo>
                    <a:pt x="1347" y="27518"/>
                  </a:lnTo>
                  <a:lnTo>
                    <a:pt x="1113" y="27806"/>
                  </a:lnTo>
                  <a:lnTo>
                    <a:pt x="898" y="28093"/>
                  </a:lnTo>
                  <a:lnTo>
                    <a:pt x="718" y="28380"/>
                  </a:lnTo>
                  <a:lnTo>
                    <a:pt x="557" y="28685"/>
                  </a:lnTo>
                  <a:lnTo>
                    <a:pt x="413" y="28972"/>
                  </a:lnTo>
                  <a:lnTo>
                    <a:pt x="288" y="29277"/>
                  </a:lnTo>
                  <a:lnTo>
                    <a:pt x="180" y="29583"/>
                  </a:lnTo>
                  <a:lnTo>
                    <a:pt x="108" y="29906"/>
                  </a:lnTo>
                  <a:lnTo>
                    <a:pt x="54" y="30211"/>
                  </a:lnTo>
                  <a:lnTo>
                    <a:pt x="18" y="30534"/>
                  </a:lnTo>
                  <a:lnTo>
                    <a:pt x="0" y="30875"/>
                  </a:lnTo>
                  <a:lnTo>
                    <a:pt x="18" y="31252"/>
                  </a:lnTo>
                  <a:lnTo>
                    <a:pt x="54" y="31647"/>
                  </a:lnTo>
                  <a:lnTo>
                    <a:pt x="108" y="32024"/>
                  </a:lnTo>
                  <a:lnTo>
                    <a:pt x="180" y="32401"/>
                  </a:lnTo>
                  <a:lnTo>
                    <a:pt x="270" y="32778"/>
                  </a:lnTo>
                  <a:lnTo>
                    <a:pt x="395" y="33155"/>
                  </a:lnTo>
                  <a:lnTo>
                    <a:pt x="539" y="33514"/>
                  </a:lnTo>
                  <a:lnTo>
                    <a:pt x="683" y="33873"/>
                  </a:lnTo>
                  <a:lnTo>
                    <a:pt x="880" y="34232"/>
                  </a:lnTo>
                  <a:lnTo>
                    <a:pt x="1077" y="34591"/>
                  </a:lnTo>
                  <a:lnTo>
                    <a:pt x="1293" y="34932"/>
                  </a:lnTo>
                  <a:lnTo>
                    <a:pt x="1544" y="35273"/>
                  </a:lnTo>
                  <a:lnTo>
                    <a:pt x="1813" y="35614"/>
                  </a:lnTo>
                  <a:lnTo>
                    <a:pt x="2101" y="35955"/>
                  </a:lnTo>
                  <a:lnTo>
                    <a:pt x="2406" y="36296"/>
                  </a:lnTo>
                  <a:lnTo>
                    <a:pt x="2729" y="36619"/>
                  </a:lnTo>
                  <a:lnTo>
                    <a:pt x="3052" y="36888"/>
                  </a:lnTo>
                  <a:lnTo>
                    <a:pt x="3357" y="37158"/>
                  </a:lnTo>
                  <a:lnTo>
                    <a:pt x="3680" y="37409"/>
                  </a:lnTo>
                  <a:lnTo>
                    <a:pt x="4003" y="37642"/>
                  </a:lnTo>
                  <a:lnTo>
                    <a:pt x="15779" y="37642"/>
                  </a:lnTo>
                  <a:lnTo>
                    <a:pt x="17089" y="37229"/>
                  </a:lnTo>
                  <a:lnTo>
                    <a:pt x="18453" y="36781"/>
                  </a:lnTo>
                  <a:lnTo>
                    <a:pt x="19135" y="36529"/>
                  </a:lnTo>
                  <a:lnTo>
                    <a:pt x="17771" y="37642"/>
                  </a:lnTo>
                  <a:lnTo>
                    <a:pt x="21038" y="37642"/>
                  </a:lnTo>
                  <a:lnTo>
                    <a:pt x="21541" y="37588"/>
                  </a:lnTo>
                  <a:lnTo>
                    <a:pt x="22025" y="37517"/>
                  </a:lnTo>
                  <a:lnTo>
                    <a:pt x="22474" y="37409"/>
                  </a:lnTo>
                  <a:lnTo>
                    <a:pt x="22905" y="37265"/>
                  </a:lnTo>
                  <a:lnTo>
                    <a:pt x="23282" y="37086"/>
                  </a:lnTo>
                  <a:lnTo>
                    <a:pt x="23641" y="36888"/>
                  </a:lnTo>
                  <a:lnTo>
                    <a:pt x="23982" y="36655"/>
                  </a:lnTo>
                  <a:lnTo>
                    <a:pt x="24125" y="36529"/>
                  </a:lnTo>
                  <a:lnTo>
                    <a:pt x="24269" y="36386"/>
                  </a:lnTo>
                  <a:lnTo>
                    <a:pt x="24413" y="36242"/>
                  </a:lnTo>
                  <a:lnTo>
                    <a:pt x="24538" y="36099"/>
                  </a:lnTo>
                  <a:lnTo>
                    <a:pt x="24772" y="35775"/>
                  </a:lnTo>
                  <a:lnTo>
                    <a:pt x="24987" y="35416"/>
                  </a:lnTo>
                  <a:lnTo>
                    <a:pt x="25149" y="35022"/>
                  </a:lnTo>
                  <a:lnTo>
                    <a:pt x="25292" y="34609"/>
                  </a:lnTo>
                  <a:lnTo>
                    <a:pt x="25418" y="34160"/>
                  </a:lnTo>
                  <a:lnTo>
                    <a:pt x="25490" y="33693"/>
                  </a:lnTo>
                  <a:lnTo>
                    <a:pt x="25543" y="33173"/>
                  </a:lnTo>
                  <a:lnTo>
                    <a:pt x="2554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46" name="Google Shape;1346;p34"/>
          <p:cNvSpPr/>
          <p:nvPr/>
        </p:nvSpPr>
        <p:spPr>
          <a:xfrm>
            <a:off x="7454617" y="2305713"/>
            <a:ext cx="921264" cy="1300429"/>
          </a:xfrm>
          <a:custGeom>
            <a:avLst/>
            <a:gdLst/>
            <a:ahLst/>
            <a:cxnLst/>
            <a:rect l="l" t="t" r="r" b="b"/>
            <a:pathLst>
              <a:path w="42435" h="59900" extrusionOk="0">
                <a:moveTo>
                  <a:pt x="25220" y="0"/>
                </a:moveTo>
                <a:lnTo>
                  <a:pt x="24017" y="323"/>
                </a:lnTo>
                <a:lnTo>
                  <a:pt x="22833" y="700"/>
                </a:lnTo>
                <a:lnTo>
                  <a:pt x="21648" y="1095"/>
                </a:lnTo>
                <a:lnTo>
                  <a:pt x="20499" y="1544"/>
                </a:lnTo>
                <a:lnTo>
                  <a:pt x="18668" y="2226"/>
                </a:lnTo>
                <a:lnTo>
                  <a:pt x="16945" y="2854"/>
                </a:lnTo>
                <a:lnTo>
                  <a:pt x="15330" y="3429"/>
                </a:lnTo>
                <a:lnTo>
                  <a:pt x="13822" y="3931"/>
                </a:lnTo>
                <a:lnTo>
                  <a:pt x="13086" y="4164"/>
                </a:lnTo>
                <a:lnTo>
                  <a:pt x="12314" y="4452"/>
                </a:lnTo>
                <a:lnTo>
                  <a:pt x="11542" y="4739"/>
                </a:lnTo>
                <a:lnTo>
                  <a:pt x="10716" y="5062"/>
                </a:lnTo>
                <a:lnTo>
                  <a:pt x="9891" y="5421"/>
                </a:lnTo>
                <a:lnTo>
                  <a:pt x="9029" y="5798"/>
                </a:lnTo>
                <a:lnTo>
                  <a:pt x="8150" y="6193"/>
                </a:lnTo>
                <a:lnTo>
                  <a:pt x="7234" y="6642"/>
                </a:lnTo>
                <a:lnTo>
                  <a:pt x="6785" y="6857"/>
                </a:lnTo>
                <a:lnTo>
                  <a:pt x="6373" y="7108"/>
                </a:lnTo>
                <a:lnTo>
                  <a:pt x="5960" y="7360"/>
                </a:lnTo>
                <a:lnTo>
                  <a:pt x="5601" y="7629"/>
                </a:lnTo>
                <a:lnTo>
                  <a:pt x="5242" y="7916"/>
                </a:lnTo>
                <a:lnTo>
                  <a:pt x="4937" y="8221"/>
                </a:lnTo>
                <a:lnTo>
                  <a:pt x="4631" y="8526"/>
                </a:lnTo>
                <a:lnTo>
                  <a:pt x="4362" y="8867"/>
                </a:lnTo>
                <a:lnTo>
                  <a:pt x="4129" y="9208"/>
                </a:lnTo>
                <a:lnTo>
                  <a:pt x="3913" y="9567"/>
                </a:lnTo>
                <a:lnTo>
                  <a:pt x="3716" y="9944"/>
                </a:lnTo>
                <a:lnTo>
                  <a:pt x="3554" y="10339"/>
                </a:lnTo>
                <a:lnTo>
                  <a:pt x="3411" y="10734"/>
                </a:lnTo>
                <a:lnTo>
                  <a:pt x="3303" y="11165"/>
                </a:lnTo>
                <a:lnTo>
                  <a:pt x="3213" y="11596"/>
                </a:lnTo>
                <a:lnTo>
                  <a:pt x="3142" y="12045"/>
                </a:lnTo>
                <a:lnTo>
                  <a:pt x="3106" y="12493"/>
                </a:lnTo>
                <a:lnTo>
                  <a:pt x="3088" y="12924"/>
                </a:lnTo>
                <a:lnTo>
                  <a:pt x="3088" y="13355"/>
                </a:lnTo>
                <a:lnTo>
                  <a:pt x="3106" y="13786"/>
                </a:lnTo>
                <a:lnTo>
                  <a:pt x="3124" y="14199"/>
                </a:lnTo>
                <a:lnTo>
                  <a:pt x="3177" y="14594"/>
                </a:lnTo>
                <a:lnTo>
                  <a:pt x="3249" y="14970"/>
                </a:lnTo>
                <a:lnTo>
                  <a:pt x="3339" y="15365"/>
                </a:lnTo>
                <a:lnTo>
                  <a:pt x="3465" y="15724"/>
                </a:lnTo>
                <a:lnTo>
                  <a:pt x="3590" y="16083"/>
                </a:lnTo>
                <a:lnTo>
                  <a:pt x="3734" y="16442"/>
                </a:lnTo>
                <a:lnTo>
                  <a:pt x="3895" y="16765"/>
                </a:lnTo>
                <a:lnTo>
                  <a:pt x="4075" y="17107"/>
                </a:lnTo>
                <a:lnTo>
                  <a:pt x="4290" y="17412"/>
                </a:lnTo>
                <a:lnTo>
                  <a:pt x="4506" y="17717"/>
                </a:lnTo>
                <a:lnTo>
                  <a:pt x="4739" y="18022"/>
                </a:lnTo>
                <a:lnTo>
                  <a:pt x="5008" y="18309"/>
                </a:lnTo>
                <a:lnTo>
                  <a:pt x="5278" y="18560"/>
                </a:lnTo>
                <a:lnTo>
                  <a:pt x="5547" y="18812"/>
                </a:lnTo>
                <a:lnTo>
                  <a:pt x="5834" y="19045"/>
                </a:lnTo>
                <a:lnTo>
                  <a:pt x="6121" y="19243"/>
                </a:lnTo>
                <a:lnTo>
                  <a:pt x="6408" y="19440"/>
                </a:lnTo>
                <a:lnTo>
                  <a:pt x="6714" y="19602"/>
                </a:lnTo>
                <a:lnTo>
                  <a:pt x="7019" y="19763"/>
                </a:lnTo>
                <a:lnTo>
                  <a:pt x="7342" y="19889"/>
                </a:lnTo>
                <a:lnTo>
                  <a:pt x="7665" y="20014"/>
                </a:lnTo>
                <a:lnTo>
                  <a:pt x="7988" y="20104"/>
                </a:lnTo>
                <a:lnTo>
                  <a:pt x="8329" y="20176"/>
                </a:lnTo>
                <a:lnTo>
                  <a:pt x="8670" y="20248"/>
                </a:lnTo>
                <a:lnTo>
                  <a:pt x="9029" y="20284"/>
                </a:lnTo>
                <a:lnTo>
                  <a:pt x="9388" y="20302"/>
                </a:lnTo>
                <a:lnTo>
                  <a:pt x="9765" y="20302"/>
                </a:lnTo>
                <a:lnTo>
                  <a:pt x="10519" y="20284"/>
                </a:lnTo>
                <a:lnTo>
                  <a:pt x="11327" y="20230"/>
                </a:lnTo>
                <a:lnTo>
                  <a:pt x="12188" y="20140"/>
                </a:lnTo>
                <a:lnTo>
                  <a:pt x="13068" y="20014"/>
                </a:lnTo>
                <a:lnTo>
                  <a:pt x="14001" y="19889"/>
                </a:lnTo>
                <a:lnTo>
                  <a:pt x="14971" y="19709"/>
                </a:lnTo>
                <a:lnTo>
                  <a:pt x="15976" y="19512"/>
                </a:lnTo>
                <a:lnTo>
                  <a:pt x="17035" y="19278"/>
                </a:lnTo>
                <a:lnTo>
                  <a:pt x="18094" y="19045"/>
                </a:lnTo>
                <a:lnTo>
                  <a:pt x="19207" y="18830"/>
                </a:lnTo>
                <a:lnTo>
                  <a:pt x="20338" y="18614"/>
                </a:lnTo>
                <a:lnTo>
                  <a:pt x="21487" y="18417"/>
                </a:lnTo>
                <a:lnTo>
                  <a:pt x="22653" y="18219"/>
                </a:lnTo>
                <a:lnTo>
                  <a:pt x="23856" y="18040"/>
                </a:lnTo>
                <a:lnTo>
                  <a:pt x="25094" y="17878"/>
                </a:lnTo>
                <a:lnTo>
                  <a:pt x="26351" y="17699"/>
                </a:lnTo>
                <a:lnTo>
                  <a:pt x="23982" y="18794"/>
                </a:lnTo>
                <a:lnTo>
                  <a:pt x="21917" y="19709"/>
                </a:lnTo>
                <a:lnTo>
                  <a:pt x="20984" y="20104"/>
                </a:lnTo>
                <a:lnTo>
                  <a:pt x="20122" y="20463"/>
                </a:lnTo>
                <a:lnTo>
                  <a:pt x="19333" y="20768"/>
                </a:lnTo>
                <a:lnTo>
                  <a:pt x="18597" y="21038"/>
                </a:lnTo>
                <a:lnTo>
                  <a:pt x="16101" y="21881"/>
                </a:lnTo>
                <a:lnTo>
                  <a:pt x="13822" y="22635"/>
                </a:lnTo>
                <a:lnTo>
                  <a:pt x="11776" y="23281"/>
                </a:lnTo>
                <a:lnTo>
                  <a:pt x="9945" y="23856"/>
                </a:lnTo>
                <a:lnTo>
                  <a:pt x="9083" y="24107"/>
                </a:lnTo>
                <a:lnTo>
                  <a:pt x="8257" y="24376"/>
                </a:lnTo>
                <a:lnTo>
                  <a:pt x="7450" y="24664"/>
                </a:lnTo>
                <a:lnTo>
                  <a:pt x="6642" y="24969"/>
                </a:lnTo>
                <a:lnTo>
                  <a:pt x="5852" y="25292"/>
                </a:lnTo>
                <a:lnTo>
                  <a:pt x="5098" y="25633"/>
                </a:lnTo>
                <a:lnTo>
                  <a:pt x="4344" y="25992"/>
                </a:lnTo>
                <a:lnTo>
                  <a:pt x="3608" y="26369"/>
                </a:lnTo>
                <a:lnTo>
                  <a:pt x="3267" y="26566"/>
                </a:lnTo>
                <a:lnTo>
                  <a:pt x="2926" y="26782"/>
                </a:lnTo>
                <a:lnTo>
                  <a:pt x="2621" y="27033"/>
                </a:lnTo>
                <a:lnTo>
                  <a:pt x="2316" y="27302"/>
                </a:lnTo>
                <a:lnTo>
                  <a:pt x="2029" y="27607"/>
                </a:lnTo>
                <a:lnTo>
                  <a:pt x="1759" y="27930"/>
                </a:lnTo>
                <a:lnTo>
                  <a:pt x="1526" y="28272"/>
                </a:lnTo>
                <a:lnTo>
                  <a:pt x="1293" y="28631"/>
                </a:lnTo>
                <a:lnTo>
                  <a:pt x="1077" y="29025"/>
                </a:lnTo>
                <a:lnTo>
                  <a:pt x="880" y="29438"/>
                </a:lnTo>
                <a:lnTo>
                  <a:pt x="700" y="29887"/>
                </a:lnTo>
                <a:lnTo>
                  <a:pt x="539" y="30354"/>
                </a:lnTo>
                <a:lnTo>
                  <a:pt x="395" y="30838"/>
                </a:lnTo>
                <a:lnTo>
                  <a:pt x="269" y="31359"/>
                </a:lnTo>
                <a:lnTo>
                  <a:pt x="162" y="31897"/>
                </a:lnTo>
                <a:lnTo>
                  <a:pt x="72" y="32454"/>
                </a:lnTo>
                <a:lnTo>
                  <a:pt x="18" y="33028"/>
                </a:lnTo>
                <a:lnTo>
                  <a:pt x="0" y="33567"/>
                </a:lnTo>
                <a:lnTo>
                  <a:pt x="18" y="34105"/>
                </a:lnTo>
                <a:lnTo>
                  <a:pt x="72" y="34608"/>
                </a:lnTo>
                <a:lnTo>
                  <a:pt x="180" y="35111"/>
                </a:lnTo>
                <a:lnTo>
                  <a:pt x="252" y="35344"/>
                </a:lnTo>
                <a:lnTo>
                  <a:pt x="323" y="35577"/>
                </a:lnTo>
                <a:lnTo>
                  <a:pt x="395" y="35811"/>
                </a:lnTo>
                <a:lnTo>
                  <a:pt x="503" y="36044"/>
                </a:lnTo>
                <a:lnTo>
                  <a:pt x="611" y="36259"/>
                </a:lnTo>
                <a:lnTo>
                  <a:pt x="718" y="36475"/>
                </a:lnTo>
                <a:lnTo>
                  <a:pt x="844" y="36690"/>
                </a:lnTo>
                <a:lnTo>
                  <a:pt x="970" y="36906"/>
                </a:lnTo>
                <a:lnTo>
                  <a:pt x="1275" y="37300"/>
                </a:lnTo>
                <a:lnTo>
                  <a:pt x="1616" y="37695"/>
                </a:lnTo>
                <a:lnTo>
                  <a:pt x="1993" y="38054"/>
                </a:lnTo>
                <a:lnTo>
                  <a:pt x="2406" y="38413"/>
                </a:lnTo>
                <a:lnTo>
                  <a:pt x="2872" y="38736"/>
                </a:lnTo>
                <a:lnTo>
                  <a:pt x="3375" y="39060"/>
                </a:lnTo>
                <a:lnTo>
                  <a:pt x="3913" y="39365"/>
                </a:lnTo>
                <a:lnTo>
                  <a:pt x="4452" y="39634"/>
                </a:lnTo>
                <a:lnTo>
                  <a:pt x="5008" y="39867"/>
                </a:lnTo>
                <a:lnTo>
                  <a:pt x="5583" y="40083"/>
                </a:lnTo>
                <a:lnTo>
                  <a:pt x="6139" y="40262"/>
                </a:lnTo>
                <a:lnTo>
                  <a:pt x="6714" y="40406"/>
                </a:lnTo>
                <a:lnTo>
                  <a:pt x="7270" y="40514"/>
                </a:lnTo>
                <a:lnTo>
                  <a:pt x="7862" y="40603"/>
                </a:lnTo>
                <a:lnTo>
                  <a:pt x="8437" y="40657"/>
                </a:lnTo>
                <a:lnTo>
                  <a:pt x="9011" y="40675"/>
                </a:lnTo>
                <a:lnTo>
                  <a:pt x="9604" y="40675"/>
                </a:lnTo>
                <a:lnTo>
                  <a:pt x="10196" y="40639"/>
                </a:lnTo>
                <a:lnTo>
                  <a:pt x="10788" y="40567"/>
                </a:lnTo>
                <a:lnTo>
                  <a:pt x="11381" y="40478"/>
                </a:lnTo>
                <a:lnTo>
                  <a:pt x="11991" y="40334"/>
                </a:lnTo>
                <a:lnTo>
                  <a:pt x="12583" y="40172"/>
                </a:lnTo>
                <a:lnTo>
                  <a:pt x="13194" y="39993"/>
                </a:lnTo>
                <a:lnTo>
                  <a:pt x="15994" y="39006"/>
                </a:lnTo>
                <a:lnTo>
                  <a:pt x="19566" y="37731"/>
                </a:lnTo>
                <a:lnTo>
                  <a:pt x="23892" y="36152"/>
                </a:lnTo>
                <a:lnTo>
                  <a:pt x="28972" y="34285"/>
                </a:lnTo>
                <a:lnTo>
                  <a:pt x="23389" y="38988"/>
                </a:lnTo>
                <a:lnTo>
                  <a:pt x="19063" y="42596"/>
                </a:lnTo>
                <a:lnTo>
                  <a:pt x="17358" y="43996"/>
                </a:lnTo>
                <a:lnTo>
                  <a:pt x="15976" y="45127"/>
                </a:lnTo>
                <a:lnTo>
                  <a:pt x="14881" y="45988"/>
                </a:lnTo>
                <a:lnTo>
                  <a:pt x="14109" y="46581"/>
                </a:lnTo>
                <a:lnTo>
                  <a:pt x="13750" y="46868"/>
                </a:lnTo>
                <a:lnTo>
                  <a:pt x="13409" y="47173"/>
                </a:lnTo>
                <a:lnTo>
                  <a:pt x="13086" y="47478"/>
                </a:lnTo>
                <a:lnTo>
                  <a:pt x="12781" y="47801"/>
                </a:lnTo>
                <a:lnTo>
                  <a:pt x="12511" y="48142"/>
                </a:lnTo>
                <a:lnTo>
                  <a:pt x="12278" y="48483"/>
                </a:lnTo>
                <a:lnTo>
                  <a:pt x="12045" y="48842"/>
                </a:lnTo>
                <a:lnTo>
                  <a:pt x="11847" y="49201"/>
                </a:lnTo>
                <a:lnTo>
                  <a:pt x="11686" y="49578"/>
                </a:lnTo>
                <a:lnTo>
                  <a:pt x="11524" y="49955"/>
                </a:lnTo>
                <a:lnTo>
                  <a:pt x="11399" y="50368"/>
                </a:lnTo>
                <a:lnTo>
                  <a:pt x="11309" y="50763"/>
                </a:lnTo>
                <a:lnTo>
                  <a:pt x="11237" y="51194"/>
                </a:lnTo>
                <a:lnTo>
                  <a:pt x="11183" y="51607"/>
                </a:lnTo>
                <a:lnTo>
                  <a:pt x="11147" y="52055"/>
                </a:lnTo>
                <a:lnTo>
                  <a:pt x="11147" y="52504"/>
                </a:lnTo>
                <a:lnTo>
                  <a:pt x="11165" y="52953"/>
                </a:lnTo>
                <a:lnTo>
                  <a:pt x="11219" y="53402"/>
                </a:lnTo>
                <a:lnTo>
                  <a:pt x="11291" y="53833"/>
                </a:lnTo>
                <a:lnTo>
                  <a:pt x="11381" y="54245"/>
                </a:lnTo>
                <a:lnTo>
                  <a:pt x="11506" y="54658"/>
                </a:lnTo>
                <a:lnTo>
                  <a:pt x="11650" y="55053"/>
                </a:lnTo>
                <a:lnTo>
                  <a:pt x="11811" y="55430"/>
                </a:lnTo>
                <a:lnTo>
                  <a:pt x="11991" y="55807"/>
                </a:lnTo>
                <a:lnTo>
                  <a:pt x="12206" y="56184"/>
                </a:lnTo>
                <a:lnTo>
                  <a:pt x="12440" y="56525"/>
                </a:lnTo>
                <a:lnTo>
                  <a:pt x="12691" y="56884"/>
                </a:lnTo>
                <a:lnTo>
                  <a:pt x="12978" y="57207"/>
                </a:lnTo>
                <a:lnTo>
                  <a:pt x="13283" y="57530"/>
                </a:lnTo>
                <a:lnTo>
                  <a:pt x="13606" y="57853"/>
                </a:lnTo>
                <a:lnTo>
                  <a:pt x="13947" y="58141"/>
                </a:lnTo>
                <a:lnTo>
                  <a:pt x="14324" y="58446"/>
                </a:lnTo>
                <a:lnTo>
                  <a:pt x="14701" y="58697"/>
                </a:lnTo>
                <a:lnTo>
                  <a:pt x="15096" y="58948"/>
                </a:lnTo>
                <a:lnTo>
                  <a:pt x="15473" y="59146"/>
                </a:lnTo>
                <a:lnTo>
                  <a:pt x="15868" y="59343"/>
                </a:lnTo>
                <a:lnTo>
                  <a:pt x="16263" y="59505"/>
                </a:lnTo>
                <a:lnTo>
                  <a:pt x="16658" y="59630"/>
                </a:lnTo>
                <a:lnTo>
                  <a:pt x="17053" y="59738"/>
                </a:lnTo>
                <a:lnTo>
                  <a:pt x="17448" y="59810"/>
                </a:lnTo>
                <a:lnTo>
                  <a:pt x="17843" y="59864"/>
                </a:lnTo>
                <a:lnTo>
                  <a:pt x="18256" y="59900"/>
                </a:lnTo>
                <a:lnTo>
                  <a:pt x="18650" y="59900"/>
                </a:lnTo>
                <a:lnTo>
                  <a:pt x="19063" y="59864"/>
                </a:lnTo>
                <a:lnTo>
                  <a:pt x="19476" y="59810"/>
                </a:lnTo>
                <a:lnTo>
                  <a:pt x="19889" y="59720"/>
                </a:lnTo>
                <a:lnTo>
                  <a:pt x="20302" y="59612"/>
                </a:lnTo>
                <a:lnTo>
                  <a:pt x="20733" y="59487"/>
                </a:lnTo>
                <a:lnTo>
                  <a:pt x="21612" y="59128"/>
                </a:lnTo>
                <a:lnTo>
                  <a:pt x="22635" y="58697"/>
                </a:lnTo>
                <a:lnTo>
                  <a:pt x="23802" y="58176"/>
                </a:lnTo>
                <a:lnTo>
                  <a:pt x="25077" y="57566"/>
                </a:lnTo>
                <a:lnTo>
                  <a:pt x="26495" y="56884"/>
                </a:lnTo>
                <a:lnTo>
                  <a:pt x="28056" y="56094"/>
                </a:lnTo>
                <a:lnTo>
                  <a:pt x="29726" y="55233"/>
                </a:lnTo>
                <a:lnTo>
                  <a:pt x="31539" y="54299"/>
                </a:lnTo>
                <a:lnTo>
                  <a:pt x="32454" y="53797"/>
                </a:lnTo>
                <a:lnTo>
                  <a:pt x="33334" y="53294"/>
                </a:lnTo>
                <a:lnTo>
                  <a:pt x="34177" y="52809"/>
                </a:lnTo>
                <a:lnTo>
                  <a:pt x="34985" y="52307"/>
                </a:lnTo>
                <a:lnTo>
                  <a:pt x="35739" y="51804"/>
                </a:lnTo>
                <a:lnTo>
                  <a:pt x="36475" y="51302"/>
                </a:lnTo>
                <a:lnTo>
                  <a:pt x="37157" y="50799"/>
                </a:lnTo>
                <a:lnTo>
                  <a:pt x="37803" y="50296"/>
                </a:lnTo>
                <a:lnTo>
                  <a:pt x="38413" y="49794"/>
                </a:lnTo>
                <a:lnTo>
                  <a:pt x="38988" y="49291"/>
                </a:lnTo>
                <a:lnTo>
                  <a:pt x="39526" y="48789"/>
                </a:lnTo>
                <a:lnTo>
                  <a:pt x="40029" y="48286"/>
                </a:lnTo>
                <a:lnTo>
                  <a:pt x="40496" y="47783"/>
                </a:lnTo>
                <a:lnTo>
                  <a:pt x="40909" y="47281"/>
                </a:lnTo>
                <a:lnTo>
                  <a:pt x="41303" y="46760"/>
                </a:lnTo>
                <a:lnTo>
                  <a:pt x="41644" y="46258"/>
                </a:lnTo>
                <a:lnTo>
                  <a:pt x="42057" y="45575"/>
                </a:lnTo>
                <a:lnTo>
                  <a:pt x="42434" y="44893"/>
                </a:lnTo>
                <a:lnTo>
                  <a:pt x="42345" y="44552"/>
                </a:lnTo>
                <a:lnTo>
                  <a:pt x="42255" y="44193"/>
                </a:lnTo>
                <a:lnTo>
                  <a:pt x="42129" y="43852"/>
                </a:lnTo>
                <a:lnTo>
                  <a:pt x="42004" y="43493"/>
                </a:lnTo>
                <a:lnTo>
                  <a:pt x="41842" y="43116"/>
                </a:lnTo>
                <a:lnTo>
                  <a:pt x="41662" y="42757"/>
                </a:lnTo>
                <a:lnTo>
                  <a:pt x="41465" y="42380"/>
                </a:lnTo>
                <a:lnTo>
                  <a:pt x="41250" y="42003"/>
                </a:lnTo>
                <a:lnTo>
                  <a:pt x="41016" y="41626"/>
                </a:lnTo>
                <a:lnTo>
                  <a:pt x="40765" y="41232"/>
                </a:lnTo>
                <a:lnTo>
                  <a:pt x="40478" y="40837"/>
                </a:lnTo>
                <a:lnTo>
                  <a:pt x="40191" y="40442"/>
                </a:lnTo>
                <a:lnTo>
                  <a:pt x="39867" y="40047"/>
                </a:lnTo>
                <a:lnTo>
                  <a:pt x="39544" y="39634"/>
                </a:lnTo>
                <a:lnTo>
                  <a:pt x="39185" y="39221"/>
                </a:lnTo>
                <a:lnTo>
                  <a:pt x="38808" y="38808"/>
                </a:lnTo>
                <a:lnTo>
                  <a:pt x="38090" y="38018"/>
                </a:lnTo>
                <a:lnTo>
                  <a:pt x="37426" y="37318"/>
                </a:lnTo>
                <a:lnTo>
                  <a:pt x="36834" y="36708"/>
                </a:lnTo>
                <a:lnTo>
                  <a:pt x="36295" y="36170"/>
                </a:lnTo>
                <a:lnTo>
                  <a:pt x="35829" y="35739"/>
                </a:lnTo>
                <a:lnTo>
                  <a:pt x="35434" y="35380"/>
                </a:lnTo>
                <a:lnTo>
                  <a:pt x="35093" y="35111"/>
                </a:lnTo>
                <a:lnTo>
                  <a:pt x="34823" y="34931"/>
                </a:lnTo>
                <a:lnTo>
                  <a:pt x="34590" y="34787"/>
                </a:lnTo>
                <a:lnTo>
                  <a:pt x="34375" y="34626"/>
                </a:lnTo>
                <a:lnTo>
                  <a:pt x="34177" y="34464"/>
                </a:lnTo>
                <a:lnTo>
                  <a:pt x="33998" y="34285"/>
                </a:lnTo>
                <a:lnTo>
                  <a:pt x="33836" y="34087"/>
                </a:lnTo>
                <a:lnTo>
                  <a:pt x="33693" y="33890"/>
                </a:lnTo>
                <a:lnTo>
                  <a:pt x="33567" y="33675"/>
                </a:lnTo>
                <a:lnTo>
                  <a:pt x="33459" y="33459"/>
                </a:lnTo>
                <a:lnTo>
                  <a:pt x="33405" y="33333"/>
                </a:lnTo>
                <a:lnTo>
                  <a:pt x="33369" y="33208"/>
                </a:lnTo>
                <a:lnTo>
                  <a:pt x="33352" y="33064"/>
                </a:lnTo>
                <a:lnTo>
                  <a:pt x="33334" y="32921"/>
                </a:lnTo>
                <a:lnTo>
                  <a:pt x="33352" y="32598"/>
                </a:lnTo>
                <a:lnTo>
                  <a:pt x="33405" y="32221"/>
                </a:lnTo>
                <a:lnTo>
                  <a:pt x="33495" y="31808"/>
                </a:lnTo>
                <a:lnTo>
                  <a:pt x="33639" y="31359"/>
                </a:lnTo>
                <a:lnTo>
                  <a:pt x="33818" y="30874"/>
                </a:lnTo>
                <a:lnTo>
                  <a:pt x="34034" y="30336"/>
                </a:lnTo>
                <a:lnTo>
                  <a:pt x="34141" y="30049"/>
                </a:lnTo>
                <a:lnTo>
                  <a:pt x="34231" y="29743"/>
                </a:lnTo>
                <a:lnTo>
                  <a:pt x="34285" y="29420"/>
                </a:lnTo>
                <a:lnTo>
                  <a:pt x="34339" y="29079"/>
                </a:lnTo>
                <a:lnTo>
                  <a:pt x="34357" y="28720"/>
                </a:lnTo>
                <a:lnTo>
                  <a:pt x="34339" y="28343"/>
                </a:lnTo>
                <a:lnTo>
                  <a:pt x="34303" y="27930"/>
                </a:lnTo>
                <a:lnTo>
                  <a:pt x="34249" y="27518"/>
                </a:lnTo>
                <a:lnTo>
                  <a:pt x="34177" y="27087"/>
                </a:lnTo>
                <a:lnTo>
                  <a:pt x="34088" y="26638"/>
                </a:lnTo>
                <a:lnTo>
                  <a:pt x="33962" y="26153"/>
                </a:lnTo>
                <a:lnTo>
                  <a:pt x="33800" y="25669"/>
                </a:lnTo>
                <a:lnTo>
                  <a:pt x="33639" y="25148"/>
                </a:lnTo>
                <a:lnTo>
                  <a:pt x="33441" y="24628"/>
                </a:lnTo>
                <a:lnTo>
                  <a:pt x="33226" y="24071"/>
                </a:lnTo>
                <a:lnTo>
                  <a:pt x="32975" y="23515"/>
                </a:lnTo>
                <a:lnTo>
                  <a:pt x="32723" y="22958"/>
                </a:lnTo>
                <a:lnTo>
                  <a:pt x="32472" y="22456"/>
                </a:lnTo>
                <a:lnTo>
                  <a:pt x="32221" y="22025"/>
                </a:lnTo>
                <a:lnTo>
                  <a:pt x="31987" y="21630"/>
                </a:lnTo>
                <a:lnTo>
                  <a:pt x="31736" y="21289"/>
                </a:lnTo>
                <a:lnTo>
                  <a:pt x="31503" y="20984"/>
                </a:lnTo>
                <a:lnTo>
                  <a:pt x="31251" y="20750"/>
                </a:lnTo>
                <a:lnTo>
                  <a:pt x="31018" y="20571"/>
                </a:lnTo>
                <a:lnTo>
                  <a:pt x="30785" y="20409"/>
                </a:lnTo>
                <a:lnTo>
                  <a:pt x="30587" y="20212"/>
                </a:lnTo>
                <a:lnTo>
                  <a:pt x="30390" y="20014"/>
                </a:lnTo>
                <a:lnTo>
                  <a:pt x="30210" y="19781"/>
                </a:lnTo>
                <a:lnTo>
                  <a:pt x="30049" y="19512"/>
                </a:lnTo>
                <a:lnTo>
                  <a:pt x="29905" y="19243"/>
                </a:lnTo>
                <a:lnTo>
                  <a:pt x="29762" y="18937"/>
                </a:lnTo>
                <a:lnTo>
                  <a:pt x="29654" y="18632"/>
                </a:lnTo>
                <a:lnTo>
                  <a:pt x="29600" y="18453"/>
                </a:lnTo>
                <a:lnTo>
                  <a:pt x="29582" y="18291"/>
                </a:lnTo>
                <a:lnTo>
                  <a:pt x="29546" y="18112"/>
                </a:lnTo>
                <a:lnTo>
                  <a:pt x="29546" y="17950"/>
                </a:lnTo>
                <a:lnTo>
                  <a:pt x="29546" y="17771"/>
                </a:lnTo>
                <a:lnTo>
                  <a:pt x="29564" y="17591"/>
                </a:lnTo>
                <a:lnTo>
                  <a:pt x="29600" y="17412"/>
                </a:lnTo>
                <a:lnTo>
                  <a:pt x="29636" y="17214"/>
                </a:lnTo>
                <a:lnTo>
                  <a:pt x="29690" y="17035"/>
                </a:lnTo>
                <a:lnTo>
                  <a:pt x="29744" y="16837"/>
                </a:lnTo>
                <a:lnTo>
                  <a:pt x="29905" y="16460"/>
                </a:lnTo>
                <a:lnTo>
                  <a:pt x="30121" y="16065"/>
                </a:lnTo>
                <a:lnTo>
                  <a:pt x="30390" y="15653"/>
                </a:lnTo>
                <a:lnTo>
                  <a:pt x="30659" y="15240"/>
                </a:lnTo>
                <a:lnTo>
                  <a:pt x="30910" y="14791"/>
                </a:lnTo>
                <a:lnTo>
                  <a:pt x="31144" y="14306"/>
                </a:lnTo>
                <a:lnTo>
                  <a:pt x="31323" y="13804"/>
                </a:lnTo>
                <a:lnTo>
                  <a:pt x="31503" y="13265"/>
                </a:lnTo>
                <a:lnTo>
                  <a:pt x="31628" y="12709"/>
                </a:lnTo>
                <a:lnTo>
                  <a:pt x="31754" y="12134"/>
                </a:lnTo>
                <a:lnTo>
                  <a:pt x="31826" y="11506"/>
                </a:lnTo>
                <a:lnTo>
                  <a:pt x="31844" y="11201"/>
                </a:lnTo>
                <a:lnTo>
                  <a:pt x="31862" y="10860"/>
                </a:lnTo>
                <a:lnTo>
                  <a:pt x="31844" y="10519"/>
                </a:lnTo>
                <a:lnTo>
                  <a:pt x="31808" y="10178"/>
                </a:lnTo>
                <a:lnTo>
                  <a:pt x="31754" y="9801"/>
                </a:lnTo>
                <a:lnTo>
                  <a:pt x="31664" y="9424"/>
                </a:lnTo>
                <a:lnTo>
                  <a:pt x="31574" y="9047"/>
                </a:lnTo>
                <a:lnTo>
                  <a:pt x="31467" y="8634"/>
                </a:lnTo>
                <a:lnTo>
                  <a:pt x="31323" y="8221"/>
                </a:lnTo>
                <a:lnTo>
                  <a:pt x="31180" y="7790"/>
                </a:lnTo>
                <a:lnTo>
                  <a:pt x="31000" y="7360"/>
                </a:lnTo>
                <a:lnTo>
                  <a:pt x="30803" y="6911"/>
                </a:lnTo>
                <a:lnTo>
                  <a:pt x="30587" y="6444"/>
                </a:lnTo>
                <a:lnTo>
                  <a:pt x="30354" y="5959"/>
                </a:lnTo>
                <a:lnTo>
                  <a:pt x="30103" y="5475"/>
                </a:lnTo>
                <a:lnTo>
                  <a:pt x="29833" y="4972"/>
                </a:lnTo>
                <a:lnTo>
                  <a:pt x="29546" y="4488"/>
                </a:lnTo>
                <a:lnTo>
                  <a:pt x="29277" y="4021"/>
                </a:lnTo>
                <a:lnTo>
                  <a:pt x="28990" y="3572"/>
                </a:lnTo>
                <a:lnTo>
                  <a:pt x="28702" y="3141"/>
                </a:lnTo>
                <a:lnTo>
                  <a:pt x="28415" y="2746"/>
                </a:lnTo>
                <a:lnTo>
                  <a:pt x="28128" y="2387"/>
                </a:lnTo>
                <a:lnTo>
                  <a:pt x="27841" y="2028"/>
                </a:lnTo>
                <a:lnTo>
                  <a:pt x="27554" y="1705"/>
                </a:lnTo>
                <a:lnTo>
                  <a:pt x="27266" y="1418"/>
                </a:lnTo>
                <a:lnTo>
                  <a:pt x="26979" y="1131"/>
                </a:lnTo>
                <a:lnTo>
                  <a:pt x="26674" y="880"/>
                </a:lnTo>
                <a:lnTo>
                  <a:pt x="26387" y="664"/>
                </a:lnTo>
                <a:lnTo>
                  <a:pt x="26100" y="449"/>
                </a:lnTo>
                <a:lnTo>
                  <a:pt x="25813" y="269"/>
                </a:lnTo>
                <a:lnTo>
                  <a:pt x="25507" y="126"/>
                </a:lnTo>
                <a:lnTo>
                  <a:pt x="25220" y="0"/>
                </a:lnTo>
                <a:close/>
              </a:path>
            </a:pathLst>
          </a:custGeom>
          <a:solidFill>
            <a:srgbClr val="FFC8A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7" name="Google Shape;1817;p48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2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Flowchart</a:t>
            </a:r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FB2CD88-3258-CBC9-BC2E-3B0CDD355408}"/>
              </a:ext>
            </a:extLst>
          </p:cNvPr>
          <p:cNvSpPr/>
          <p:nvPr/>
        </p:nvSpPr>
        <p:spPr>
          <a:xfrm>
            <a:off x="2518475" y="940488"/>
            <a:ext cx="3905573" cy="3941478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3812D8D-0478-41F9-98C8-76DF2882948F}"/>
              </a:ext>
            </a:extLst>
          </p:cNvPr>
          <p:cNvSpPr/>
          <p:nvPr/>
        </p:nvSpPr>
        <p:spPr>
          <a:xfrm>
            <a:off x="972518" y="576278"/>
            <a:ext cx="7198963" cy="3592766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547634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6" name="Google Shape;2336;p69"/>
          <p:cNvSpPr txBox="1">
            <a:spLocks noGrp="1"/>
          </p:cNvSpPr>
          <p:nvPr>
            <p:ph type="title"/>
          </p:nvPr>
        </p:nvSpPr>
        <p:spPr>
          <a:xfrm>
            <a:off x="713250" y="1550169"/>
            <a:ext cx="7717500" cy="81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Thanks!</a:t>
            </a:r>
            <a:endParaRPr dirty="0"/>
          </a:p>
        </p:txBody>
      </p:sp>
      <p:grpSp>
        <p:nvGrpSpPr>
          <p:cNvPr id="2337" name="Google Shape;2337;p69"/>
          <p:cNvGrpSpPr/>
          <p:nvPr/>
        </p:nvGrpSpPr>
        <p:grpSpPr>
          <a:xfrm rot="10800000" flipH="1">
            <a:off x="-10" y="2253994"/>
            <a:ext cx="490206" cy="833986"/>
            <a:chOff x="4216950" y="2235875"/>
            <a:chExt cx="227400" cy="386875"/>
          </a:xfrm>
        </p:grpSpPr>
        <p:sp>
          <p:nvSpPr>
            <p:cNvPr id="2338" name="Google Shape;2338;p69"/>
            <p:cNvSpPr/>
            <p:nvPr/>
          </p:nvSpPr>
          <p:spPr>
            <a:xfrm>
              <a:off x="4216950" y="260887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33" y="1"/>
                  </a:moveTo>
                  <a:lnTo>
                    <a:pt x="179" y="19"/>
                  </a:lnTo>
                  <a:lnTo>
                    <a:pt x="90" y="90"/>
                  </a:lnTo>
                  <a:lnTo>
                    <a:pt x="36" y="180"/>
                  </a:lnTo>
                  <a:lnTo>
                    <a:pt x="19" y="215"/>
                  </a:lnTo>
                  <a:lnTo>
                    <a:pt x="1" y="287"/>
                  </a:lnTo>
                  <a:lnTo>
                    <a:pt x="19" y="340"/>
                  </a:lnTo>
                  <a:lnTo>
                    <a:pt x="36" y="394"/>
                  </a:lnTo>
                  <a:lnTo>
                    <a:pt x="90" y="483"/>
                  </a:lnTo>
                  <a:lnTo>
                    <a:pt x="179" y="537"/>
                  </a:lnTo>
                  <a:lnTo>
                    <a:pt x="233" y="555"/>
                  </a:lnTo>
                  <a:lnTo>
                    <a:pt x="340" y="555"/>
                  </a:lnTo>
                  <a:lnTo>
                    <a:pt x="394" y="537"/>
                  </a:lnTo>
                  <a:lnTo>
                    <a:pt x="483" y="483"/>
                  </a:lnTo>
                  <a:lnTo>
                    <a:pt x="537" y="394"/>
                  </a:lnTo>
                  <a:lnTo>
                    <a:pt x="555" y="340"/>
                  </a:lnTo>
                  <a:lnTo>
                    <a:pt x="555" y="287"/>
                  </a:lnTo>
                  <a:lnTo>
                    <a:pt x="555" y="215"/>
                  </a:lnTo>
                  <a:lnTo>
                    <a:pt x="537" y="180"/>
                  </a:lnTo>
                  <a:lnTo>
                    <a:pt x="483" y="90"/>
                  </a:lnTo>
                  <a:lnTo>
                    <a:pt x="394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69"/>
            <p:cNvSpPr/>
            <p:nvPr/>
          </p:nvSpPr>
          <p:spPr>
            <a:xfrm>
              <a:off x="4216950" y="255572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33" y="0"/>
                  </a:moveTo>
                  <a:lnTo>
                    <a:pt x="179" y="18"/>
                  </a:lnTo>
                  <a:lnTo>
                    <a:pt x="90" y="72"/>
                  </a:lnTo>
                  <a:lnTo>
                    <a:pt x="36" y="161"/>
                  </a:lnTo>
                  <a:lnTo>
                    <a:pt x="19" y="215"/>
                  </a:lnTo>
                  <a:lnTo>
                    <a:pt x="1" y="269"/>
                  </a:lnTo>
                  <a:lnTo>
                    <a:pt x="19" y="322"/>
                  </a:lnTo>
                  <a:lnTo>
                    <a:pt x="36" y="376"/>
                  </a:lnTo>
                  <a:lnTo>
                    <a:pt x="90" y="465"/>
                  </a:lnTo>
                  <a:lnTo>
                    <a:pt x="179" y="537"/>
                  </a:lnTo>
                  <a:lnTo>
                    <a:pt x="233" y="537"/>
                  </a:lnTo>
                  <a:lnTo>
                    <a:pt x="287" y="554"/>
                  </a:lnTo>
                  <a:lnTo>
                    <a:pt x="340" y="537"/>
                  </a:lnTo>
                  <a:lnTo>
                    <a:pt x="394" y="537"/>
                  </a:lnTo>
                  <a:lnTo>
                    <a:pt x="483" y="465"/>
                  </a:lnTo>
                  <a:lnTo>
                    <a:pt x="537" y="376"/>
                  </a:lnTo>
                  <a:lnTo>
                    <a:pt x="555" y="322"/>
                  </a:lnTo>
                  <a:lnTo>
                    <a:pt x="555" y="269"/>
                  </a:lnTo>
                  <a:lnTo>
                    <a:pt x="555" y="215"/>
                  </a:lnTo>
                  <a:lnTo>
                    <a:pt x="537" y="161"/>
                  </a:lnTo>
                  <a:lnTo>
                    <a:pt x="483" y="72"/>
                  </a:lnTo>
                  <a:lnTo>
                    <a:pt x="394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69"/>
            <p:cNvSpPr/>
            <p:nvPr/>
          </p:nvSpPr>
          <p:spPr>
            <a:xfrm>
              <a:off x="4216950" y="250212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87" y="0"/>
                  </a:moveTo>
                  <a:lnTo>
                    <a:pt x="233" y="18"/>
                  </a:lnTo>
                  <a:lnTo>
                    <a:pt x="179" y="36"/>
                  </a:lnTo>
                  <a:lnTo>
                    <a:pt x="90" y="90"/>
                  </a:lnTo>
                  <a:lnTo>
                    <a:pt x="36" y="179"/>
                  </a:lnTo>
                  <a:lnTo>
                    <a:pt x="19" y="232"/>
                  </a:lnTo>
                  <a:lnTo>
                    <a:pt x="1" y="286"/>
                  </a:lnTo>
                  <a:lnTo>
                    <a:pt x="19" y="340"/>
                  </a:lnTo>
                  <a:lnTo>
                    <a:pt x="36" y="393"/>
                  </a:lnTo>
                  <a:lnTo>
                    <a:pt x="90" y="483"/>
                  </a:lnTo>
                  <a:lnTo>
                    <a:pt x="179" y="536"/>
                  </a:lnTo>
                  <a:lnTo>
                    <a:pt x="233" y="554"/>
                  </a:lnTo>
                  <a:lnTo>
                    <a:pt x="340" y="554"/>
                  </a:lnTo>
                  <a:lnTo>
                    <a:pt x="394" y="536"/>
                  </a:lnTo>
                  <a:lnTo>
                    <a:pt x="483" y="483"/>
                  </a:lnTo>
                  <a:lnTo>
                    <a:pt x="537" y="393"/>
                  </a:lnTo>
                  <a:lnTo>
                    <a:pt x="555" y="340"/>
                  </a:lnTo>
                  <a:lnTo>
                    <a:pt x="555" y="286"/>
                  </a:lnTo>
                  <a:lnTo>
                    <a:pt x="555" y="232"/>
                  </a:lnTo>
                  <a:lnTo>
                    <a:pt x="537" y="179"/>
                  </a:lnTo>
                  <a:lnTo>
                    <a:pt x="483" y="90"/>
                  </a:lnTo>
                  <a:lnTo>
                    <a:pt x="394" y="36"/>
                  </a:lnTo>
                  <a:lnTo>
                    <a:pt x="340" y="18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69"/>
            <p:cNvSpPr/>
            <p:nvPr/>
          </p:nvSpPr>
          <p:spPr>
            <a:xfrm>
              <a:off x="4216950" y="2448950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33" y="1"/>
                  </a:moveTo>
                  <a:lnTo>
                    <a:pt x="179" y="19"/>
                  </a:lnTo>
                  <a:lnTo>
                    <a:pt x="90" y="90"/>
                  </a:lnTo>
                  <a:lnTo>
                    <a:pt x="36" y="179"/>
                  </a:lnTo>
                  <a:lnTo>
                    <a:pt x="19" y="233"/>
                  </a:lnTo>
                  <a:lnTo>
                    <a:pt x="1" y="287"/>
                  </a:lnTo>
                  <a:lnTo>
                    <a:pt x="19" y="340"/>
                  </a:lnTo>
                  <a:lnTo>
                    <a:pt x="36" y="394"/>
                  </a:lnTo>
                  <a:lnTo>
                    <a:pt x="90" y="483"/>
                  </a:lnTo>
                  <a:lnTo>
                    <a:pt x="179" y="537"/>
                  </a:lnTo>
                  <a:lnTo>
                    <a:pt x="233" y="555"/>
                  </a:lnTo>
                  <a:lnTo>
                    <a:pt x="340" y="555"/>
                  </a:lnTo>
                  <a:lnTo>
                    <a:pt x="394" y="537"/>
                  </a:lnTo>
                  <a:lnTo>
                    <a:pt x="483" y="483"/>
                  </a:lnTo>
                  <a:lnTo>
                    <a:pt x="537" y="394"/>
                  </a:lnTo>
                  <a:lnTo>
                    <a:pt x="555" y="340"/>
                  </a:lnTo>
                  <a:lnTo>
                    <a:pt x="555" y="287"/>
                  </a:lnTo>
                  <a:lnTo>
                    <a:pt x="555" y="233"/>
                  </a:lnTo>
                  <a:lnTo>
                    <a:pt x="537" y="179"/>
                  </a:lnTo>
                  <a:lnTo>
                    <a:pt x="483" y="90"/>
                  </a:lnTo>
                  <a:lnTo>
                    <a:pt x="394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69"/>
            <p:cNvSpPr/>
            <p:nvPr/>
          </p:nvSpPr>
          <p:spPr>
            <a:xfrm>
              <a:off x="4216950" y="2395800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33" y="0"/>
                  </a:moveTo>
                  <a:lnTo>
                    <a:pt x="179" y="18"/>
                  </a:lnTo>
                  <a:lnTo>
                    <a:pt x="90" y="72"/>
                  </a:lnTo>
                  <a:lnTo>
                    <a:pt x="36" y="161"/>
                  </a:lnTo>
                  <a:lnTo>
                    <a:pt x="19" y="215"/>
                  </a:lnTo>
                  <a:lnTo>
                    <a:pt x="1" y="268"/>
                  </a:lnTo>
                  <a:lnTo>
                    <a:pt x="19" y="340"/>
                  </a:lnTo>
                  <a:lnTo>
                    <a:pt x="36" y="376"/>
                  </a:lnTo>
                  <a:lnTo>
                    <a:pt x="90" y="465"/>
                  </a:lnTo>
                  <a:lnTo>
                    <a:pt x="179" y="536"/>
                  </a:lnTo>
                  <a:lnTo>
                    <a:pt x="233" y="554"/>
                  </a:lnTo>
                  <a:lnTo>
                    <a:pt x="340" y="554"/>
                  </a:lnTo>
                  <a:lnTo>
                    <a:pt x="394" y="536"/>
                  </a:lnTo>
                  <a:lnTo>
                    <a:pt x="483" y="465"/>
                  </a:lnTo>
                  <a:lnTo>
                    <a:pt x="537" y="376"/>
                  </a:lnTo>
                  <a:lnTo>
                    <a:pt x="555" y="340"/>
                  </a:lnTo>
                  <a:lnTo>
                    <a:pt x="555" y="268"/>
                  </a:lnTo>
                  <a:lnTo>
                    <a:pt x="555" y="215"/>
                  </a:lnTo>
                  <a:lnTo>
                    <a:pt x="537" y="161"/>
                  </a:lnTo>
                  <a:lnTo>
                    <a:pt x="483" y="72"/>
                  </a:lnTo>
                  <a:lnTo>
                    <a:pt x="394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69"/>
            <p:cNvSpPr/>
            <p:nvPr/>
          </p:nvSpPr>
          <p:spPr>
            <a:xfrm>
              <a:off x="4216950" y="234262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33" y="1"/>
                  </a:moveTo>
                  <a:lnTo>
                    <a:pt x="179" y="19"/>
                  </a:lnTo>
                  <a:lnTo>
                    <a:pt x="90" y="72"/>
                  </a:lnTo>
                  <a:lnTo>
                    <a:pt x="36" y="162"/>
                  </a:lnTo>
                  <a:lnTo>
                    <a:pt x="19" y="215"/>
                  </a:lnTo>
                  <a:lnTo>
                    <a:pt x="1" y="269"/>
                  </a:lnTo>
                  <a:lnTo>
                    <a:pt x="19" y="323"/>
                  </a:lnTo>
                  <a:lnTo>
                    <a:pt x="36" y="376"/>
                  </a:lnTo>
                  <a:lnTo>
                    <a:pt x="90" y="466"/>
                  </a:lnTo>
                  <a:lnTo>
                    <a:pt x="179" y="519"/>
                  </a:lnTo>
                  <a:lnTo>
                    <a:pt x="233" y="537"/>
                  </a:lnTo>
                  <a:lnTo>
                    <a:pt x="287" y="555"/>
                  </a:lnTo>
                  <a:lnTo>
                    <a:pt x="340" y="537"/>
                  </a:lnTo>
                  <a:lnTo>
                    <a:pt x="394" y="519"/>
                  </a:lnTo>
                  <a:lnTo>
                    <a:pt x="483" y="466"/>
                  </a:lnTo>
                  <a:lnTo>
                    <a:pt x="537" y="376"/>
                  </a:lnTo>
                  <a:lnTo>
                    <a:pt x="555" y="323"/>
                  </a:lnTo>
                  <a:lnTo>
                    <a:pt x="555" y="269"/>
                  </a:lnTo>
                  <a:lnTo>
                    <a:pt x="555" y="215"/>
                  </a:lnTo>
                  <a:lnTo>
                    <a:pt x="537" y="162"/>
                  </a:lnTo>
                  <a:lnTo>
                    <a:pt x="483" y="72"/>
                  </a:lnTo>
                  <a:lnTo>
                    <a:pt x="394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69"/>
            <p:cNvSpPr/>
            <p:nvPr/>
          </p:nvSpPr>
          <p:spPr>
            <a:xfrm>
              <a:off x="4216950" y="228902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87" y="1"/>
                  </a:moveTo>
                  <a:lnTo>
                    <a:pt x="233" y="19"/>
                  </a:lnTo>
                  <a:lnTo>
                    <a:pt x="179" y="36"/>
                  </a:lnTo>
                  <a:lnTo>
                    <a:pt x="90" y="90"/>
                  </a:lnTo>
                  <a:lnTo>
                    <a:pt x="36" y="179"/>
                  </a:lnTo>
                  <a:lnTo>
                    <a:pt x="19" y="233"/>
                  </a:lnTo>
                  <a:lnTo>
                    <a:pt x="1" y="287"/>
                  </a:lnTo>
                  <a:lnTo>
                    <a:pt x="19" y="340"/>
                  </a:lnTo>
                  <a:lnTo>
                    <a:pt x="36" y="394"/>
                  </a:lnTo>
                  <a:lnTo>
                    <a:pt x="90" y="483"/>
                  </a:lnTo>
                  <a:lnTo>
                    <a:pt x="179" y="537"/>
                  </a:lnTo>
                  <a:lnTo>
                    <a:pt x="233" y="555"/>
                  </a:lnTo>
                  <a:lnTo>
                    <a:pt x="340" y="555"/>
                  </a:lnTo>
                  <a:lnTo>
                    <a:pt x="394" y="537"/>
                  </a:lnTo>
                  <a:lnTo>
                    <a:pt x="483" y="483"/>
                  </a:lnTo>
                  <a:lnTo>
                    <a:pt x="537" y="394"/>
                  </a:lnTo>
                  <a:lnTo>
                    <a:pt x="555" y="340"/>
                  </a:lnTo>
                  <a:lnTo>
                    <a:pt x="555" y="287"/>
                  </a:lnTo>
                  <a:lnTo>
                    <a:pt x="555" y="233"/>
                  </a:lnTo>
                  <a:lnTo>
                    <a:pt x="537" y="179"/>
                  </a:lnTo>
                  <a:lnTo>
                    <a:pt x="483" y="90"/>
                  </a:lnTo>
                  <a:lnTo>
                    <a:pt x="394" y="36"/>
                  </a:lnTo>
                  <a:lnTo>
                    <a:pt x="340" y="19"/>
                  </a:lnTo>
                  <a:lnTo>
                    <a:pt x="2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69"/>
            <p:cNvSpPr/>
            <p:nvPr/>
          </p:nvSpPr>
          <p:spPr>
            <a:xfrm>
              <a:off x="4216950" y="223587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33" y="0"/>
                  </a:moveTo>
                  <a:lnTo>
                    <a:pt x="179" y="18"/>
                  </a:lnTo>
                  <a:lnTo>
                    <a:pt x="90" y="90"/>
                  </a:lnTo>
                  <a:lnTo>
                    <a:pt x="36" y="161"/>
                  </a:lnTo>
                  <a:lnTo>
                    <a:pt x="19" y="215"/>
                  </a:lnTo>
                  <a:lnTo>
                    <a:pt x="1" y="286"/>
                  </a:lnTo>
                  <a:lnTo>
                    <a:pt x="19" y="340"/>
                  </a:lnTo>
                  <a:lnTo>
                    <a:pt x="36" y="393"/>
                  </a:lnTo>
                  <a:lnTo>
                    <a:pt x="90" y="465"/>
                  </a:lnTo>
                  <a:lnTo>
                    <a:pt x="179" y="536"/>
                  </a:lnTo>
                  <a:lnTo>
                    <a:pt x="233" y="554"/>
                  </a:lnTo>
                  <a:lnTo>
                    <a:pt x="340" y="554"/>
                  </a:lnTo>
                  <a:lnTo>
                    <a:pt x="394" y="536"/>
                  </a:lnTo>
                  <a:lnTo>
                    <a:pt x="483" y="465"/>
                  </a:lnTo>
                  <a:lnTo>
                    <a:pt x="537" y="393"/>
                  </a:lnTo>
                  <a:lnTo>
                    <a:pt x="555" y="340"/>
                  </a:lnTo>
                  <a:lnTo>
                    <a:pt x="555" y="286"/>
                  </a:lnTo>
                  <a:lnTo>
                    <a:pt x="555" y="215"/>
                  </a:lnTo>
                  <a:lnTo>
                    <a:pt x="537" y="161"/>
                  </a:lnTo>
                  <a:lnTo>
                    <a:pt x="483" y="90"/>
                  </a:lnTo>
                  <a:lnTo>
                    <a:pt x="394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69"/>
            <p:cNvSpPr/>
            <p:nvPr/>
          </p:nvSpPr>
          <p:spPr>
            <a:xfrm>
              <a:off x="4270550" y="260887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15" y="1"/>
                  </a:moveTo>
                  <a:lnTo>
                    <a:pt x="162" y="19"/>
                  </a:lnTo>
                  <a:lnTo>
                    <a:pt x="72" y="90"/>
                  </a:lnTo>
                  <a:lnTo>
                    <a:pt x="19" y="180"/>
                  </a:lnTo>
                  <a:lnTo>
                    <a:pt x="1" y="215"/>
                  </a:lnTo>
                  <a:lnTo>
                    <a:pt x="1" y="287"/>
                  </a:lnTo>
                  <a:lnTo>
                    <a:pt x="1" y="340"/>
                  </a:lnTo>
                  <a:lnTo>
                    <a:pt x="19" y="394"/>
                  </a:lnTo>
                  <a:lnTo>
                    <a:pt x="72" y="483"/>
                  </a:lnTo>
                  <a:lnTo>
                    <a:pt x="162" y="537"/>
                  </a:lnTo>
                  <a:lnTo>
                    <a:pt x="215" y="555"/>
                  </a:lnTo>
                  <a:lnTo>
                    <a:pt x="323" y="555"/>
                  </a:lnTo>
                  <a:lnTo>
                    <a:pt x="376" y="537"/>
                  </a:lnTo>
                  <a:lnTo>
                    <a:pt x="466" y="483"/>
                  </a:lnTo>
                  <a:lnTo>
                    <a:pt x="519" y="394"/>
                  </a:lnTo>
                  <a:lnTo>
                    <a:pt x="537" y="340"/>
                  </a:lnTo>
                  <a:lnTo>
                    <a:pt x="555" y="287"/>
                  </a:lnTo>
                  <a:lnTo>
                    <a:pt x="537" y="215"/>
                  </a:lnTo>
                  <a:lnTo>
                    <a:pt x="519" y="180"/>
                  </a:lnTo>
                  <a:lnTo>
                    <a:pt x="466" y="90"/>
                  </a:lnTo>
                  <a:lnTo>
                    <a:pt x="376" y="19"/>
                  </a:lnTo>
                  <a:lnTo>
                    <a:pt x="3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2347;p69"/>
            <p:cNvSpPr/>
            <p:nvPr/>
          </p:nvSpPr>
          <p:spPr>
            <a:xfrm>
              <a:off x="4270550" y="255572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15" y="0"/>
                  </a:moveTo>
                  <a:lnTo>
                    <a:pt x="162" y="18"/>
                  </a:lnTo>
                  <a:lnTo>
                    <a:pt x="72" y="72"/>
                  </a:lnTo>
                  <a:lnTo>
                    <a:pt x="19" y="161"/>
                  </a:lnTo>
                  <a:lnTo>
                    <a:pt x="1" y="215"/>
                  </a:lnTo>
                  <a:lnTo>
                    <a:pt x="1" y="269"/>
                  </a:lnTo>
                  <a:lnTo>
                    <a:pt x="1" y="322"/>
                  </a:lnTo>
                  <a:lnTo>
                    <a:pt x="19" y="376"/>
                  </a:lnTo>
                  <a:lnTo>
                    <a:pt x="72" y="465"/>
                  </a:lnTo>
                  <a:lnTo>
                    <a:pt x="162" y="537"/>
                  </a:lnTo>
                  <a:lnTo>
                    <a:pt x="215" y="537"/>
                  </a:lnTo>
                  <a:lnTo>
                    <a:pt x="269" y="554"/>
                  </a:lnTo>
                  <a:lnTo>
                    <a:pt x="323" y="537"/>
                  </a:lnTo>
                  <a:lnTo>
                    <a:pt x="376" y="537"/>
                  </a:lnTo>
                  <a:lnTo>
                    <a:pt x="466" y="465"/>
                  </a:lnTo>
                  <a:lnTo>
                    <a:pt x="519" y="376"/>
                  </a:lnTo>
                  <a:lnTo>
                    <a:pt x="537" y="322"/>
                  </a:lnTo>
                  <a:lnTo>
                    <a:pt x="555" y="269"/>
                  </a:lnTo>
                  <a:lnTo>
                    <a:pt x="537" y="215"/>
                  </a:lnTo>
                  <a:lnTo>
                    <a:pt x="519" y="161"/>
                  </a:lnTo>
                  <a:lnTo>
                    <a:pt x="466" y="72"/>
                  </a:lnTo>
                  <a:lnTo>
                    <a:pt x="376" y="18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2348;p69"/>
            <p:cNvSpPr/>
            <p:nvPr/>
          </p:nvSpPr>
          <p:spPr>
            <a:xfrm>
              <a:off x="4270550" y="250212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69" y="0"/>
                  </a:moveTo>
                  <a:lnTo>
                    <a:pt x="215" y="18"/>
                  </a:lnTo>
                  <a:lnTo>
                    <a:pt x="162" y="36"/>
                  </a:lnTo>
                  <a:lnTo>
                    <a:pt x="72" y="90"/>
                  </a:lnTo>
                  <a:lnTo>
                    <a:pt x="19" y="179"/>
                  </a:lnTo>
                  <a:lnTo>
                    <a:pt x="1" y="232"/>
                  </a:lnTo>
                  <a:lnTo>
                    <a:pt x="1" y="286"/>
                  </a:lnTo>
                  <a:lnTo>
                    <a:pt x="1" y="340"/>
                  </a:lnTo>
                  <a:lnTo>
                    <a:pt x="19" y="393"/>
                  </a:lnTo>
                  <a:lnTo>
                    <a:pt x="72" y="483"/>
                  </a:lnTo>
                  <a:lnTo>
                    <a:pt x="162" y="536"/>
                  </a:lnTo>
                  <a:lnTo>
                    <a:pt x="215" y="554"/>
                  </a:lnTo>
                  <a:lnTo>
                    <a:pt x="323" y="554"/>
                  </a:lnTo>
                  <a:lnTo>
                    <a:pt x="376" y="536"/>
                  </a:lnTo>
                  <a:lnTo>
                    <a:pt x="466" y="483"/>
                  </a:lnTo>
                  <a:lnTo>
                    <a:pt x="519" y="393"/>
                  </a:lnTo>
                  <a:lnTo>
                    <a:pt x="537" y="340"/>
                  </a:lnTo>
                  <a:lnTo>
                    <a:pt x="555" y="286"/>
                  </a:lnTo>
                  <a:lnTo>
                    <a:pt x="537" y="232"/>
                  </a:lnTo>
                  <a:lnTo>
                    <a:pt x="519" y="179"/>
                  </a:lnTo>
                  <a:lnTo>
                    <a:pt x="466" y="90"/>
                  </a:lnTo>
                  <a:lnTo>
                    <a:pt x="376" y="36"/>
                  </a:lnTo>
                  <a:lnTo>
                    <a:pt x="323" y="18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9" name="Google Shape;2349;p69"/>
            <p:cNvSpPr/>
            <p:nvPr/>
          </p:nvSpPr>
          <p:spPr>
            <a:xfrm>
              <a:off x="4270550" y="2448950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15" y="1"/>
                  </a:moveTo>
                  <a:lnTo>
                    <a:pt x="162" y="19"/>
                  </a:lnTo>
                  <a:lnTo>
                    <a:pt x="72" y="90"/>
                  </a:lnTo>
                  <a:lnTo>
                    <a:pt x="19" y="179"/>
                  </a:lnTo>
                  <a:lnTo>
                    <a:pt x="1" y="233"/>
                  </a:lnTo>
                  <a:lnTo>
                    <a:pt x="1" y="287"/>
                  </a:lnTo>
                  <a:lnTo>
                    <a:pt x="1" y="340"/>
                  </a:lnTo>
                  <a:lnTo>
                    <a:pt x="19" y="394"/>
                  </a:lnTo>
                  <a:lnTo>
                    <a:pt x="72" y="483"/>
                  </a:lnTo>
                  <a:lnTo>
                    <a:pt x="162" y="537"/>
                  </a:lnTo>
                  <a:lnTo>
                    <a:pt x="215" y="555"/>
                  </a:lnTo>
                  <a:lnTo>
                    <a:pt x="323" y="555"/>
                  </a:lnTo>
                  <a:lnTo>
                    <a:pt x="376" y="537"/>
                  </a:lnTo>
                  <a:lnTo>
                    <a:pt x="466" y="483"/>
                  </a:lnTo>
                  <a:lnTo>
                    <a:pt x="519" y="394"/>
                  </a:lnTo>
                  <a:lnTo>
                    <a:pt x="537" y="340"/>
                  </a:lnTo>
                  <a:lnTo>
                    <a:pt x="555" y="287"/>
                  </a:lnTo>
                  <a:lnTo>
                    <a:pt x="537" y="233"/>
                  </a:lnTo>
                  <a:lnTo>
                    <a:pt x="519" y="179"/>
                  </a:lnTo>
                  <a:lnTo>
                    <a:pt x="466" y="90"/>
                  </a:lnTo>
                  <a:lnTo>
                    <a:pt x="376" y="19"/>
                  </a:lnTo>
                  <a:lnTo>
                    <a:pt x="3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" name="Google Shape;2350;p69"/>
            <p:cNvSpPr/>
            <p:nvPr/>
          </p:nvSpPr>
          <p:spPr>
            <a:xfrm>
              <a:off x="4270550" y="2395800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15" y="0"/>
                  </a:moveTo>
                  <a:lnTo>
                    <a:pt x="162" y="18"/>
                  </a:lnTo>
                  <a:lnTo>
                    <a:pt x="72" y="72"/>
                  </a:lnTo>
                  <a:lnTo>
                    <a:pt x="19" y="161"/>
                  </a:lnTo>
                  <a:lnTo>
                    <a:pt x="1" y="215"/>
                  </a:lnTo>
                  <a:lnTo>
                    <a:pt x="1" y="268"/>
                  </a:lnTo>
                  <a:lnTo>
                    <a:pt x="1" y="340"/>
                  </a:lnTo>
                  <a:lnTo>
                    <a:pt x="19" y="376"/>
                  </a:lnTo>
                  <a:lnTo>
                    <a:pt x="72" y="465"/>
                  </a:lnTo>
                  <a:lnTo>
                    <a:pt x="162" y="536"/>
                  </a:lnTo>
                  <a:lnTo>
                    <a:pt x="215" y="554"/>
                  </a:lnTo>
                  <a:lnTo>
                    <a:pt x="323" y="554"/>
                  </a:lnTo>
                  <a:lnTo>
                    <a:pt x="376" y="536"/>
                  </a:lnTo>
                  <a:lnTo>
                    <a:pt x="466" y="465"/>
                  </a:lnTo>
                  <a:lnTo>
                    <a:pt x="519" y="376"/>
                  </a:lnTo>
                  <a:lnTo>
                    <a:pt x="537" y="340"/>
                  </a:lnTo>
                  <a:lnTo>
                    <a:pt x="555" y="268"/>
                  </a:lnTo>
                  <a:lnTo>
                    <a:pt x="537" y="215"/>
                  </a:lnTo>
                  <a:lnTo>
                    <a:pt x="519" y="161"/>
                  </a:lnTo>
                  <a:lnTo>
                    <a:pt x="466" y="72"/>
                  </a:lnTo>
                  <a:lnTo>
                    <a:pt x="376" y="18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69"/>
            <p:cNvSpPr/>
            <p:nvPr/>
          </p:nvSpPr>
          <p:spPr>
            <a:xfrm>
              <a:off x="4270550" y="234262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15" y="1"/>
                  </a:moveTo>
                  <a:lnTo>
                    <a:pt x="162" y="19"/>
                  </a:lnTo>
                  <a:lnTo>
                    <a:pt x="72" y="72"/>
                  </a:lnTo>
                  <a:lnTo>
                    <a:pt x="19" y="162"/>
                  </a:lnTo>
                  <a:lnTo>
                    <a:pt x="1" y="215"/>
                  </a:lnTo>
                  <a:lnTo>
                    <a:pt x="1" y="269"/>
                  </a:lnTo>
                  <a:lnTo>
                    <a:pt x="1" y="323"/>
                  </a:lnTo>
                  <a:lnTo>
                    <a:pt x="19" y="376"/>
                  </a:lnTo>
                  <a:lnTo>
                    <a:pt x="72" y="466"/>
                  </a:lnTo>
                  <a:lnTo>
                    <a:pt x="162" y="519"/>
                  </a:lnTo>
                  <a:lnTo>
                    <a:pt x="215" y="537"/>
                  </a:lnTo>
                  <a:lnTo>
                    <a:pt x="269" y="555"/>
                  </a:lnTo>
                  <a:lnTo>
                    <a:pt x="323" y="537"/>
                  </a:lnTo>
                  <a:lnTo>
                    <a:pt x="376" y="519"/>
                  </a:lnTo>
                  <a:lnTo>
                    <a:pt x="466" y="466"/>
                  </a:lnTo>
                  <a:lnTo>
                    <a:pt x="519" y="376"/>
                  </a:lnTo>
                  <a:lnTo>
                    <a:pt x="537" y="323"/>
                  </a:lnTo>
                  <a:lnTo>
                    <a:pt x="555" y="269"/>
                  </a:lnTo>
                  <a:lnTo>
                    <a:pt x="537" y="215"/>
                  </a:lnTo>
                  <a:lnTo>
                    <a:pt x="519" y="162"/>
                  </a:lnTo>
                  <a:lnTo>
                    <a:pt x="466" y="72"/>
                  </a:lnTo>
                  <a:lnTo>
                    <a:pt x="376" y="19"/>
                  </a:lnTo>
                  <a:lnTo>
                    <a:pt x="3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69"/>
            <p:cNvSpPr/>
            <p:nvPr/>
          </p:nvSpPr>
          <p:spPr>
            <a:xfrm>
              <a:off x="4270550" y="228902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69" y="1"/>
                  </a:moveTo>
                  <a:lnTo>
                    <a:pt x="215" y="19"/>
                  </a:lnTo>
                  <a:lnTo>
                    <a:pt x="162" y="36"/>
                  </a:lnTo>
                  <a:lnTo>
                    <a:pt x="72" y="90"/>
                  </a:lnTo>
                  <a:lnTo>
                    <a:pt x="19" y="179"/>
                  </a:lnTo>
                  <a:lnTo>
                    <a:pt x="1" y="233"/>
                  </a:lnTo>
                  <a:lnTo>
                    <a:pt x="1" y="287"/>
                  </a:lnTo>
                  <a:lnTo>
                    <a:pt x="1" y="340"/>
                  </a:lnTo>
                  <a:lnTo>
                    <a:pt x="19" y="394"/>
                  </a:lnTo>
                  <a:lnTo>
                    <a:pt x="72" y="483"/>
                  </a:lnTo>
                  <a:lnTo>
                    <a:pt x="162" y="537"/>
                  </a:lnTo>
                  <a:lnTo>
                    <a:pt x="215" y="555"/>
                  </a:lnTo>
                  <a:lnTo>
                    <a:pt x="323" y="555"/>
                  </a:lnTo>
                  <a:lnTo>
                    <a:pt x="376" y="537"/>
                  </a:lnTo>
                  <a:lnTo>
                    <a:pt x="466" y="483"/>
                  </a:lnTo>
                  <a:lnTo>
                    <a:pt x="519" y="394"/>
                  </a:lnTo>
                  <a:lnTo>
                    <a:pt x="537" y="340"/>
                  </a:lnTo>
                  <a:lnTo>
                    <a:pt x="555" y="287"/>
                  </a:lnTo>
                  <a:lnTo>
                    <a:pt x="537" y="233"/>
                  </a:lnTo>
                  <a:lnTo>
                    <a:pt x="519" y="179"/>
                  </a:lnTo>
                  <a:lnTo>
                    <a:pt x="466" y="90"/>
                  </a:lnTo>
                  <a:lnTo>
                    <a:pt x="376" y="36"/>
                  </a:lnTo>
                  <a:lnTo>
                    <a:pt x="323" y="19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69"/>
            <p:cNvSpPr/>
            <p:nvPr/>
          </p:nvSpPr>
          <p:spPr>
            <a:xfrm>
              <a:off x="4270550" y="223587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15" y="0"/>
                  </a:moveTo>
                  <a:lnTo>
                    <a:pt x="162" y="18"/>
                  </a:lnTo>
                  <a:lnTo>
                    <a:pt x="72" y="90"/>
                  </a:lnTo>
                  <a:lnTo>
                    <a:pt x="19" y="161"/>
                  </a:lnTo>
                  <a:lnTo>
                    <a:pt x="1" y="215"/>
                  </a:lnTo>
                  <a:lnTo>
                    <a:pt x="1" y="286"/>
                  </a:lnTo>
                  <a:lnTo>
                    <a:pt x="1" y="340"/>
                  </a:lnTo>
                  <a:lnTo>
                    <a:pt x="19" y="393"/>
                  </a:lnTo>
                  <a:lnTo>
                    <a:pt x="72" y="465"/>
                  </a:lnTo>
                  <a:lnTo>
                    <a:pt x="162" y="536"/>
                  </a:lnTo>
                  <a:lnTo>
                    <a:pt x="215" y="554"/>
                  </a:lnTo>
                  <a:lnTo>
                    <a:pt x="323" y="554"/>
                  </a:lnTo>
                  <a:lnTo>
                    <a:pt x="376" y="536"/>
                  </a:lnTo>
                  <a:lnTo>
                    <a:pt x="466" y="465"/>
                  </a:lnTo>
                  <a:lnTo>
                    <a:pt x="519" y="393"/>
                  </a:lnTo>
                  <a:lnTo>
                    <a:pt x="537" y="340"/>
                  </a:lnTo>
                  <a:lnTo>
                    <a:pt x="555" y="286"/>
                  </a:lnTo>
                  <a:lnTo>
                    <a:pt x="537" y="215"/>
                  </a:lnTo>
                  <a:lnTo>
                    <a:pt x="519" y="161"/>
                  </a:lnTo>
                  <a:lnTo>
                    <a:pt x="466" y="90"/>
                  </a:lnTo>
                  <a:lnTo>
                    <a:pt x="376" y="18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69"/>
            <p:cNvSpPr/>
            <p:nvPr/>
          </p:nvSpPr>
          <p:spPr>
            <a:xfrm>
              <a:off x="4323725" y="260887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15" y="1"/>
                  </a:moveTo>
                  <a:lnTo>
                    <a:pt x="161" y="19"/>
                  </a:lnTo>
                  <a:lnTo>
                    <a:pt x="72" y="90"/>
                  </a:lnTo>
                  <a:lnTo>
                    <a:pt x="18" y="180"/>
                  </a:lnTo>
                  <a:lnTo>
                    <a:pt x="0" y="215"/>
                  </a:lnTo>
                  <a:lnTo>
                    <a:pt x="0" y="287"/>
                  </a:lnTo>
                  <a:lnTo>
                    <a:pt x="0" y="340"/>
                  </a:lnTo>
                  <a:lnTo>
                    <a:pt x="18" y="394"/>
                  </a:lnTo>
                  <a:lnTo>
                    <a:pt x="72" y="483"/>
                  </a:lnTo>
                  <a:lnTo>
                    <a:pt x="161" y="537"/>
                  </a:lnTo>
                  <a:lnTo>
                    <a:pt x="215" y="555"/>
                  </a:lnTo>
                  <a:lnTo>
                    <a:pt x="340" y="555"/>
                  </a:lnTo>
                  <a:lnTo>
                    <a:pt x="376" y="537"/>
                  </a:lnTo>
                  <a:lnTo>
                    <a:pt x="465" y="483"/>
                  </a:lnTo>
                  <a:lnTo>
                    <a:pt x="536" y="394"/>
                  </a:lnTo>
                  <a:lnTo>
                    <a:pt x="554" y="340"/>
                  </a:lnTo>
                  <a:lnTo>
                    <a:pt x="554" y="287"/>
                  </a:lnTo>
                  <a:lnTo>
                    <a:pt x="554" y="215"/>
                  </a:lnTo>
                  <a:lnTo>
                    <a:pt x="536" y="180"/>
                  </a:lnTo>
                  <a:lnTo>
                    <a:pt x="465" y="90"/>
                  </a:lnTo>
                  <a:lnTo>
                    <a:pt x="376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69"/>
            <p:cNvSpPr/>
            <p:nvPr/>
          </p:nvSpPr>
          <p:spPr>
            <a:xfrm>
              <a:off x="4323725" y="255572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15" y="0"/>
                  </a:moveTo>
                  <a:lnTo>
                    <a:pt x="161" y="18"/>
                  </a:lnTo>
                  <a:lnTo>
                    <a:pt x="72" y="72"/>
                  </a:lnTo>
                  <a:lnTo>
                    <a:pt x="18" y="161"/>
                  </a:lnTo>
                  <a:lnTo>
                    <a:pt x="0" y="215"/>
                  </a:lnTo>
                  <a:lnTo>
                    <a:pt x="0" y="269"/>
                  </a:lnTo>
                  <a:lnTo>
                    <a:pt x="0" y="322"/>
                  </a:lnTo>
                  <a:lnTo>
                    <a:pt x="18" y="376"/>
                  </a:lnTo>
                  <a:lnTo>
                    <a:pt x="72" y="465"/>
                  </a:lnTo>
                  <a:lnTo>
                    <a:pt x="161" y="537"/>
                  </a:lnTo>
                  <a:lnTo>
                    <a:pt x="215" y="537"/>
                  </a:lnTo>
                  <a:lnTo>
                    <a:pt x="268" y="554"/>
                  </a:lnTo>
                  <a:lnTo>
                    <a:pt x="340" y="537"/>
                  </a:lnTo>
                  <a:lnTo>
                    <a:pt x="376" y="537"/>
                  </a:lnTo>
                  <a:lnTo>
                    <a:pt x="465" y="465"/>
                  </a:lnTo>
                  <a:lnTo>
                    <a:pt x="536" y="376"/>
                  </a:lnTo>
                  <a:lnTo>
                    <a:pt x="554" y="322"/>
                  </a:lnTo>
                  <a:lnTo>
                    <a:pt x="554" y="269"/>
                  </a:lnTo>
                  <a:lnTo>
                    <a:pt x="554" y="215"/>
                  </a:lnTo>
                  <a:lnTo>
                    <a:pt x="536" y="161"/>
                  </a:lnTo>
                  <a:lnTo>
                    <a:pt x="465" y="72"/>
                  </a:lnTo>
                  <a:lnTo>
                    <a:pt x="376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69"/>
            <p:cNvSpPr/>
            <p:nvPr/>
          </p:nvSpPr>
          <p:spPr>
            <a:xfrm>
              <a:off x="4323725" y="250212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68" y="0"/>
                  </a:moveTo>
                  <a:lnTo>
                    <a:pt x="215" y="18"/>
                  </a:lnTo>
                  <a:lnTo>
                    <a:pt x="161" y="36"/>
                  </a:lnTo>
                  <a:lnTo>
                    <a:pt x="72" y="90"/>
                  </a:lnTo>
                  <a:lnTo>
                    <a:pt x="18" y="179"/>
                  </a:lnTo>
                  <a:lnTo>
                    <a:pt x="0" y="232"/>
                  </a:lnTo>
                  <a:lnTo>
                    <a:pt x="0" y="286"/>
                  </a:lnTo>
                  <a:lnTo>
                    <a:pt x="0" y="340"/>
                  </a:lnTo>
                  <a:lnTo>
                    <a:pt x="18" y="393"/>
                  </a:lnTo>
                  <a:lnTo>
                    <a:pt x="72" y="483"/>
                  </a:lnTo>
                  <a:lnTo>
                    <a:pt x="161" y="536"/>
                  </a:lnTo>
                  <a:lnTo>
                    <a:pt x="215" y="554"/>
                  </a:lnTo>
                  <a:lnTo>
                    <a:pt x="340" y="554"/>
                  </a:lnTo>
                  <a:lnTo>
                    <a:pt x="376" y="536"/>
                  </a:lnTo>
                  <a:lnTo>
                    <a:pt x="465" y="483"/>
                  </a:lnTo>
                  <a:lnTo>
                    <a:pt x="536" y="393"/>
                  </a:lnTo>
                  <a:lnTo>
                    <a:pt x="554" y="340"/>
                  </a:lnTo>
                  <a:lnTo>
                    <a:pt x="554" y="286"/>
                  </a:lnTo>
                  <a:lnTo>
                    <a:pt x="554" y="232"/>
                  </a:lnTo>
                  <a:lnTo>
                    <a:pt x="536" y="179"/>
                  </a:lnTo>
                  <a:lnTo>
                    <a:pt x="465" y="90"/>
                  </a:lnTo>
                  <a:lnTo>
                    <a:pt x="376" y="36"/>
                  </a:lnTo>
                  <a:lnTo>
                    <a:pt x="340" y="18"/>
                  </a:lnTo>
                  <a:lnTo>
                    <a:pt x="26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69"/>
            <p:cNvSpPr/>
            <p:nvPr/>
          </p:nvSpPr>
          <p:spPr>
            <a:xfrm>
              <a:off x="4323725" y="2448950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15" y="1"/>
                  </a:moveTo>
                  <a:lnTo>
                    <a:pt x="161" y="19"/>
                  </a:lnTo>
                  <a:lnTo>
                    <a:pt x="72" y="90"/>
                  </a:lnTo>
                  <a:lnTo>
                    <a:pt x="18" y="179"/>
                  </a:lnTo>
                  <a:lnTo>
                    <a:pt x="0" y="233"/>
                  </a:lnTo>
                  <a:lnTo>
                    <a:pt x="0" y="287"/>
                  </a:lnTo>
                  <a:lnTo>
                    <a:pt x="0" y="340"/>
                  </a:lnTo>
                  <a:lnTo>
                    <a:pt x="18" y="394"/>
                  </a:lnTo>
                  <a:lnTo>
                    <a:pt x="72" y="483"/>
                  </a:lnTo>
                  <a:lnTo>
                    <a:pt x="161" y="537"/>
                  </a:lnTo>
                  <a:lnTo>
                    <a:pt x="215" y="555"/>
                  </a:lnTo>
                  <a:lnTo>
                    <a:pt x="340" y="555"/>
                  </a:lnTo>
                  <a:lnTo>
                    <a:pt x="376" y="537"/>
                  </a:lnTo>
                  <a:lnTo>
                    <a:pt x="465" y="483"/>
                  </a:lnTo>
                  <a:lnTo>
                    <a:pt x="536" y="394"/>
                  </a:lnTo>
                  <a:lnTo>
                    <a:pt x="554" y="340"/>
                  </a:lnTo>
                  <a:lnTo>
                    <a:pt x="554" y="287"/>
                  </a:lnTo>
                  <a:lnTo>
                    <a:pt x="554" y="233"/>
                  </a:lnTo>
                  <a:lnTo>
                    <a:pt x="536" y="179"/>
                  </a:lnTo>
                  <a:lnTo>
                    <a:pt x="465" y="90"/>
                  </a:lnTo>
                  <a:lnTo>
                    <a:pt x="376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69"/>
            <p:cNvSpPr/>
            <p:nvPr/>
          </p:nvSpPr>
          <p:spPr>
            <a:xfrm>
              <a:off x="4323725" y="2395800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15" y="0"/>
                  </a:moveTo>
                  <a:lnTo>
                    <a:pt x="161" y="18"/>
                  </a:lnTo>
                  <a:lnTo>
                    <a:pt x="72" y="72"/>
                  </a:lnTo>
                  <a:lnTo>
                    <a:pt x="18" y="161"/>
                  </a:lnTo>
                  <a:lnTo>
                    <a:pt x="0" y="215"/>
                  </a:lnTo>
                  <a:lnTo>
                    <a:pt x="0" y="268"/>
                  </a:lnTo>
                  <a:lnTo>
                    <a:pt x="0" y="340"/>
                  </a:lnTo>
                  <a:lnTo>
                    <a:pt x="18" y="376"/>
                  </a:lnTo>
                  <a:lnTo>
                    <a:pt x="72" y="465"/>
                  </a:lnTo>
                  <a:lnTo>
                    <a:pt x="161" y="536"/>
                  </a:lnTo>
                  <a:lnTo>
                    <a:pt x="215" y="554"/>
                  </a:lnTo>
                  <a:lnTo>
                    <a:pt x="340" y="554"/>
                  </a:lnTo>
                  <a:lnTo>
                    <a:pt x="376" y="536"/>
                  </a:lnTo>
                  <a:lnTo>
                    <a:pt x="465" y="465"/>
                  </a:lnTo>
                  <a:lnTo>
                    <a:pt x="536" y="376"/>
                  </a:lnTo>
                  <a:lnTo>
                    <a:pt x="554" y="340"/>
                  </a:lnTo>
                  <a:lnTo>
                    <a:pt x="554" y="268"/>
                  </a:lnTo>
                  <a:lnTo>
                    <a:pt x="554" y="215"/>
                  </a:lnTo>
                  <a:lnTo>
                    <a:pt x="536" y="161"/>
                  </a:lnTo>
                  <a:lnTo>
                    <a:pt x="465" y="72"/>
                  </a:lnTo>
                  <a:lnTo>
                    <a:pt x="376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69"/>
            <p:cNvSpPr/>
            <p:nvPr/>
          </p:nvSpPr>
          <p:spPr>
            <a:xfrm>
              <a:off x="4323725" y="234262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15" y="1"/>
                  </a:moveTo>
                  <a:lnTo>
                    <a:pt x="161" y="19"/>
                  </a:lnTo>
                  <a:lnTo>
                    <a:pt x="72" y="72"/>
                  </a:lnTo>
                  <a:lnTo>
                    <a:pt x="18" y="162"/>
                  </a:lnTo>
                  <a:lnTo>
                    <a:pt x="0" y="215"/>
                  </a:lnTo>
                  <a:lnTo>
                    <a:pt x="0" y="269"/>
                  </a:lnTo>
                  <a:lnTo>
                    <a:pt x="0" y="323"/>
                  </a:lnTo>
                  <a:lnTo>
                    <a:pt x="18" y="376"/>
                  </a:lnTo>
                  <a:lnTo>
                    <a:pt x="72" y="466"/>
                  </a:lnTo>
                  <a:lnTo>
                    <a:pt x="161" y="519"/>
                  </a:lnTo>
                  <a:lnTo>
                    <a:pt x="215" y="537"/>
                  </a:lnTo>
                  <a:lnTo>
                    <a:pt x="268" y="555"/>
                  </a:lnTo>
                  <a:lnTo>
                    <a:pt x="340" y="537"/>
                  </a:lnTo>
                  <a:lnTo>
                    <a:pt x="376" y="519"/>
                  </a:lnTo>
                  <a:lnTo>
                    <a:pt x="465" y="466"/>
                  </a:lnTo>
                  <a:lnTo>
                    <a:pt x="536" y="376"/>
                  </a:lnTo>
                  <a:lnTo>
                    <a:pt x="554" y="323"/>
                  </a:lnTo>
                  <a:lnTo>
                    <a:pt x="554" y="269"/>
                  </a:lnTo>
                  <a:lnTo>
                    <a:pt x="554" y="215"/>
                  </a:lnTo>
                  <a:lnTo>
                    <a:pt x="536" y="162"/>
                  </a:lnTo>
                  <a:lnTo>
                    <a:pt x="465" y="72"/>
                  </a:lnTo>
                  <a:lnTo>
                    <a:pt x="376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69"/>
            <p:cNvSpPr/>
            <p:nvPr/>
          </p:nvSpPr>
          <p:spPr>
            <a:xfrm>
              <a:off x="4323725" y="228902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68" y="1"/>
                  </a:moveTo>
                  <a:lnTo>
                    <a:pt x="215" y="19"/>
                  </a:lnTo>
                  <a:lnTo>
                    <a:pt x="161" y="36"/>
                  </a:lnTo>
                  <a:lnTo>
                    <a:pt x="72" y="90"/>
                  </a:lnTo>
                  <a:lnTo>
                    <a:pt x="18" y="179"/>
                  </a:lnTo>
                  <a:lnTo>
                    <a:pt x="0" y="233"/>
                  </a:lnTo>
                  <a:lnTo>
                    <a:pt x="0" y="287"/>
                  </a:lnTo>
                  <a:lnTo>
                    <a:pt x="0" y="340"/>
                  </a:lnTo>
                  <a:lnTo>
                    <a:pt x="18" y="394"/>
                  </a:lnTo>
                  <a:lnTo>
                    <a:pt x="72" y="483"/>
                  </a:lnTo>
                  <a:lnTo>
                    <a:pt x="161" y="537"/>
                  </a:lnTo>
                  <a:lnTo>
                    <a:pt x="215" y="555"/>
                  </a:lnTo>
                  <a:lnTo>
                    <a:pt x="340" y="555"/>
                  </a:lnTo>
                  <a:lnTo>
                    <a:pt x="376" y="537"/>
                  </a:lnTo>
                  <a:lnTo>
                    <a:pt x="465" y="483"/>
                  </a:lnTo>
                  <a:lnTo>
                    <a:pt x="536" y="394"/>
                  </a:lnTo>
                  <a:lnTo>
                    <a:pt x="554" y="340"/>
                  </a:lnTo>
                  <a:lnTo>
                    <a:pt x="554" y="287"/>
                  </a:lnTo>
                  <a:lnTo>
                    <a:pt x="554" y="233"/>
                  </a:lnTo>
                  <a:lnTo>
                    <a:pt x="536" y="179"/>
                  </a:lnTo>
                  <a:lnTo>
                    <a:pt x="465" y="90"/>
                  </a:lnTo>
                  <a:lnTo>
                    <a:pt x="376" y="36"/>
                  </a:lnTo>
                  <a:lnTo>
                    <a:pt x="340" y="19"/>
                  </a:lnTo>
                  <a:lnTo>
                    <a:pt x="26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69"/>
            <p:cNvSpPr/>
            <p:nvPr/>
          </p:nvSpPr>
          <p:spPr>
            <a:xfrm>
              <a:off x="4323725" y="223587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15" y="0"/>
                  </a:moveTo>
                  <a:lnTo>
                    <a:pt x="161" y="18"/>
                  </a:lnTo>
                  <a:lnTo>
                    <a:pt x="72" y="90"/>
                  </a:lnTo>
                  <a:lnTo>
                    <a:pt x="18" y="161"/>
                  </a:lnTo>
                  <a:lnTo>
                    <a:pt x="0" y="215"/>
                  </a:lnTo>
                  <a:lnTo>
                    <a:pt x="0" y="286"/>
                  </a:lnTo>
                  <a:lnTo>
                    <a:pt x="0" y="340"/>
                  </a:lnTo>
                  <a:lnTo>
                    <a:pt x="18" y="393"/>
                  </a:lnTo>
                  <a:lnTo>
                    <a:pt x="72" y="465"/>
                  </a:lnTo>
                  <a:lnTo>
                    <a:pt x="161" y="536"/>
                  </a:lnTo>
                  <a:lnTo>
                    <a:pt x="215" y="554"/>
                  </a:lnTo>
                  <a:lnTo>
                    <a:pt x="340" y="554"/>
                  </a:lnTo>
                  <a:lnTo>
                    <a:pt x="376" y="536"/>
                  </a:lnTo>
                  <a:lnTo>
                    <a:pt x="465" y="465"/>
                  </a:lnTo>
                  <a:lnTo>
                    <a:pt x="536" y="393"/>
                  </a:lnTo>
                  <a:lnTo>
                    <a:pt x="554" y="340"/>
                  </a:lnTo>
                  <a:lnTo>
                    <a:pt x="554" y="286"/>
                  </a:lnTo>
                  <a:lnTo>
                    <a:pt x="554" y="215"/>
                  </a:lnTo>
                  <a:lnTo>
                    <a:pt x="536" y="161"/>
                  </a:lnTo>
                  <a:lnTo>
                    <a:pt x="465" y="90"/>
                  </a:lnTo>
                  <a:lnTo>
                    <a:pt x="376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69"/>
            <p:cNvSpPr/>
            <p:nvPr/>
          </p:nvSpPr>
          <p:spPr>
            <a:xfrm>
              <a:off x="4376875" y="260887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33" y="1"/>
                  </a:moveTo>
                  <a:lnTo>
                    <a:pt x="179" y="19"/>
                  </a:lnTo>
                  <a:lnTo>
                    <a:pt x="90" y="90"/>
                  </a:lnTo>
                  <a:lnTo>
                    <a:pt x="19" y="180"/>
                  </a:lnTo>
                  <a:lnTo>
                    <a:pt x="19" y="215"/>
                  </a:lnTo>
                  <a:lnTo>
                    <a:pt x="1" y="287"/>
                  </a:lnTo>
                  <a:lnTo>
                    <a:pt x="19" y="340"/>
                  </a:lnTo>
                  <a:lnTo>
                    <a:pt x="19" y="394"/>
                  </a:lnTo>
                  <a:lnTo>
                    <a:pt x="90" y="483"/>
                  </a:lnTo>
                  <a:lnTo>
                    <a:pt x="179" y="537"/>
                  </a:lnTo>
                  <a:lnTo>
                    <a:pt x="233" y="555"/>
                  </a:lnTo>
                  <a:lnTo>
                    <a:pt x="340" y="555"/>
                  </a:lnTo>
                  <a:lnTo>
                    <a:pt x="394" y="537"/>
                  </a:lnTo>
                  <a:lnTo>
                    <a:pt x="483" y="483"/>
                  </a:lnTo>
                  <a:lnTo>
                    <a:pt x="537" y="394"/>
                  </a:lnTo>
                  <a:lnTo>
                    <a:pt x="555" y="340"/>
                  </a:lnTo>
                  <a:lnTo>
                    <a:pt x="555" y="287"/>
                  </a:lnTo>
                  <a:lnTo>
                    <a:pt x="555" y="215"/>
                  </a:lnTo>
                  <a:lnTo>
                    <a:pt x="537" y="180"/>
                  </a:lnTo>
                  <a:lnTo>
                    <a:pt x="483" y="90"/>
                  </a:lnTo>
                  <a:lnTo>
                    <a:pt x="394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69"/>
            <p:cNvSpPr/>
            <p:nvPr/>
          </p:nvSpPr>
          <p:spPr>
            <a:xfrm>
              <a:off x="4376875" y="255572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33" y="0"/>
                  </a:moveTo>
                  <a:lnTo>
                    <a:pt x="179" y="18"/>
                  </a:lnTo>
                  <a:lnTo>
                    <a:pt x="90" y="72"/>
                  </a:lnTo>
                  <a:lnTo>
                    <a:pt x="19" y="161"/>
                  </a:lnTo>
                  <a:lnTo>
                    <a:pt x="19" y="215"/>
                  </a:lnTo>
                  <a:lnTo>
                    <a:pt x="1" y="269"/>
                  </a:lnTo>
                  <a:lnTo>
                    <a:pt x="19" y="322"/>
                  </a:lnTo>
                  <a:lnTo>
                    <a:pt x="19" y="376"/>
                  </a:lnTo>
                  <a:lnTo>
                    <a:pt x="90" y="465"/>
                  </a:lnTo>
                  <a:lnTo>
                    <a:pt x="179" y="537"/>
                  </a:lnTo>
                  <a:lnTo>
                    <a:pt x="233" y="537"/>
                  </a:lnTo>
                  <a:lnTo>
                    <a:pt x="287" y="554"/>
                  </a:lnTo>
                  <a:lnTo>
                    <a:pt x="340" y="537"/>
                  </a:lnTo>
                  <a:lnTo>
                    <a:pt x="394" y="537"/>
                  </a:lnTo>
                  <a:lnTo>
                    <a:pt x="483" y="465"/>
                  </a:lnTo>
                  <a:lnTo>
                    <a:pt x="537" y="376"/>
                  </a:lnTo>
                  <a:lnTo>
                    <a:pt x="555" y="322"/>
                  </a:lnTo>
                  <a:lnTo>
                    <a:pt x="555" y="269"/>
                  </a:lnTo>
                  <a:lnTo>
                    <a:pt x="555" y="215"/>
                  </a:lnTo>
                  <a:lnTo>
                    <a:pt x="537" y="161"/>
                  </a:lnTo>
                  <a:lnTo>
                    <a:pt x="483" y="72"/>
                  </a:lnTo>
                  <a:lnTo>
                    <a:pt x="394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69"/>
            <p:cNvSpPr/>
            <p:nvPr/>
          </p:nvSpPr>
          <p:spPr>
            <a:xfrm>
              <a:off x="4376875" y="250212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87" y="0"/>
                  </a:moveTo>
                  <a:lnTo>
                    <a:pt x="233" y="18"/>
                  </a:lnTo>
                  <a:lnTo>
                    <a:pt x="179" y="36"/>
                  </a:lnTo>
                  <a:lnTo>
                    <a:pt x="90" y="90"/>
                  </a:lnTo>
                  <a:lnTo>
                    <a:pt x="19" y="179"/>
                  </a:lnTo>
                  <a:lnTo>
                    <a:pt x="19" y="232"/>
                  </a:lnTo>
                  <a:lnTo>
                    <a:pt x="1" y="286"/>
                  </a:lnTo>
                  <a:lnTo>
                    <a:pt x="19" y="340"/>
                  </a:lnTo>
                  <a:lnTo>
                    <a:pt x="19" y="393"/>
                  </a:lnTo>
                  <a:lnTo>
                    <a:pt x="90" y="483"/>
                  </a:lnTo>
                  <a:lnTo>
                    <a:pt x="179" y="536"/>
                  </a:lnTo>
                  <a:lnTo>
                    <a:pt x="233" y="554"/>
                  </a:lnTo>
                  <a:lnTo>
                    <a:pt x="340" y="554"/>
                  </a:lnTo>
                  <a:lnTo>
                    <a:pt x="394" y="536"/>
                  </a:lnTo>
                  <a:lnTo>
                    <a:pt x="483" y="483"/>
                  </a:lnTo>
                  <a:lnTo>
                    <a:pt x="537" y="393"/>
                  </a:lnTo>
                  <a:lnTo>
                    <a:pt x="555" y="340"/>
                  </a:lnTo>
                  <a:lnTo>
                    <a:pt x="555" y="286"/>
                  </a:lnTo>
                  <a:lnTo>
                    <a:pt x="555" y="232"/>
                  </a:lnTo>
                  <a:lnTo>
                    <a:pt x="537" y="179"/>
                  </a:lnTo>
                  <a:lnTo>
                    <a:pt x="483" y="90"/>
                  </a:lnTo>
                  <a:lnTo>
                    <a:pt x="394" y="36"/>
                  </a:lnTo>
                  <a:lnTo>
                    <a:pt x="340" y="18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69"/>
            <p:cNvSpPr/>
            <p:nvPr/>
          </p:nvSpPr>
          <p:spPr>
            <a:xfrm>
              <a:off x="4376875" y="2448950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33" y="1"/>
                  </a:moveTo>
                  <a:lnTo>
                    <a:pt x="179" y="19"/>
                  </a:lnTo>
                  <a:lnTo>
                    <a:pt x="90" y="90"/>
                  </a:lnTo>
                  <a:lnTo>
                    <a:pt x="19" y="179"/>
                  </a:lnTo>
                  <a:lnTo>
                    <a:pt x="19" y="233"/>
                  </a:lnTo>
                  <a:lnTo>
                    <a:pt x="1" y="287"/>
                  </a:lnTo>
                  <a:lnTo>
                    <a:pt x="19" y="340"/>
                  </a:lnTo>
                  <a:lnTo>
                    <a:pt x="19" y="394"/>
                  </a:lnTo>
                  <a:lnTo>
                    <a:pt x="90" y="483"/>
                  </a:lnTo>
                  <a:lnTo>
                    <a:pt x="179" y="537"/>
                  </a:lnTo>
                  <a:lnTo>
                    <a:pt x="233" y="555"/>
                  </a:lnTo>
                  <a:lnTo>
                    <a:pt x="340" y="555"/>
                  </a:lnTo>
                  <a:lnTo>
                    <a:pt x="394" y="537"/>
                  </a:lnTo>
                  <a:lnTo>
                    <a:pt x="483" y="483"/>
                  </a:lnTo>
                  <a:lnTo>
                    <a:pt x="537" y="394"/>
                  </a:lnTo>
                  <a:lnTo>
                    <a:pt x="555" y="340"/>
                  </a:lnTo>
                  <a:lnTo>
                    <a:pt x="555" y="287"/>
                  </a:lnTo>
                  <a:lnTo>
                    <a:pt x="555" y="233"/>
                  </a:lnTo>
                  <a:lnTo>
                    <a:pt x="537" y="179"/>
                  </a:lnTo>
                  <a:lnTo>
                    <a:pt x="483" y="90"/>
                  </a:lnTo>
                  <a:lnTo>
                    <a:pt x="394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69"/>
            <p:cNvSpPr/>
            <p:nvPr/>
          </p:nvSpPr>
          <p:spPr>
            <a:xfrm>
              <a:off x="4376875" y="2395800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33" y="0"/>
                  </a:moveTo>
                  <a:lnTo>
                    <a:pt x="179" y="18"/>
                  </a:lnTo>
                  <a:lnTo>
                    <a:pt x="90" y="72"/>
                  </a:lnTo>
                  <a:lnTo>
                    <a:pt x="19" y="161"/>
                  </a:lnTo>
                  <a:lnTo>
                    <a:pt x="19" y="215"/>
                  </a:lnTo>
                  <a:lnTo>
                    <a:pt x="1" y="268"/>
                  </a:lnTo>
                  <a:lnTo>
                    <a:pt x="19" y="340"/>
                  </a:lnTo>
                  <a:lnTo>
                    <a:pt x="19" y="376"/>
                  </a:lnTo>
                  <a:lnTo>
                    <a:pt x="90" y="465"/>
                  </a:lnTo>
                  <a:lnTo>
                    <a:pt x="179" y="536"/>
                  </a:lnTo>
                  <a:lnTo>
                    <a:pt x="233" y="554"/>
                  </a:lnTo>
                  <a:lnTo>
                    <a:pt x="340" y="554"/>
                  </a:lnTo>
                  <a:lnTo>
                    <a:pt x="394" y="536"/>
                  </a:lnTo>
                  <a:lnTo>
                    <a:pt x="483" y="465"/>
                  </a:lnTo>
                  <a:lnTo>
                    <a:pt x="537" y="376"/>
                  </a:lnTo>
                  <a:lnTo>
                    <a:pt x="555" y="340"/>
                  </a:lnTo>
                  <a:lnTo>
                    <a:pt x="555" y="268"/>
                  </a:lnTo>
                  <a:lnTo>
                    <a:pt x="555" y="215"/>
                  </a:lnTo>
                  <a:lnTo>
                    <a:pt x="537" y="161"/>
                  </a:lnTo>
                  <a:lnTo>
                    <a:pt x="483" y="72"/>
                  </a:lnTo>
                  <a:lnTo>
                    <a:pt x="394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69"/>
            <p:cNvSpPr/>
            <p:nvPr/>
          </p:nvSpPr>
          <p:spPr>
            <a:xfrm>
              <a:off x="4376875" y="234262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33" y="1"/>
                  </a:moveTo>
                  <a:lnTo>
                    <a:pt x="179" y="19"/>
                  </a:lnTo>
                  <a:lnTo>
                    <a:pt x="90" y="72"/>
                  </a:lnTo>
                  <a:lnTo>
                    <a:pt x="19" y="162"/>
                  </a:lnTo>
                  <a:lnTo>
                    <a:pt x="19" y="215"/>
                  </a:lnTo>
                  <a:lnTo>
                    <a:pt x="1" y="269"/>
                  </a:lnTo>
                  <a:lnTo>
                    <a:pt x="19" y="323"/>
                  </a:lnTo>
                  <a:lnTo>
                    <a:pt x="19" y="376"/>
                  </a:lnTo>
                  <a:lnTo>
                    <a:pt x="90" y="466"/>
                  </a:lnTo>
                  <a:lnTo>
                    <a:pt x="179" y="519"/>
                  </a:lnTo>
                  <a:lnTo>
                    <a:pt x="233" y="537"/>
                  </a:lnTo>
                  <a:lnTo>
                    <a:pt x="287" y="555"/>
                  </a:lnTo>
                  <a:lnTo>
                    <a:pt x="340" y="537"/>
                  </a:lnTo>
                  <a:lnTo>
                    <a:pt x="394" y="519"/>
                  </a:lnTo>
                  <a:lnTo>
                    <a:pt x="483" y="466"/>
                  </a:lnTo>
                  <a:lnTo>
                    <a:pt x="537" y="376"/>
                  </a:lnTo>
                  <a:lnTo>
                    <a:pt x="555" y="323"/>
                  </a:lnTo>
                  <a:lnTo>
                    <a:pt x="555" y="269"/>
                  </a:lnTo>
                  <a:lnTo>
                    <a:pt x="555" y="215"/>
                  </a:lnTo>
                  <a:lnTo>
                    <a:pt x="537" y="162"/>
                  </a:lnTo>
                  <a:lnTo>
                    <a:pt x="483" y="72"/>
                  </a:lnTo>
                  <a:lnTo>
                    <a:pt x="394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69"/>
            <p:cNvSpPr/>
            <p:nvPr/>
          </p:nvSpPr>
          <p:spPr>
            <a:xfrm>
              <a:off x="4376875" y="228902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87" y="1"/>
                  </a:moveTo>
                  <a:lnTo>
                    <a:pt x="233" y="19"/>
                  </a:lnTo>
                  <a:lnTo>
                    <a:pt x="179" y="36"/>
                  </a:lnTo>
                  <a:lnTo>
                    <a:pt x="90" y="90"/>
                  </a:lnTo>
                  <a:lnTo>
                    <a:pt x="19" y="179"/>
                  </a:lnTo>
                  <a:lnTo>
                    <a:pt x="19" y="233"/>
                  </a:lnTo>
                  <a:lnTo>
                    <a:pt x="1" y="287"/>
                  </a:lnTo>
                  <a:lnTo>
                    <a:pt x="19" y="340"/>
                  </a:lnTo>
                  <a:lnTo>
                    <a:pt x="19" y="394"/>
                  </a:lnTo>
                  <a:lnTo>
                    <a:pt x="90" y="483"/>
                  </a:lnTo>
                  <a:lnTo>
                    <a:pt x="179" y="537"/>
                  </a:lnTo>
                  <a:lnTo>
                    <a:pt x="233" y="555"/>
                  </a:lnTo>
                  <a:lnTo>
                    <a:pt x="340" y="555"/>
                  </a:lnTo>
                  <a:lnTo>
                    <a:pt x="394" y="537"/>
                  </a:lnTo>
                  <a:lnTo>
                    <a:pt x="483" y="483"/>
                  </a:lnTo>
                  <a:lnTo>
                    <a:pt x="537" y="394"/>
                  </a:lnTo>
                  <a:lnTo>
                    <a:pt x="555" y="340"/>
                  </a:lnTo>
                  <a:lnTo>
                    <a:pt x="555" y="287"/>
                  </a:lnTo>
                  <a:lnTo>
                    <a:pt x="555" y="233"/>
                  </a:lnTo>
                  <a:lnTo>
                    <a:pt x="537" y="179"/>
                  </a:lnTo>
                  <a:lnTo>
                    <a:pt x="483" y="90"/>
                  </a:lnTo>
                  <a:lnTo>
                    <a:pt x="394" y="36"/>
                  </a:lnTo>
                  <a:lnTo>
                    <a:pt x="340" y="19"/>
                  </a:lnTo>
                  <a:lnTo>
                    <a:pt x="2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69"/>
            <p:cNvSpPr/>
            <p:nvPr/>
          </p:nvSpPr>
          <p:spPr>
            <a:xfrm>
              <a:off x="4376875" y="223587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33" y="0"/>
                  </a:moveTo>
                  <a:lnTo>
                    <a:pt x="179" y="18"/>
                  </a:lnTo>
                  <a:lnTo>
                    <a:pt x="90" y="90"/>
                  </a:lnTo>
                  <a:lnTo>
                    <a:pt x="19" y="161"/>
                  </a:lnTo>
                  <a:lnTo>
                    <a:pt x="19" y="215"/>
                  </a:lnTo>
                  <a:lnTo>
                    <a:pt x="1" y="286"/>
                  </a:lnTo>
                  <a:lnTo>
                    <a:pt x="19" y="340"/>
                  </a:lnTo>
                  <a:lnTo>
                    <a:pt x="19" y="393"/>
                  </a:lnTo>
                  <a:lnTo>
                    <a:pt x="90" y="465"/>
                  </a:lnTo>
                  <a:lnTo>
                    <a:pt x="179" y="536"/>
                  </a:lnTo>
                  <a:lnTo>
                    <a:pt x="233" y="554"/>
                  </a:lnTo>
                  <a:lnTo>
                    <a:pt x="340" y="554"/>
                  </a:lnTo>
                  <a:lnTo>
                    <a:pt x="394" y="536"/>
                  </a:lnTo>
                  <a:lnTo>
                    <a:pt x="483" y="465"/>
                  </a:lnTo>
                  <a:lnTo>
                    <a:pt x="537" y="393"/>
                  </a:lnTo>
                  <a:lnTo>
                    <a:pt x="555" y="340"/>
                  </a:lnTo>
                  <a:lnTo>
                    <a:pt x="555" y="286"/>
                  </a:lnTo>
                  <a:lnTo>
                    <a:pt x="555" y="215"/>
                  </a:lnTo>
                  <a:lnTo>
                    <a:pt x="537" y="161"/>
                  </a:lnTo>
                  <a:lnTo>
                    <a:pt x="483" y="90"/>
                  </a:lnTo>
                  <a:lnTo>
                    <a:pt x="394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69"/>
            <p:cNvSpPr/>
            <p:nvPr/>
          </p:nvSpPr>
          <p:spPr>
            <a:xfrm>
              <a:off x="4430500" y="2608875"/>
              <a:ext cx="13850" cy="13875"/>
            </a:xfrm>
            <a:custGeom>
              <a:avLst/>
              <a:gdLst/>
              <a:ahLst/>
              <a:cxnLst/>
              <a:rect l="l" t="t" r="r" b="b"/>
              <a:pathLst>
                <a:path w="554" h="555" extrusionOk="0">
                  <a:moveTo>
                    <a:pt x="214" y="1"/>
                  </a:moveTo>
                  <a:lnTo>
                    <a:pt x="161" y="19"/>
                  </a:lnTo>
                  <a:lnTo>
                    <a:pt x="71" y="90"/>
                  </a:lnTo>
                  <a:lnTo>
                    <a:pt x="18" y="180"/>
                  </a:lnTo>
                  <a:lnTo>
                    <a:pt x="0" y="215"/>
                  </a:lnTo>
                  <a:lnTo>
                    <a:pt x="0" y="287"/>
                  </a:lnTo>
                  <a:lnTo>
                    <a:pt x="0" y="340"/>
                  </a:lnTo>
                  <a:lnTo>
                    <a:pt x="18" y="394"/>
                  </a:lnTo>
                  <a:lnTo>
                    <a:pt x="71" y="483"/>
                  </a:lnTo>
                  <a:lnTo>
                    <a:pt x="161" y="537"/>
                  </a:lnTo>
                  <a:lnTo>
                    <a:pt x="214" y="555"/>
                  </a:lnTo>
                  <a:lnTo>
                    <a:pt x="322" y="555"/>
                  </a:lnTo>
                  <a:lnTo>
                    <a:pt x="375" y="537"/>
                  </a:lnTo>
                  <a:lnTo>
                    <a:pt x="465" y="483"/>
                  </a:lnTo>
                  <a:lnTo>
                    <a:pt x="518" y="394"/>
                  </a:lnTo>
                  <a:lnTo>
                    <a:pt x="536" y="340"/>
                  </a:lnTo>
                  <a:lnTo>
                    <a:pt x="554" y="287"/>
                  </a:lnTo>
                  <a:lnTo>
                    <a:pt x="536" y="215"/>
                  </a:lnTo>
                  <a:lnTo>
                    <a:pt x="518" y="180"/>
                  </a:lnTo>
                  <a:lnTo>
                    <a:pt x="465" y="90"/>
                  </a:lnTo>
                  <a:lnTo>
                    <a:pt x="375" y="19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69"/>
            <p:cNvSpPr/>
            <p:nvPr/>
          </p:nvSpPr>
          <p:spPr>
            <a:xfrm>
              <a:off x="4430500" y="2555725"/>
              <a:ext cx="13850" cy="13875"/>
            </a:xfrm>
            <a:custGeom>
              <a:avLst/>
              <a:gdLst/>
              <a:ahLst/>
              <a:cxnLst/>
              <a:rect l="l" t="t" r="r" b="b"/>
              <a:pathLst>
                <a:path w="554" h="555" extrusionOk="0">
                  <a:moveTo>
                    <a:pt x="214" y="0"/>
                  </a:moveTo>
                  <a:lnTo>
                    <a:pt x="161" y="18"/>
                  </a:lnTo>
                  <a:lnTo>
                    <a:pt x="71" y="72"/>
                  </a:lnTo>
                  <a:lnTo>
                    <a:pt x="18" y="161"/>
                  </a:lnTo>
                  <a:lnTo>
                    <a:pt x="0" y="215"/>
                  </a:lnTo>
                  <a:lnTo>
                    <a:pt x="0" y="269"/>
                  </a:lnTo>
                  <a:lnTo>
                    <a:pt x="0" y="322"/>
                  </a:lnTo>
                  <a:lnTo>
                    <a:pt x="18" y="376"/>
                  </a:lnTo>
                  <a:lnTo>
                    <a:pt x="71" y="465"/>
                  </a:lnTo>
                  <a:lnTo>
                    <a:pt x="161" y="537"/>
                  </a:lnTo>
                  <a:lnTo>
                    <a:pt x="214" y="537"/>
                  </a:lnTo>
                  <a:lnTo>
                    <a:pt x="268" y="554"/>
                  </a:lnTo>
                  <a:lnTo>
                    <a:pt x="322" y="537"/>
                  </a:lnTo>
                  <a:lnTo>
                    <a:pt x="375" y="537"/>
                  </a:lnTo>
                  <a:lnTo>
                    <a:pt x="465" y="465"/>
                  </a:lnTo>
                  <a:lnTo>
                    <a:pt x="518" y="376"/>
                  </a:lnTo>
                  <a:lnTo>
                    <a:pt x="536" y="322"/>
                  </a:lnTo>
                  <a:lnTo>
                    <a:pt x="554" y="269"/>
                  </a:lnTo>
                  <a:lnTo>
                    <a:pt x="536" y="215"/>
                  </a:lnTo>
                  <a:lnTo>
                    <a:pt x="518" y="161"/>
                  </a:lnTo>
                  <a:lnTo>
                    <a:pt x="465" y="72"/>
                  </a:lnTo>
                  <a:lnTo>
                    <a:pt x="375" y="18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69"/>
            <p:cNvSpPr/>
            <p:nvPr/>
          </p:nvSpPr>
          <p:spPr>
            <a:xfrm>
              <a:off x="4430500" y="2502125"/>
              <a:ext cx="13850" cy="13875"/>
            </a:xfrm>
            <a:custGeom>
              <a:avLst/>
              <a:gdLst/>
              <a:ahLst/>
              <a:cxnLst/>
              <a:rect l="l" t="t" r="r" b="b"/>
              <a:pathLst>
                <a:path w="554" h="555" extrusionOk="0">
                  <a:moveTo>
                    <a:pt x="268" y="0"/>
                  </a:moveTo>
                  <a:lnTo>
                    <a:pt x="214" y="18"/>
                  </a:lnTo>
                  <a:lnTo>
                    <a:pt x="161" y="36"/>
                  </a:lnTo>
                  <a:lnTo>
                    <a:pt x="71" y="90"/>
                  </a:lnTo>
                  <a:lnTo>
                    <a:pt x="18" y="179"/>
                  </a:lnTo>
                  <a:lnTo>
                    <a:pt x="0" y="232"/>
                  </a:lnTo>
                  <a:lnTo>
                    <a:pt x="0" y="286"/>
                  </a:lnTo>
                  <a:lnTo>
                    <a:pt x="0" y="340"/>
                  </a:lnTo>
                  <a:lnTo>
                    <a:pt x="18" y="393"/>
                  </a:lnTo>
                  <a:lnTo>
                    <a:pt x="71" y="483"/>
                  </a:lnTo>
                  <a:lnTo>
                    <a:pt x="161" y="536"/>
                  </a:lnTo>
                  <a:lnTo>
                    <a:pt x="214" y="554"/>
                  </a:lnTo>
                  <a:lnTo>
                    <a:pt x="322" y="554"/>
                  </a:lnTo>
                  <a:lnTo>
                    <a:pt x="375" y="536"/>
                  </a:lnTo>
                  <a:lnTo>
                    <a:pt x="465" y="483"/>
                  </a:lnTo>
                  <a:lnTo>
                    <a:pt x="518" y="393"/>
                  </a:lnTo>
                  <a:lnTo>
                    <a:pt x="536" y="340"/>
                  </a:lnTo>
                  <a:lnTo>
                    <a:pt x="554" y="286"/>
                  </a:lnTo>
                  <a:lnTo>
                    <a:pt x="536" y="232"/>
                  </a:lnTo>
                  <a:lnTo>
                    <a:pt x="518" y="179"/>
                  </a:lnTo>
                  <a:lnTo>
                    <a:pt x="465" y="90"/>
                  </a:lnTo>
                  <a:lnTo>
                    <a:pt x="375" y="36"/>
                  </a:lnTo>
                  <a:lnTo>
                    <a:pt x="322" y="18"/>
                  </a:lnTo>
                  <a:lnTo>
                    <a:pt x="26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69"/>
            <p:cNvSpPr/>
            <p:nvPr/>
          </p:nvSpPr>
          <p:spPr>
            <a:xfrm>
              <a:off x="4430500" y="2448950"/>
              <a:ext cx="13850" cy="13875"/>
            </a:xfrm>
            <a:custGeom>
              <a:avLst/>
              <a:gdLst/>
              <a:ahLst/>
              <a:cxnLst/>
              <a:rect l="l" t="t" r="r" b="b"/>
              <a:pathLst>
                <a:path w="554" h="555" extrusionOk="0">
                  <a:moveTo>
                    <a:pt x="214" y="1"/>
                  </a:moveTo>
                  <a:lnTo>
                    <a:pt x="161" y="19"/>
                  </a:lnTo>
                  <a:lnTo>
                    <a:pt x="71" y="90"/>
                  </a:lnTo>
                  <a:lnTo>
                    <a:pt x="18" y="179"/>
                  </a:lnTo>
                  <a:lnTo>
                    <a:pt x="0" y="233"/>
                  </a:lnTo>
                  <a:lnTo>
                    <a:pt x="0" y="287"/>
                  </a:lnTo>
                  <a:lnTo>
                    <a:pt x="0" y="340"/>
                  </a:lnTo>
                  <a:lnTo>
                    <a:pt x="18" y="394"/>
                  </a:lnTo>
                  <a:lnTo>
                    <a:pt x="71" y="483"/>
                  </a:lnTo>
                  <a:lnTo>
                    <a:pt x="161" y="537"/>
                  </a:lnTo>
                  <a:lnTo>
                    <a:pt x="214" y="555"/>
                  </a:lnTo>
                  <a:lnTo>
                    <a:pt x="322" y="555"/>
                  </a:lnTo>
                  <a:lnTo>
                    <a:pt x="375" y="537"/>
                  </a:lnTo>
                  <a:lnTo>
                    <a:pt x="465" y="483"/>
                  </a:lnTo>
                  <a:lnTo>
                    <a:pt x="518" y="394"/>
                  </a:lnTo>
                  <a:lnTo>
                    <a:pt x="536" y="340"/>
                  </a:lnTo>
                  <a:lnTo>
                    <a:pt x="554" y="287"/>
                  </a:lnTo>
                  <a:lnTo>
                    <a:pt x="536" y="233"/>
                  </a:lnTo>
                  <a:lnTo>
                    <a:pt x="518" y="179"/>
                  </a:lnTo>
                  <a:lnTo>
                    <a:pt x="465" y="90"/>
                  </a:lnTo>
                  <a:lnTo>
                    <a:pt x="375" y="19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69"/>
            <p:cNvSpPr/>
            <p:nvPr/>
          </p:nvSpPr>
          <p:spPr>
            <a:xfrm>
              <a:off x="4430500" y="2395800"/>
              <a:ext cx="13850" cy="13875"/>
            </a:xfrm>
            <a:custGeom>
              <a:avLst/>
              <a:gdLst/>
              <a:ahLst/>
              <a:cxnLst/>
              <a:rect l="l" t="t" r="r" b="b"/>
              <a:pathLst>
                <a:path w="554" h="555" extrusionOk="0">
                  <a:moveTo>
                    <a:pt x="214" y="0"/>
                  </a:moveTo>
                  <a:lnTo>
                    <a:pt x="161" y="18"/>
                  </a:lnTo>
                  <a:lnTo>
                    <a:pt x="71" y="72"/>
                  </a:lnTo>
                  <a:lnTo>
                    <a:pt x="18" y="161"/>
                  </a:lnTo>
                  <a:lnTo>
                    <a:pt x="0" y="215"/>
                  </a:lnTo>
                  <a:lnTo>
                    <a:pt x="0" y="268"/>
                  </a:lnTo>
                  <a:lnTo>
                    <a:pt x="0" y="340"/>
                  </a:lnTo>
                  <a:lnTo>
                    <a:pt x="18" y="376"/>
                  </a:lnTo>
                  <a:lnTo>
                    <a:pt x="71" y="465"/>
                  </a:lnTo>
                  <a:lnTo>
                    <a:pt x="161" y="536"/>
                  </a:lnTo>
                  <a:lnTo>
                    <a:pt x="214" y="554"/>
                  </a:lnTo>
                  <a:lnTo>
                    <a:pt x="322" y="554"/>
                  </a:lnTo>
                  <a:lnTo>
                    <a:pt x="375" y="536"/>
                  </a:lnTo>
                  <a:lnTo>
                    <a:pt x="465" y="465"/>
                  </a:lnTo>
                  <a:lnTo>
                    <a:pt x="518" y="376"/>
                  </a:lnTo>
                  <a:lnTo>
                    <a:pt x="536" y="340"/>
                  </a:lnTo>
                  <a:lnTo>
                    <a:pt x="554" y="268"/>
                  </a:lnTo>
                  <a:lnTo>
                    <a:pt x="536" y="215"/>
                  </a:lnTo>
                  <a:lnTo>
                    <a:pt x="518" y="161"/>
                  </a:lnTo>
                  <a:lnTo>
                    <a:pt x="465" y="72"/>
                  </a:lnTo>
                  <a:lnTo>
                    <a:pt x="375" y="18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69"/>
            <p:cNvSpPr/>
            <p:nvPr/>
          </p:nvSpPr>
          <p:spPr>
            <a:xfrm>
              <a:off x="4430500" y="2342625"/>
              <a:ext cx="13850" cy="13875"/>
            </a:xfrm>
            <a:custGeom>
              <a:avLst/>
              <a:gdLst/>
              <a:ahLst/>
              <a:cxnLst/>
              <a:rect l="l" t="t" r="r" b="b"/>
              <a:pathLst>
                <a:path w="554" h="555" extrusionOk="0">
                  <a:moveTo>
                    <a:pt x="214" y="1"/>
                  </a:moveTo>
                  <a:lnTo>
                    <a:pt x="161" y="19"/>
                  </a:lnTo>
                  <a:lnTo>
                    <a:pt x="71" y="72"/>
                  </a:lnTo>
                  <a:lnTo>
                    <a:pt x="18" y="162"/>
                  </a:lnTo>
                  <a:lnTo>
                    <a:pt x="0" y="215"/>
                  </a:lnTo>
                  <a:lnTo>
                    <a:pt x="0" y="269"/>
                  </a:lnTo>
                  <a:lnTo>
                    <a:pt x="0" y="323"/>
                  </a:lnTo>
                  <a:lnTo>
                    <a:pt x="18" y="376"/>
                  </a:lnTo>
                  <a:lnTo>
                    <a:pt x="71" y="466"/>
                  </a:lnTo>
                  <a:lnTo>
                    <a:pt x="161" y="519"/>
                  </a:lnTo>
                  <a:lnTo>
                    <a:pt x="214" y="537"/>
                  </a:lnTo>
                  <a:lnTo>
                    <a:pt x="268" y="555"/>
                  </a:lnTo>
                  <a:lnTo>
                    <a:pt x="322" y="537"/>
                  </a:lnTo>
                  <a:lnTo>
                    <a:pt x="375" y="519"/>
                  </a:lnTo>
                  <a:lnTo>
                    <a:pt x="465" y="466"/>
                  </a:lnTo>
                  <a:lnTo>
                    <a:pt x="518" y="376"/>
                  </a:lnTo>
                  <a:lnTo>
                    <a:pt x="536" y="323"/>
                  </a:lnTo>
                  <a:lnTo>
                    <a:pt x="554" y="269"/>
                  </a:lnTo>
                  <a:lnTo>
                    <a:pt x="536" y="215"/>
                  </a:lnTo>
                  <a:lnTo>
                    <a:pt x="518" y="162"/>
                  </a:lnTo>
                  <a:lnTo>
                    <a:pt x="465" y="72"/>
                  </a:lnTo>
                  <a:lnTo>
                    <a:pt x="375" y="19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376;p69"/>
            <p:cNvSpPr/>
            <p:nvPr/>
          </p:nvSpPr>
          <p:spPr>
            <a:xfrm>
              <a:off x="4430500" y="2289025"/>
              <a:ext cx="13850" cy="13875"/>
            </a:xfrm>
            <a:custGeom>
              <a:avLst/>
              <a:gdLst/>
              <a:ahLst/>
              <a:cxnLst/>
              <a:rect l="l" t="t" r="r" b="b"/>
              <a:pathLst>
                <a:path w="554" h="555" extrusionOk="0">
                  <a:moveTo>
                    <a:pt x="268" y="1"/>
                  </a:moveTo>
                  <a:lnTo>
                    <a:pt x="214" y="19"/>
                  </a:lnTo>
                  <a:lnTo>
                    <a:pt x="161" y="36"/>
                  </a:lnTo>
                  <a:lnTo>
                    <a:pt x="71" y="90"/>
                  </a:lnTo>
                  <a:lnTo>
                    <a:pt x="18" y="179"/>
                  </a:lnTo>
                  <a:lnTo>
                    <a:pt x="0" y="233"/>
                  </a:lnTo>
                  <a:lnTo>
                    <a:pt x="0" y="287"/>
                  </a:lnTo>
                  <a:lnTo>
                    <a:pt x="0" y="340"/>
                  </a:lnTo>
                  <a:lnTo>
                    <a:pt x="18" y="394"/>
                  </a:lnTo>
                  <a:lnTo>
                    <a:pt x="71" y="483"/>
                  </a:lnTo>
                  <a:lnTo>
                    <a:pt x="161" y="537"/>
                  </a:lnTo>
                  <a:lnTo>
                    <a:pt x="214" y="555"/>
                  </a:lnTo>
                  <a:lnTo>
                    <a:pt x="322" y="555"/>
                  </a:lnTo>
                  <a:lnTo>
                    <a:pt x="375" y="537"/>
                  </a:lnTo>
                  <a:lnTo>
                    <a:pt x="465" y="483"/>
                  </a:lnTo>
                  <a:lnTo>
                    <a:pt x="518" y="394"/>
                  </a:lnTo>
                  <a:lnTo>
                    <a:pt x="536" y="340"/>
                  </a:lnTo>
                  <a:lnTo>
                    <a:pt x="554" y="287"/>
                  </a:lnTo>
                  <a:lnTo>
                    <a:pt x="536" y="233"/>
                  </a:lnTo>
                  <a:lnTo>
                    <a:pt x="518" y="179"/>
                  </a:lnTo>
                  <a:lnTo>
                    <a:pt x="465" y="90"/>
                  </a:lnTo>
                  <a:lnTo>
                    <a:pt x="375" y="36"/>
                  </a:lnTo>
                  <a:lnTo>
                    <a:pt x="322" y="19"/>
                  </a:lnTo>
                  <a:lnTo>
                    <a:pt x="26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69"/>
            <p:cNvSpPr/>
            <p:nvPr/>
          </p:nvSpPr>
          <p:spPr>
            <a:xfrm>
              <a:off x="4430500" y="2235875"/>
              <a:ext cx="13850" cy="13875"/>
            </a:xfrm>
            <a:custGeom>
              <a:avLst/>
              <a:gdLst/>
              <a:ahLst/>
              <a:cxnLst/>
              <a:rect l="l" t="t" r="r" b="b"/>
              <a:pathLst>
                <a:path w="554" h="555" extrusionOk="0">
                  <a:moveTo>
                    <a:pt x="214" y="0"/>
                  </a:moveTo>
                  <a:lnTo>
                    <a:pt x="161" y="18"/>
                  </a:lnTo>
                  <a:lnTo>
                    <a:pt x="71" y="90"/>
                  </a:lnTo>
                  <a:lnTo>
                    <a:pt x="18" y="161"/>
                  </a:lnTo>
                  <a:lnTo>
                    <a:pt x="0" y="215"/>
                  </a:lnTo>
                  <a:lnTo>
                    <a:pt x="0" y="286"/>
                  </a:lnTo>
                  <a:lnTo>
                    <a:pt x="0" y="340"/>
                  </a:lnTo>
                  <a:lnTo>
                    <a:pt x="18" y="393"/>
                  </a:lnTo>
                  <a:lnTo>
                    <a:pt x="71" y="465"/>
                  </a:lnTo>
                  <a:lnTo>
                    <a:pt x="161" y="536"/>
                  </a:lnTo>
                  <a:lnTo>
                    <a:pt x="214" y="554"/>
                  </a:lnTo>
                  <a:lnTo>
                    <a:pt x="322" y="554"/>
                  </a:lnTo>
                  <a:lnTo>
                    <a:pt x="375" y="536"/>
                  </a:lnTo>
                  <a:lnTo>
                    <a:pt x="465" y="465"/>
                  </a:lnTo>
                  <a:lnTo>
                    <a:pt x="518" y="393"/>
                  </a:lnTo>
                  <a:lnTo>
                    <a:pt x="536" y="340"/>
                  </a:lnTo>
                  <a:lnTo>
                    <a:pt x="554" y="286"/>
                  </a:lnTo>
                  <a:lnTo>
                    <a:pt x="536" y="215"/>
                  </a:lnTo>
                  <a:lnTo>
                    <a:pt x="518" y="161"/>
                  </a:lnTo>
                  <a:lnTo>
                    <a:pt x="465" y="90"/>
                  </a:lnTo>
                  <a:lnTo>
                    <a:pt x="375" y="18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7" name="Google Shape;1357;p36"/>
          <p:cNvGrpSpPr/>
          <p:nvPr/>
        </p:nvGrpSpPr>
        <p:grpSpPr>
          <a:xfrm>
            <a:off x="1362592" y="1140748"/>
            <a:ext cx="685892" cy="685892"/>
            <a:chOff x="1078427" y="1310825"/>
            <a:chExt cx="685892" cy="685892"/>
          </a:xfrm>
        </p:grpSpPr>
        <p:sp>
          <p:nvSpPr>
            <p:cNvPr id="1358" name="Google Shape;1358;p36"/>
            <p:cNvSpPr/>
            <p:nvPr/>
          </p:nvSpPr>
          <p:spPr>
            <a:xfrm>
              <a:off x="1080723" y="1313121"/>
              <a:ext cx="681300" cy="681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dist="47625" dir="4080000" algn="bl" rotWithShape="0">
                <a:schemeClr val="dk1">
                  <a:alpha val="1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36"/>
            <p:cNvSpPr/>
            <p:nvPr/>
          </p:nvSpPr>
          <p:spPr>
            <a:xfrm>
              <a:off x="1078427" y="1310825"/>
              <a:ext cx="685892" cy="685892"/>
            </a:xfrm>
            <a:custGeom>
              <a:avLst/>
              <a:gdLst/>
              <a:ahLst/>
              <a:cxnLst/>
              <a:rect l="l" t="t" r="r" b="b"/>
              <a:pathLst>
                <a:path w="95628" h="96809" extrusionOk="0">
                  <a:moveTo>
                    <a:pt x="48186" y="718"/>
                  </a:moveTo>
                  <a:cubicBezTo>
                    <a:pt x="44550" y="-193"/>
                    <a:pt x="40727" y="1735"/>
                    <a:pt x="37137" y="2813"/>
                  </a:cubicBezTo>
                  <a:cubicBezTo>
                    <a:pt x="26977" y="5864"/>
                    <a:pt x="16256" y="10947"/>
                    <a:pt x="10086" y="19577"/>
                  </a:cubicBezTo>
                  <a:cubicBezTo>
                    <a:pt x="2954" y="29554"/>
                    <a:pt x="-841" y="42789"/>
                    <a:pt x="180" y="55010"/>
                  </a:cubicBezTo>
                  <a:cubicBezTo>
                    <a:pt x="991" y="64716"/>
                    <a:pt x="3835" y="75721"/>
                    <a:pt x="11229" y="82061"/>
                  </a:cubicBezTo>
                  <a:cubicBezTo>
                    <a:pt x="23043" y="92191"/>
                    <a:pt x="40130" y="98084"/>
                    <a:pt x="55616" y="96539"/>
                  </a:cubicBezTo>
                  <a:cubicBezTo>
                    <a:pt x="68374" y="95267"/>
                    <a:pt x="81023" y="86197"/>
                    <a:pt x="87620" y="75203"/>
                  </a:cubicBezTo>
                  <a:cubicBezTo>
                    <a:pt x="94444" y="63830"/>
                    <a:pt x="96563" y="49348"/>
                    <a:pt x="95240" y="36151"/>
                  </a:cubicBezTo>
                  <a:cubicBezTo>
                    <a:pt x="93286" y="16665"/>
                    <a:pt x="67373" y="-4043"/>
                    <a:pt x="48377" y="718"/>
                  </a:cubicBez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360" name="Google Shape;1360;p36"/>
          <p:cNvGrpSpPr/>
          <p:nvPr/>
        </p:nvGrpSpPr>
        <p:grpSpPr>
          <a:xfrm>
            <a:off x="1362592" y="2315879"/>
            <a:ext cx="685892" cy="685892"/>
            <a:chOff x="1078427" y="2759292"/>
            <a:chExt cx="685892" cy="685892"/>
          </a:xfrm>
        </p:grpSpPr>
        <p:sp>
          <p:nvSpPr>
            <p:cNvPr id="1361" name="Google Shape;1361;p36"/>
            <p:cNvSpPr/>
            <p:nvPr/>
          </p:nvSpPr>
          <p:spPr>
            <a:xfrm>
              <a:off x="1078473" y="2759338"/>
              <a:ext cx="685800" cy="685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dist="47625" dir="4080000" algn="bl" rotWithShape="0">
                <a:schemeClr val="dk1">
                  <a:alpha val="1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36"/>
            <p:cNvSpPr/>
            <p:nvPr/>
          </p:nvSpPr>
          <p:spPr>
            <a:xfrm>
              <a:off x="1078427" y="2759292"/>
              <a:ext cx="685892" cy="685892"/>
            </a:xfrm>
            <a:custGeom>
              <a:avLst/>
              <a:gdLst/>
              <a:ahLst/>
              <a:cxnLst/>
              <a:rect l="l" t="t" r="r" b="b"/>
              <a:pathLst>
                <a:path w="95628" h="96809" extrusionOk="0">
                  <a:moveTo>
                    <a:pt x="48186" y="718"/>
                  </a:moveTo>
                  <a:cubicBezTo>
                    <a:pt x="44550" y="-193"/>
                    <a:pt x="40727" y="1735"/>
                    <a:pt x="37137" y="2813"/>
                  </a:cubicBezTo>
                  <a:cubicBezTo>
                    <a:pt x="26977" y="5864"/>
                    <a:pt x="16256" y="10947"/>
                    <a:pt x="10086" y="19577"/>
                  </a:cubicBezTo>
                  <a:cubicBezTo>
                    <a:pt x="2954" y="29554"/>
                    <a:pt x="-841" y="42789"/>
                    <a:pt x="180" y="55010"/>
                  </a:cubicBezTo>
                  <a:cubicBezTo>
                    <a:pt x="991" y="64716"/>
                    <a:pt x="3835" y="75721"/>
                    <a:pt x="11229" y="82061"/>
                  </a:cubicBezTo>
                  <a:cubicBezTo>
                    <a:pt x="23043" y="92191"/>
                    <a:pt x="40130" y="98084"/>
                    <a:pt x="55616" y="96539"/>
                  </a:cubicBezTo>
                  <a:cubicBezTo>
                    <a:pt x="68374" y="95267"/>
                    <a:pt x="81023" y="86197"/>
                    <a:pt x="87620" y="75203"/>
                  </a:cubicBezTo>
                  <a:cubicBezTo>
                    <a:pt x="94444" y="63830"/>
                    <a:pt x="96563" y="49348"/>
                    <a:pt x="95240" y="36151"/>
                  </a:cubicBezTo>
                  <a:cubicBezTo>
                    <a:pt x="93286" y="16665"/>
                    <a:pt x="67373" y="-4043"/>
                    <a:pt x="48377" y="718"/>
                  </a:cubicBez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363" name="Google Shape;1363;p36"/>
          <p:cNvGrpSpPr/>
          <p:nvPr/>
        </p:nvGrpSpPr>
        <p:grpSpPr>
          <a:xfrm>
            <a:off x="5051091" y="1141929"/>
            <a:ext cx="685892" cy="685892"/>
            <a:chOff x="5071726" y="1310825"/>
            <a:chExt cx="685892" cy="685892"/>
          </a:xfrm>
        </p:grpSpPr>
        <p:sp>
          <p:nvSpPr>
            <p:cNvPr id="1364" name="Google Shape;1364;p36"/>
            <p:cNvSpPr/>
            <p:nvPr/>
          </p:nvSpPr>
          <p:spPr>
            <a:xfrm>
              <a:off x="5071772" y="1310875"/>
              <a:ext cx="685800" cy="685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dist="47625" dir="4080000" algn="bl" rotWithShape="0">
                <a:schemeClr val="dk1">
                  <a:alpha val="1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36"/>
            <p:cNvSpPr/>
            <p:nvPr/>
          </p:nvSpPr>
          <p:spPr>
            <a:xfrm>
              <a:off x="5071726" y="1310825"/>
              <a:ext cx="685892" cy="685892"/>
            </a:xfrm>
            <a:custGeom>
              <a:avLst/>
              <a:gdLst/>
              <a:ahLst/>
              <a:cxnLst/>
              <a:rect l="l" t="t" r="r" b="b"/>
              <a:pathLst>
                <a:path w="95628" h="96809" extrusionOk="0">
                  <a:moveTo>
                    <a:pt x="48186" y="718"/>
                  </a:moveTo>
                  <a:cubicBezTo>
                    <a:pt x="44550" y="-193"/>
                    <a:pt x="40727" y="1735"/>
                    <a:pt x="37137" y="2813"/>
                  </a:cubicBezTo>
                  <a:cubicBezTo>
                    <a:pt x="26977" y="5864"/>
                    <a:pt x="16256" y="10947"/>
                    <a:pt x="10086" y="19577"/>
                  </a:cubicBezTo>
                  <a:cubicBezTo>
                    <a:pt x="2954" y="29554"/>
                    <a:pt x="-841" y="42789"/>
                    <a:pt x="180" y="55010"/>
                  </a:cubicBezTo>
                  <a:cubicBezTo>
                    <a:pt x="991" y="64716"/>
                    <a:pt x="3835" y="75721"/>
                    <a:pt x="11229" y="82061"/>
                  </a:cubicBezTo>
                  <a:cubicBezTo>
                    <a:pt x="23043" y="92191"/>
                    <a:pt x="40130" y="98084"/>
                    <a:pt x="55616" y="96539"/>
                  </a:cubicBezTo>
                  <a:cubicBezTo>
                    <a:pt x="68374" y="95267"/>
                    <a:pt x="81023" y="86197"/>
                    <a:pt x="87620" y="75203"/>
                  </a:cubicBezTo>
                  <a:cubicBezTo>
                    <a:pt x="94444" y="63830"/>
                    <a:pt x="96563" y="49348"/>
                    <a:pt x="95240" y="36151"/>
                  </a:cubicBezTo>
                  <a:cubicBezTo>
                    <a:pt x="93286" y="16665"/>
                    <a:pt x="67373" y="-4043"/>
                    <a:pt x="48377" y="718"/>
                  </a:cubicBez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366" name="Google Shape;1366;p36"/>
          <p:cNvGrpSpPr/>
          <p:nvPr/>
        </p:nvGrpSpPr>
        <p:grpSpPr>
          <a:xfrm>
            <a:off x="5051091" y="2315546"/>
            <a:ext cx="685892" cy="686558"/>
            <a:chOff x="5071726" y="2759292"/>
            <a:chExt cx="685892" cy="686558"/>
          </a:xfrm>
        </p:grpSpPr>
        <p:sp>
          <p:nvSpPr>
            <p:cNvPr id="1367" name="Google Shape;1367;p36"/>
            <p:cNvSpPr/>
            <p:nvPr/>
          </p:nvSpPr>
          <p:spPr>
            <a:xfrm>
              <a:off x="5071772" y="2760050"/>
              <a:ext cx="685800" cy="685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dist="47625" dir="4080000" algn="bl" rotWithShape="0">
                <a:schemeClr val="dk1">
                  <a:alpha val="1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36"/>
            <p:cNvSpPr/>
            <p:nvPr/>
          </p:nvSpPr>
          <p:spPr>
            <a:xfrm>
              <a:off x="5071726" y="2759292"/>
              <a:ext cx="685892" cy="685892"/>
            </a:xfrm>
            <a:custGeom>
              <a:avLst/>
              <a:gdLst/>
              <a:ahLst/>
              <a:cxnLst/>
              <a:rect l="l" t="t" r="r" b="b"/>
              <a:pathLst>
                <a:path w="95628" h="96809" extrusionOk="0">
                  <a:moveTo>
                    <a:pt x="48186" y="718"/>
                  </a:moveTo>
                  <a:cubicBezTo>
                    <a:pt x="44550" y="-193"/>
                    <a:pt x="40727" y="1735"/>
                    <a:pt x="37137" y="2813"/>
                  </a:cubicBezTo>
                  <a:cubicBezTo>
                    <a:pt x="26977" y="5864"/>
                    <a:pt x="16256" y="10947"/>
                    <a:pt x="10086" y="19577"/>
                  </a:cubicBezTo>
                  <a:cubicBezTo>
                    <a:pt x="2954" y="29554"/>
                    <a:pt x="-841" y="42789"/>
                    <a:pt x="180" y="55010"/>
                  </a:cubicBezTo>
                  <a:cubicBezTo>
                    <a:pt x="991" y="64716"/>
                    <a:pt x="3835" y="75721"/>
                    <a:pt x="11229" y="82061"/>
                  </a:cubicBezTo>
                  <a:cubicBezTo>
                    <a:pt x="23043" y="92191"/>
                    <a:pt x="40130" y="98084"/>
                    <a:pt x="55616" y="96539"/>
                  </a:cubicBezTo>
                  <a:cubicBezTo>
                    <a:pt x="68374" y="95267"/>
                    <a:pt x="81023" y="86197"/>
                    <a:pt x="87620" y="75203"/>
                  </a:cubicBezTo>
                  <a:cubicBezTo>
                    <a:pt x="94444" y="63830"/>
                    <a:pt x="96563" y="49348"/>
                    <a:pt x="95240" y="36151"/>
                  </a:cubicBezTo>
                  <a:cubicBezTo>
                    <a:pt x="93286" y="16665"/>
                    <a:pt x="67373" y="-4043"/>
                    <a:pt x="48377" y="718"/>
                  </a:cubicBez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1369" name="Google Shape;1369;p36"/>
          <p:cNvSpPr txBox="1">
            <a:spLocks noGrp="1"/>
          </p:cNvSpPr>
          <p:nvPr>
            <p:ph type="title" idx="13"/>
          </p:nvPr>
        </p:nvSpPr>
        <p:spPr>
          <a:xfrm>
            <a:off x="1411238" y="2457675"/>
            <a:ext cx="588600" cy="4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370" name="Google Shape;1370;p36"/>
          <p:cNvSpPr txBox="1">
            <a:spLocks noGrp="1"/>
          </p:cNvSpPr>
          <p:nvPr>
            <p:ph type="subTitle" idx="1"/>
          </p:nvPr>
        </p:nvSpPr>
        <p:spPr>
          <a:xfrm>
            <a:off x="2102197" y="1223264"/>
            <a:ext cx="1647300" cy="49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Ide Project</a:t>
            </a:r>
            <a:endParaRPr dirty="0"/>
          </a:p>
        </p:txBody>
      </p:sp>
      <p:sp>
        <p:nvSpPr>
          <p:cNvPr id="1372" name="Google Shape;1372;p36"/>
          <p:cNvSpPr txBox="1">
            <a:spLocks noGrp="1"/>
          </p:cNvSpPr>
          <p:nvPr>
            <p:ph type="subTitle" idx="3"/>
          </p:nvPr>
        </p:nvSpPr>
        <p:spPr>
          <a:xfrm>
            <a:off x="5786172" y="1239939"/>
            <a:ext cx="2017224" cy="49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Fungsionalitas &amp;Manfaat</a:t>
            </a:r>
            <a:endParaRPr dirty="0"/>
          </a:p>
        </p:txBody>
      </p:sp>
      <p:sp>
        <p:nvSpPr>
          <p:cNvPr id="1374" name="Google Shape;1374;p36"/>
          <p:cNvSpPr txBox="1">
            <a:spLocks noGrp="1"/>
          </p:cNvSpPr>
          <p:nvPr>
            <p:ph type="subTitle" idx="5"/>
          </p:nvPr>
        </p:nvSpPr>
        <p:spPr>
          <a:xfrm>
            <a:off x="2102197" y="2402292"/>
            <a:ext cx="1647300" cy="49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Cara Kerja Aplikasi</a:t>
            </a:r>
            <a:endParaRPr dirty="0"/>
          </a:p>
        </p:txBody>
      </p:sp>
      <p:sp>
        <p:nvSpPr>
          <p:cNvPr id="1376" name="Google Shape;1376;p36"/>
          <p:cNvSpPr txBox="1">
            <a:spLocks noGrp="1"/>
          </p:cNvSpPr>
          <p:nvPr>
            <p:ph type="subTitle" idx="7"/>
          </p:nvPr>
        </p:nvSpPr>
        <p:spPr>
          <a:xfrm>
            <a:off x="5786172" y="2417793"/>
            <a:ext cx="1744500" cy="49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Flowchart</a:t>
            </a:r>
            <a:endParaRPr dirty="0"/>
          </a:p>
        </p:txBody>
      </p:sp>
      <p:sp>
        <p:nvSpPr>
          <p:cNvPr id="1378" name="Google Shape;1378;p36"/>
          <p:cNvSpPr txBox="1">
            <a:spLocks noGrp="1"/>
          </p:cNvSpPr>
          <p:nvPr>
            <p:ph type="title"/>
          </p:nvPr>
        </p:nvSpPr>
        <p:spPr>
          <a:xfrm>
            <a:off x="1411238" y="1284644"/>
            <a:ext cx="588600" cy="39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379" name="Google Shape;1379;p36"/>
          <p:cNvSpPr txBox="1">
            <a:spLocks noGrp="1"/>
          </p:cNvSpPr>
          <p:nvPr>
            <p:ph type="title" idx="9"/>
          </p:nvPr>
        </p:nvSpPr>
        <p:spPr>
          <a:xfrm>
            <a:off x="5099737" y="1283725"/>
            <a:ext cx="588600" cy="4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380" name="Google Shape;1380;p36"/>
          <p:cNvSpPr txBox="1">
            <a:spLocks noGrp="1"/>
          </p:cNvSpPr>
          <p:nvPr>
            <p:ph type="title" idx="14"/>
          </p:nvPr>
        </p:nvSpPr>
        <p:spPr>
          <a:xfrm>
            <a:off x="5099737" y="2457675"/>
            <a:ext cx="588600" cy="4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grpSp>
        <p:nvGrpSpPr>
          <p:cNvPr id="35" name="Google Shape;1366;p36">
            <a:extLst>
              <a:ext uri="{FF2B5EF4-FFF2-40B4-BE49-F238E27FC236}">
                <a16:creationId xmlns:a16="http://schemas.microsoft.com/office/drawing/2014/main" id="{78D81884-F4DA-FB1A-BBD2-4F29298B61ED}"/>
              </a:ext>
            </a:extLst>
          </p:cNvPr>
          <p:cNvGrpSpPr/>
          <p:nvPr/>
        </p:nvGrpSpPr>
        <p:grpSpPr>
          <a:xfrm>
            <a:off x="5051091" y="3359132"/>
            <a:ext cx="685892" cy="686558"/>
            <a:chOff x="5071726" y="2759292"/>
            <a:chExt cx="685892" cy="686558"/>
          </a:xfrm>
        </p:grpSpPr>
        <p:sp>
          <p:nvSpPr>
            <p:cNvPr id="36" name="Google Shape;1367;p36">
              <a:extLst>
                <a:ext uri="{FF2B5EF4-FFF2-40B4-BE49-F238E27FC236}">
                  <a16:creationId xmlns:a16="http://schemas.microsoft.com/office/drawing/2014/main" id="{419802FE-1758-C61F-AD23-ACBB95A08932}"/>
                </a:ext>
              </a:extLst>
            </p:cNvPr>
            <p:cNvSpPr/>
            <p:nvPr/>
          </p:nvSpPr>
          <p:spPr>
            <a:xfrm>
              <a:off x="5071772" y="2760050"/>
              <a:ext cx="685800" cy="685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dist="47625" dir="4080000" algn="bl" rotWithShape="0">
                <a:schemeClr val="dk1">
                  <a:alpha val="1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368;p36">
              <a:extLst>
                <a:ext uri="{FF2B5EF4-FFF2-40B4-BE49-F238E27FC236}">
                  <a16:creationId xmlns:a16="http://schemas.microsoft.com/office/drawing/2014/main" id="{F0A94A2E-72DE-9991-45CE-651A16E67A76}"/>
                </a:ext>
              </a:extLst>
            </p:cNvPr>
            <p:cNvSpPr/>
            <p:nvPr/>
          </p:nvSpPr>
          <p:spPr>
            <a:xfrm>
              <a:off x="5071726" y="2759292"/>
              <a:ext cx="685892" cy="685892"/>
            </a:xfrm>
            <a:custGeom>
              <a:avLst/>
              <a:gdLst/>
              <a:ahLst/>
              <a:cxnLst/>
              <a:rect l="l" t="t" r="r" b="b"/>
              <a:pathLst>
                <a:path w="95628" h="96809" extrusionOk="0">
                  <a:moveTo>
                    <a:pt x="48186" y="718"/>
                  </a:moveTo>
                  <a:cubicBezTo>
                    <a:pt x="44550" y="-193"/>
                    <a:pt x="40727" y="1735"/>
                    <a:pt x="37137" y="2813"/>
                  </a:cubicBezTo>
                  <a:cubicBezTo>
                    <a:pt x="26977" y="5864"/>
                    <a:pt x="16256" y="10947"/>
                    <a:pt x="10086" y="19577"/>
                  </a:cubicBezTo>
                  <a:cubicBezTo>
                    <a:pt x="2954" y="29554"/>
                    <a:pt x="-841" y="42789"/>
                    <a:pt x="180" y="55010"/>
                  </a:cubicBezTo>
                  <a:cubicBezTo>
                    <a:pt x="991" y="64716"/>
                    <a:pt x="3835" y="75721"/>
                    <a:pt x="11229" y="82061"/>
                  </a:cubicBezTo>
                  <a:cubicBezTo>
                    <a:pt x="23043" y="92191"/>
                    <a:pt x="40130" y="98084"/>
                    <a:pt x="55616" y="96539"/>
                  </a:cubicBezTo>
                  <a:cubicBezTo>
                    <a:pt x="68374" y="95267"/>
                    <a:pt x="81023" y="86197"/>
                    <a:pt x="87620" y="75203"/>
                  </a:cubicBezTo>
                  <a:cubicBezTo>
                    <a:pt x="94444" y="63830"/>
                    <a:pt x="96563" y="49348"/>
                    <a:pt x="95240" y="36151"/>
                  </a:cubicBezTo>
                  <a:cubicBezTo>
                    <a:pt x="93286" y="16665"/>
                    <a:pt x="67373" y="-4043"/>
                    <a:pt x="48377" y="718"/>
                  </a:cubicBez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38" name="Google Shape;1376;p36">
            <a:extLst>
              <a:ext uri="{FF2B5EF4-FFF2-40B4-BE49-F238E27FC236}">
                <a16:creationId xmlns:a16="http://schemas.microsoft.com/office/drawing/2014/main" id="{3C5F79CB-64B4-1E7A-AAEF-D62F7C4D5C6D}"/>
              </a:ext>
            </a:extLst>
          </p:cNvPr>
          <p:cNvSpPr txBox="1">
            <a:spLocks/>
          </p:cNvSpPr>
          <p:nvPr/>
        </p:nvSpPr>
        <p:spPr>
          <a:xfrm>
            <a:off x="5786172" y="3461379"/>
            <a:ext cx="1744500" cy="4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None/>
              <a:defRPr sz="2000" b="1" i="0" u="none" strike="noStrike" cap="none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aleway"/>
              <a:buNone/>
              <a:defRPr sz="16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aleway"/>
              <a:buNone/>
              <a:defRPr sz="16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aleway"/>
              <a:buNone/>
              <a:defRPr sz="16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aleway"/>
              <a:buNone/>
              <a:defRPr sz="16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aleway"/>
              <a:buNone/>
              <a:defRPr sz="16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aleway"/>
              <a:buNone/>
              <a:defRPr sz="16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aleway"/>
              <a:buNone/>
              <a:defRPr sz="16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aleway"/>
              <a:buNone/>
              <a:defRPr sz="16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/>
            <a:r>
              <a:rPr lang="en-ID" dirty="0"/>
              <a:t>UI/UX</a:t>
            </a:r>
          </a:p>
        </p:txBody>
      </p:sp>
      <p:sp>
        <p:nvSpPr>
          <p:cNvPr id="39" name="Google Shape;1380;p36">
            <a:extLst>
              <a:ext uri="{FF2B5EF4-FFF2-40B4-BE49-F238E27FC236}">
                <a16:creationId xmlns:a16="http://schemas.microsoft.com/office/drawing/2014/main" id="{6464CD78-ED5B-A001-D1C6-A98DB65F81CE}"/>
              </a:ext>
            </a:extLst>
          </p:cNvPr>
          <p:cNvSpPr txBox="1">
            <a:spLocks/>
          </p:cNvSpPr>
          <p:nvPr/>
        </p:nvSpPr>
        <p:spPr>
          <a:xfrm>
            <a:off x="5099737" y="3501261"/>
            <a:ext cx="5886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2500" b="1" i="0" u="none" strike="noStrike" cap="none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dirty="0"/>
              <a:t>05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6" name="Google Shape;1386;p37"/>
          <p:cNvGrpSpPr/>
          <p:nvPr/>
        </p:nvGrpSpPr>
        <p:grpSpPr>
          <a:xfrm>
            <a:off x="4091947" y="426060"/>
            <a:ext cx="960105" cy="960103"/>
            <a:chOff x="4091947" y="1272525"/>
            <a:chExt cx="960105" cy="960103"/>
          </a:xfrm>
        </p:grpSpPr>
        <p:sp>
          <p:nvSpPr>
            <p:cNvPr id="1387" name="Google Shape;1387;p37"/>
            <p:cNvSpPr/>
            <p:nvPr/>
          </p:nvSpPr>
          <p:spPr>
            <a:xfrm>
              <a:off x="4092600" y="1273177"/>
              <a:ext cx="958800" cy="958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dist="47625" dir="3120000" algn="bl" rotWithShape="0">
                <a:schemeClr val="dk1">
                  <a:alpha val="1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37"/>
            <p:cNvSpPr/>
            <p:nvPr/>
          </p:nvSpPr>
          <p:spPr>
            <a:xfrm>
              <a:off x="4091947" y="1272525"/>
              <a:ext cx="960105" cy="960103"/>
            </a:xfrm>
            <a:custGeom>
              <a:avLst/>
              <a:gdLst/>
              <a:ahLst/>
              <a:cxnLst/>
              <a:rect l="l" t="t" r="r" b="b"/>
              <a:pathLst>
                <a:path w="95628" h="96809" extrusionOk="0">
                  <a:moveTo>
                    <a:pt x="48186" y="718"/>
                  </a:moveTo>
                  <a:cubicBezTo>
                    <a:pt x="44550" y="-193"/>
                    <a:pt x="40727" y="1735"/>
                    <a:pt x="37137" y="2813"/>
                  </a:cubicBezTo>
                  <a:cubicBezTo>
                    <a:pt x="26977" y="5864"/>
                    <a:pt x="16256" y="10947"/>
                    <a:pt x="10086" y="19577"/>
                  </a:cubicBezTo>
                  <a:cubicBezTo>
                    <a:pt x="2954" y="29554"/>
                    <a:pt x="-841" y="42789"/>
                    <a:pt x="180" y="55010"/>
                  </a:cubicBezTo>
                  <a:cubicBezTo>
                    <a:pt x="991" y="64716"/>
                    <a:pt x="3835" y="75721"/>
                    <a:pt x="11229" y="82061"/>
                  </a:cubicBezTo>
                  <a:cubicBezTo>
                    <a:pt x="23043" y="92191"/>
                    <a:pt x="40130" y="98084"/>
                    <a:pt x="55616" y="96539"/>
                  </a:cubicBezTo>
                  <a:cubicBezTo>
                    <a:pt x="68374" y="95267"/>
                    <a:pt x="81023" y="86197"/>
                    <a:pt x="87620" y="75203"/>
                  </a:cubicBezTo>
                  <a:cubicBezTo>
                    <a:pt x="94444" y="63830"/>
                    <a:pt x="96563" y="49348"/>
                    <a:pt x="95240" y="36151"/>
                  </a:cubicBezTo>
                  <a:cubicBezTo>
                    <a:pt x="93286" y="16665"/>
                    <a:pt x="67373" y="-4043"/>
                    <a:pt x="48377" y="718"/>
                  </a:cubicBez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1389" name="Google Shape;1389;p37"/>
          <p:cNvSpPr txBox="1">
            <a:spLocks noGrp="1"/>
          </p:cNvSpPr>
          <p:nvPr>
            <p:ph type="title"/>
          </p:nvPr>
        </p:nvSpPr>
        <p:spPr>
          <a:xfrm>
            <a:off x="2771111" y="1501763"/>
            <a:ext cx="3606776" cy="45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Ide Project</a:t>
            </a:r>
            <a:endParaRPr dirty="0"/>
          </a:p>
        </p:txBody>
      </p:sp>
      <p:sp>
        <p:nvSpPr>
          <p:cNvPr id="1390" name="Google Shape;1390;p37"/>
          <p:cNvSpPr txBox="1">
            <a:spLocks noGrp="1"/>
          </p:cNvSpPr>
          <p:nvPr>
            <p:ph type="subTitle" idx="1"/>
          </p:nvPr>
        </p:nvSpPr>
        <p:spPr>
          <a:xfrm>
            <a:off x="1440551" y="2073063"/>
            <a:ext cx="5859524" cy="179640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200" dirty="0" err="1">
                <a:latin typeface="Varela Round" panose="00000500000000000000" pitchFamily="2" charset="-79"/>
                <a:cs typeface="Varela Round" panose="00000500000000000000" pitchFamily="2" charset="-79"/>
              </a:rPr>
              <a:t>Untuk</a:t>
            </a:r>
            <a:r>
              <a:rPr lang="en-ID" sz="1200" dirty="0">
                <a:latin typeface="Varela Round" panose="00000500000000000000" pitchFamily="2" charset="-79"/>
                <a:cs typeface="Varela Round" panose="00000500000000000000" pitchFamily="2" charset="-79"/>
              </a:rPr>
              <a:t> media </a:t>
            </a:r>
            <a:r>
              <a:rPr lang="en-ID" sz="1200" dirty="0" err="1">
                <a:latin typeface="Varela Round" panose="00000500000000000000" pitchFamily="2" charset="-79"/>
                <a:cs typeface="Varela Round" panose="00000500000000000000" pitchFamily="2" charset="-79"/>
              </a:rPr>
              <a:t>absen</a:t>
            </a:r>
            <a:r>
              <a:rPr lang="en-ID" sz="1200" dirty="0"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ID" sz="1200" dirty="0" err="1">
                <a:latin typeface="Varela Round" panose="00000500000000000000" pitchFamily="2" charset="-79"/>
                <a:cs typeface="Varela Round" panose="00000500000000000000" pitchFamily="2" charset="-79"/>
              </a:rPr>
              <a:t>secara</a:t>
            </a:r>
            <a:r>
              <a:rPr lang="en-ID" sz="1200" dirty="0">
                <a:latin typeface="Varela Round" panose="00000500000000000000" pitchFamily="2" charset="-79"/>
                <a:cs typeface="Varela Round" panose="00000500000000000000" pitchFamily="2" charset="-79"/>
              </a:rPr>
              <a:t> online, smart phone </a:t>
            </a:r>
            <a:r>
              <a:rPr lang="en-ID" sz="1200" dirty="0" err="1">
                <a:latin typeface="Varela Round" panose="00000500000000000000" pitchFamily="2" charset="-79"/>
                <a:cs typeface="Varela Round" panose="00000500000000000000" pitchFamily="2" charset="-79"/>
              </a:rPr>
              <a:t>bisa</a:t>
            </a:r>
            <a:r>
              <a:rPr lang="en-ID" sz="1200" dirty="0"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ID" sz="1200" dirty="0" err="1">
                <a:latin typeface="Varela Round" panose="00000500000000000000" pitchFamily="2" charset="-79"/>
                <a:cs typeface="Varela Round" panose="00000500000000000000" pitchFamily="2" charset="-79"/>
              </a:rPr>
              <a:t>dimanfaatkan</a:t>
            </a:r>
            <a:r>
              <a:rPr lang="en-ID" sz="1200" dirty="0"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ID" sz="1200" dirty="0" err="1">
                <a:latin typeface="Varela Round" panose="00000500000000000000" pitchFamily="2" charset="-79"/>
                <a:cs typeface="Varela Round" panose="00000500000000000000" pitchFamily="2" charset="-79"/>
              </a:rPr>
              <a:t>sebagai</a:t>
            </a:r>
            <a:r>
              <a:rPr lang="en-ID" sz="1200" dirty="0"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ID" sz="1200" dirty="0" err="1">
                <a:latin typeface="Varela Round" panose="00000500000000000000" pitchFamily="2" charset="-79"/>
                <a:cs typeface="Varela Round" panose="00000500000000000000" pitchFamily="2" charset="-79"/>
              </a:rPr>
              <a:t>mesin</a:t>
            </a:r>
            <a:r>
              <a:rPr lang="en-ID" sz="1200" dirty="0"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ID" sz="1200" dirty="0" err="1">
                <a:latin typeface="Varela Round" panose="00000500000000000000" pitchFamily="2" charset="-79"/>
                <a:cs typeface="Varela Round" panose="00000500000000000000" pitchFamily="2" charset="-79"/>
              </a:rPr>
              <a:t>absen</a:t>
            </a:r>
            <a:r>
              <a:rPr lang="en-ID" sz="1200" dirty="0">
                <a:latin typeface="Varela Round" panose="00000500000000000000" pitchFamily="2" charset="-79"/>
                <a:cs typeface="Varela Round" panose="00000500000000000000" pitchFamily="2" charset="-79"/>
              </a:rPr>
              <a:t> yang </a:t>
            </a:r>
            <a:r>
              <a:rPr lang="en-ID" sz="1200" dirty="0" err="1">
                <a:latin typeface="Varela Round" panose="00000500000000000000" pitchFamily="2" charset="-79"/>
                <a:cs typeface="Varela Round" panose="00000500000000000000" pitchFamily="2" charset="-79"/>
              </a:rPr>
              <a:t>bisa</a:t>
            </a:r>
            <a:r>
              <a:rPr lang="en-ID" sz="1200" dirty="0"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ID" sz="1200" dirty="0" err="1">
                <a:latin typeface="Varela Round" panose="00000500000000000000" pitchFamily="2" charset="-79"/>
                <a:cs typeface="Varela Round" panose="00000500000000000000" pitchFamily="2" charset="-79"/>
              </a:rPr>
              <a:t>dibawa</a:t>
            </a:r>
            <a:r>
              <a:rPr lang="en-ID" sz="1200" dirty="0"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ID" sz="1200" dirty="0" err="1">
                <a:latin typeface="Varela Round" panose="00000500000000000000" pitchFamily="2" charset="-79"/>
                <a:cs typeface="Varela Round" panose="00000500000000000000" pitchFamily="2" charset="-79"/>
              </a:rPr>
              <a:t>kemanapun</a:t>
            </a:r>
            <a:r>
              <a:rPr lang="en-ID" sz="1200" dirty="0">
                <a:latin typeface="Varela Round" panose="00000500000000000000" pitchFamily="2" charset="-79"/>
                <a:cs typeface="Varela Round" panose="00000500000000000000" pitchFamily="2" charset="-79"/>
              </a:rPr>
              <a:t> dan </a:t>
            </a:r>
            <a:r>
              <a:rPr lang="en-ID" sz="1200" dirty="0" err="1">
                <a:latin typeface="Varela Round" panose="00000500000000000000" pitchFamily="2" charset="-79"/>
                <a:cs typeface="Varela Round" panose="00000500000000000000" pitchFamily="2" charset="-79"/>
              </a:rPr>
              <a:t>kapanpun</a:t>
            </a:r>
            <a:r>
              <a:rPr lang="en-ID" sz="1200" dirty="0">
                <a:latin typeface="Varela Round" panose="00000500000000000000" pitchFamily="2" charset="-79"/>
                <a:cs typeface="Varela Round" panose="00000500000000000000" pitchFamily="2" charset="-79"/>
              </a:rPr>
              <a:t>. </a:t>
            </a:r>
            <a:r>
              <a:rPr lang="en-ID" sz="1200" dirty="0" err="1">
                <a:latin typeface="Varela Round" panose="00000500000000000000" pitchFamily="2" charset="-79"/>
                <a:cs typeface="Varela Round" panose="00000500000000000000" pitchFamily="2" charset="-79"/>
              </a:rPr>
              <a:t>Pemanfaatan</a:t>
            </a:r>
            <a:r>
              <a:rPr lang="en-ID" sz="1200" dirty="0">
                <a:latin typeface="Varela Round" panose="00000500000000000000" pitchFamily="2" charset="-79"/>
                <a:cs typeface="Varela Round" panose="00000500000000000000" pitchFamily="2" charset="-79"/>
              </a:rPr>
              <a:t> smart phone </a:t>
            </a:r>
            <a:r>
              <a:rPr lang="en-ID" sz="1200" dirty="0" err="1">
                <a:latin typeface="Varela Round" panose="00000500000000000000" pitchFamily="2" charset="-79"/>
                <a:cs typeface="Varela Round" panose="00000500000000000000" pitchFamily="2" charset="-79"/>
              </a:rPr>
              <a:t>ini</a:t>
            </a:r>
            <a:r>
              <a:rPr lang="en-ID" sz="1200" dirty="0">
                <a:latin typeface="Varela Round" panose="00000500000000000000" pitchFamily="2" charset="-79"/>
                <a:cs typeface="Varela Round" panose="00000500000000000000" pitchFamily="2" charset="-79"/>
              </a:rPr>
              <a:t> juga </a:t>
            </a:r>
            <a:r>
              <a:rPr lang="en-ID" sz="1200" dirty="0" err="1">
                <a:latin typeface="Varela Round" panose="00000500000000000000" pitchFamily="2" charset="-79"/>
                <a:cs typeface="Varela Round" panose="00000500000000000000" pitchFamily="2" charset="-79"/>
              </a:rPr>
              <a:t>dilihat</a:t>
            </a:r>
            <a:r>
              <a:rPr lang="en-ID" sz="1200" dirty="0"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ID" sz="1200" dirty="0" err="1">
                <a:latin typeface="Varela Round" panose="00000500000000000000" pitchFamily="2" charset="-79"/>
                <a:cs typeface="Varela Round" panose="00000500000000000000" pitchFamily="2" charset="-79"/>
              </a:rPr>
              <a:t>dari</a:t>
            </a:r>
            <a:r>
              <a:rPr lang="en-ID" sz="1200" dirty="0">
                <a:latin typeface="Varela Round" panose="00000500000000000000" pitchFamily="2" charset="-79"/>
                <a:cs typeface="Varela Round" panose="00000500000000000000" pitchFamily="2" charset="-79"/>
              </a:rPr>
              <a:t> rata – rata </a:t>
            </a:r>
            <a:r>
              <a:rPr lang="en-ID" sz="1200" dirty="0" err="1">
                <a:latin typeface="Varela Round" panose="00000500000000000000" pitchFamily="2" charset="-79"/>
                <a:cs typeface="Varela Round" panose="00000500000000000000" pitchFamily="2" charset="-79"/>
              </a:rPr>
              <a:t>menggunakan</a:t>
            </a:r>
            <a:r>
              <a:rPr lang="en-ID" sz="1200" dirty="0">
                <a:latin typeface="Varela Round" panose="00000500000000000000" pitchFamily="2" charset="-79"/>
                <a:cs typeface="Varela Round" panose="00000500000000000000" pitchFamily="2" charset="-79"/>
              </a:rPr>
              <a:t> smartphone. </a:t>
            </a:r>
            <a:r>
              <a:rPr lang="en-ID" sz="1200" dirty="0" err="1">
                <a:latin typeface="Varela Round" panose="00000500000000000000" pitchFamily="2" charset="-79"/>
                <a:cs typeface="Varela Round" panose="00000500000000000000" pitchFamily="2" charset="-79"/>
              </a:rPr>
              <a:t>Sehingga</a:t>
            </a:r>
            <a:r>
              <a:rPr lang="en-ID" sz="1200" dirty="0">
                <a:latin typeface="Varela Round" panose="00000500000000000000" pitchFamily="2" charset="-79"/>
                <a:cs typeface="Varela Round" panose="00000500000000000000" pitchFamily="2" charset="-79"/>
              </a:rPr>
              <a:t> proses </a:t>
            </a:r>
            <a:r>
              <a:rPr lang="en-ID" sz="1200" dirty="0" err="1">
                <a:latin typeface="Varela Round" panose="00000500000000000000" pitchFamily="2" charset="-79"/>
                <a:cs typeface="Varela Round" panose="00000500000000000000" pitchFamily="2" charset="-79"/>
              </a:rPr>
              <a:t>absensi</a:t>
            </a:r>
            <a:r>
              <a:rPr lang="en-ID" sz="1200" dirty="0">
                <a:latin typeface="Varela Round" panose="00000500000000000000" pitchFamily="2" charset="-79"/>
                <a:cs typeface="Varela Round" panose="00000500000000000000" pitchFamily="2" charset="-79"/>
              </a:rPr>
              <a:t> yang </a:t>
            </a:r>
            <a:r>
              <a:rPr lang="en-ID" sz="1200" dirty="0" err="1">
                <a:latin typeface="Varela Round" panose="00000500000000000000" pitchFamily="2" charset="-79"/>
                <a:cs typeface="Varela Round" panose="00000500000000000000" pitchFamily="2" charset="-79"/>
              </a:rPr>
              <a:t>sebelumnya</a:t>
            </a:r>
            <a:r>
              <a:rPr lang="en-ID" sz="1200" dirty="0"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ID" sz="1200" dirty="0" err="1">
                <a:latin typeface="Varela Round" panose="00000500000000000000" pitchFamily="2" charset="-79"/>
                <a:cs typeface="Varela Round" panose="00000500000000000000" pitchFamily="2" charset="-79"/>
              </a:rPr>
              <a:t>belum</a:t>
            </a:r>
            <a:r>
              <a:rPr lang="en-ID" sz="1200" dirty="0"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ID" sz="1200" dirty="0" err="1">
                <a:latin typeface="Varela Round" panose="00000500000000000000" pitchFamily="2" charset="-79"/>
                <a:cs typeface="Varela Round" panose="00000500000000000000" pitchFamily="2" charset="-79"/>
              </a:rPr>
              <a:t>fleksible</a:t>
            </a:r>
            <a:r>
              <a:rPr lang="en-ID" sz="1200" dirty="0"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ID" sz="1200" dirty="0" err="1">
                <a:latin typeface="Varela Round" panose="00000500000000000000" pitchFamily="2" charset="-79"/>
                <a:cs typeface="Varela Round" panose="00000500000000000000" pitchFamily="2" charset="-79"/>
              </a:rPr>
              <a:t>menjadi</a:t>
            </a:r>
            <a:r>
              <a:rPr lang="en-ID" sz="1200" dirty="0"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ID" sz="1200" dirty="0" err="1">
                <a:latin typeface="Varela Round" panose="00000500000000000000" pitchFamily="2" charset="-79"/>
                <a:cs typeface="Varela Round" panose="00000500000000000000" pitchFamily="2" charset="-79"/>
              </a:rPr>
              <a:t>fleksible</a:t>
            </a:r>
            <a:r>
              <a:rPr lang="en-ID" sz="1200" dirty="0">
                <a:latin typeface="Varela Round" panose="00000500000000000000" pitchFamily="2" charset="-79"/>
                <a:cs typeface="Varela Round" panose="00000500000000000000" pitchFamily="2" charset="-79"/>
              </a:rPr>
              <a:t>. </a:t>
            </a:r>
            <a:r>
              <a:rPr lang="en-ID" sz="1200" dirty="0" err="1">
                <a:latin typeface="Varela Round" panose="00000500000000000000" pitchFamily="2" charset="-79"/>
                <a:cs typeface="Varela Round" panose="00000500000000000000" pitchFamily="2" charset="-79"/>
              </a:rPr>
              <a:t>Selain</a:t>
            </a:r>
            <a:r>
              <a:rPr lang="en-ID" sz="1200" dirty="0"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ID" sz="1200" dirty="0" err="1">
                <a:latin typeface="Varela Round" panose="00000500000000000000" pitchFamily="2" charset="-79"/>
                <a:cs typeface="Varela Round" panose="00000500000000000000" pitchFamily="2" charset="-79"/>
              </a:rPr>
              <a:t>itu</a:t>
            </a:r>
            <a:r>
              <a:rPr lang="en-ID" sz="1200" dirty="0">
                <a:latin typeface="Varela Round" panose="00000500000000000000" pitchFamily="2" charset="-79"/>
                <a:cs typeface="Varela Round" panose="00000500000000000000" pitchFamily="2" charset="-79"/>
              </a:rPr>
              <a:t> smartphone </a:t>
            </a:r>
            <a:r>
              <a:rPr lang="en-ID" sz="1200" dirty="0" err="1">
                <a:latin typeface="Varela Round" panose="00000500000000000000" pitchFamily="2" charset="-79"/>
                <a:cs typeface="Varela Round" panose="00000500000000000000" pitchFamily="2" charset="-79"/>
              </a:rPr>
              <a:t>bisa</a:t>
            </a:r>
            <a:r>
              <a:rPr lang="en-ID" sz="1200" dirty="0"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ID" sz="1200" dirty="0" err="1">
                <a:latin typeface="Varela Round" panose="00000500000000000000" pitchFamily="2" charset="-79"/>
                <a:cs typeface="Varela Round" panose="00000500000000000000" pitchFamily="2" charset="-79"/>
              </a:rPr>
              <a:t>dimanfaatkan</a:t>
            </a:r>
            <a:r>
              <a:rPr lang="en-ID" sz="1200" dirty="0"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ID" sz="1200" dirty="0" err="1">
                <a:latin typeface="Varela Round" panose="00000500000000000000" pitchFamily="2" charset="-79"/>
                <a:cs typeface="Varela Round" panose="00000500000000000000" pitchFamily="2" charset="-79"/>
              </a:rPr>
              <a:t>untuk</a:t>
            </a:r>
            <a:r>
              <a:rPr lang="en-ID" sz="1200" dirty="0"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ID" sz="1200" dirty="0" err="1">
                <a:latin typeface="Varela Round" panose="00000500000000000000" pitchFamily="2" charset="-79"/>
                <a:cs typeface="Varela Round" panose="00000500000000000000" pitchFamily="2" charset="-79"/>
              </a:rPr>
              <a:t>keakuratan</a:t>
            </a:r>
            <a:r>
              <a:rPr lang="en-ID" sz="1200" dirty="0">
                <a:latin typeface="Varela Round" panose="00000500000000000000" pitchFamily="2" charset="-79"/>
                <a:cs typeface="Varela Round" panose="00000500000000000000" pitchFamily="2" charset="-79"/>
              </a:rPr>
              <a:t> dan </a:t>
            </a:r>
            <a:r>
              <a:rPr lang="en-ID" sz="1200" dirty="0" err="1">
                <a:latin typeface="Varela Round" panose="00000500000000000000" pitchFamily="2" charset="-79"/>
                <a:cs typeface="Varela Round" panose="00000500000000000000" pitchFamily="2" charset="-79"/>
              </a:rPr>
              <a:t>meminimalisir</a:t>
            </a:r>
            <a:r>
              <a:rPr lang="en-ID" sz="1200" dirty="0"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ID" sz="1200" dirty="0" err="1">
                <a:latin typeface="Varela Round" panose="00000500000000000000" pitchFamily="2" charset="-79"/>
                <a:cs typeface="Varela Round" panose="00000500000000000000" pitchFamily="2" charset="-79"/>
              </a:rPr>
              <a:t>kehilangan</a:t>
            </a:r>
            <a:r>
              <a:rPr lang="en-ID" sz="1200" dirty="0">
                <a:latin typeface="Varela Round" panose="00000500000000000000" pitchFamily="2" charset="-79"/>
                <a:cs typeface="Varela Round" panose="00000500000000000000" pitchFamily="2" charset="-79"/>
              </a:rPr>
              <a:t> data – data </a:t>
            </a:r>
            <a:r>
              <a:rPr lang="en-ID" sz="1200" dirty="0" err="1">
                <a:latin typeface="Varela Round" panose="00000500000000000000" pitchFamily="2" charset="-79"/>
                <a:cs typeface="Varela Round" panose="00000500000000000000" pitchFamily="2" charset="-79"/>
              </a:rPr>
              <a:t>absensi</a:t>
            </a:r>
            <a:r>
              <a:rPr lang="en-ID" sz="1200" dirty="0">
                <a:latin typeface="Varela Round" panose="00000500000000000000" pitchFamily="2" charset="-79"/>
                <a:cs typeface="Varela Round" panose="00000500000000000000" pitchFamily="2" charset="-79"/>
              </a:rPr>
              <a:t>. Data </a:t>
            </a:r>
            <a:r>
              <a:rPr lang="en-ID" sz="1200" dirty="0" err="1">
                <a:latin typeface="Varela Round" panose="00000500000000000000" pitchFamily="2" charset="-79"/>
                <a:cs typeface="Varela Round" panose="00000500000000000000" pitchFamily="2" charset="-79"/>
              </a:rPr>
              <a:t>absensi</a:t>
            </a:r>
            <a:r>
              <a:rPr lang="en-ID" sz="1200" dirty="0">
                <a:latin typeface="Varela Round" panose="00000500000000000000" pitchFamily="2" charset="-79"/>
                <a:cs typeface="Varela Round" panose="00000500000000000000" pitchFamily="2" charset="-79"/>
              </a:rPr>
              <a:t> yang </a:t>
            </a:r>
            <a:r>
              <a:rPr lang="en-ID" sz="1200" dirty="0" err="1">
                <a:latin typeface="Varela Round" panose="00000500000000000000" pitchFamily="2" charset="-79"/>
                <a:cs typeface="Varela Round" panose="00000500000000000000" pitchFamily="2" charset="-79"/>
              </a:rPr>
              <a:t>akurat</a:t>
            </a:r>
            <a:r>
              <a:rPr lang="en-ID" sz="1200" dirty="0"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ID" sz="1200" dirty="0" err="1">
                <a:latin typeface="Varela Round" panose="00000500000000000000" pitchFamily="2" charset="-79"/>
                <a:cs typeface="Varela Round" panose="00000500000000000000" pitchFamily="2" charset="-79"/>
              </a:rPr>
              <a:t>bisa</a:t>
            </a:r>
            <a:r>
              <a:rPr lang="en-ID" sz="1200" dirty="0"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ID" sz="1200" dirty="0" err="1">
                <a:latin typeface="Varela Round" panose="00000500000000000000" pitchFamily="2" charset="-79"/>
                <a:cs typeface="Varela Round" panose="00000500000000000000" pitchFamily="2" charset="-79"/>
              </a:rPr>
              <a:t>memanfaatkan</a:t>
            </a:r>
            <a:r>
              <a:rPr lang="en-ID" sz="1200" dirty="0"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ID" sz="1200" dirty="0" err="1">
                <a:latin typeface="Varela Round" panose="00000500000000000000" pitchFamily="2" charset="-79"/>
                <a:cs typeface="Varela Round" panose="00000500000000000000" pitchFamily="2" charset="-79"/>
              </a:rPr>
              <a:t>wajah</a:t>
            </a:r>
            <a:r>
              <a:rPr lang="en-ID" sz="1200" dirty="0">
                <a:latin typeface="Varela Round" panose="00000500000000000000" pitchFamily="2" charset="-79"/>
                <a:cs typeface="Varela Round" panose="00000500000000000000" pitchFamily="2" charset="-79"/>
              </a:rPr>
              <a:t>  dan </a:t>
            </a:r>
            <a:r>
              <a:rPr lang="en-ID" sz="1200" dirty="0" err="1">
                <a:latin typeface="Varela Round" panose="00000500000000000000" pitchFamily="2" charset="-79"/>
                <a:cs typeface="Varela Round" panose="00000500000000000000" pitchFamily="2" charset="-79"/>
              </a:rPr>
              <a:t>lokasi</a:t>
            </a:r>
            <a:r>
              <a:rPr lang="en-ID" sz="1200" dirty="0"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ID" sz="1200" dirty="0" err="1">
                <a:latin typeface="Varela Round" panose="00000500000000000000" pitchFamily="2" charset="-79"/>
                <a:cs typeface="Varela Round" panose="00000500000000000000" pitchFamily="2" charset="-79"/>
              </a:rPr>
              <a:t>secara</a:t>
            </a:r>
            <a:r>
              <a:rPr lang="en-ID" sz="1200" dirty="0"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ID" sz="1200" dirty="0" err="1">
                <a:latin typeface="Varela Round" panose="00000500000000000000" pitchFamily="2" charset="-79"/>
                <a:cs typeface="Varela Round" panose="00000500000000000000" pitchFamily="2" charset="-79"/>
              </a:rPr>
              <a:t>nyata</a:t>
            </a:r>
            <a:r>
              <a:rPr lang="en-ID" sz="1200" dirty="0">
                <a:latin typeface="Varela Round" panose="00000500000000000000" pitchFamily="2" charset="-79"/>
                <a:cs typeface="Varela Round" panose="00000500000000000000" pitchFamily="2" charset="-79"/>
              </a:rPr>
              <a:t>.</a:t>
            </a:r>
            <a:endParaRPr sz="1200" dirty="0">
              <a:latin typeface="Varela Round" panose="00000500000000000000" pitchFamily="2" charset="-79"/>
              <a:cs typeface="Varela Round" panose="00000500000000000000" pitchFamily="2" charset="-79"/>
            </a:endParaRPr>
          </a:p>
        </p:txBody>
      </p:sp>
      <p:grpSp>
        <p:nvGrpSpPr>
          <p:cNvPr id="1391" name="Google Shape;1391;p37"/>
          <p:cNvGrpSpPr/>
          <p:nvPr/>
        </p:nvGrpSpPr>
        <p:grpSpPr>
          <a:xfrm>
            <a:off x="4319877" y="594791"/>
            <a:ext cx="504247" cy="622641"/>
            <a:chOff x="4214473" y="1481140"/>
            <a:chExt cx="715041" cy="882928"/>
          </a:xfrm>
        </p:grpSpPr>
        <p:sp>
          <p:nvSpPr>
            <p:cNvPr id="1392" name="Google Shape;1392;p37"/>
            <p:cNvSpPr/>
            <p:nvPr/>
          </p:nvSpPr>
          <p:spPr>
            <a:xfrm rot="667674">
              <a:off x="4516064" y="2212672"/>
              <a:ext cx="22575" cy="3800"/>
            </a:xfrm>
            <a:custGeom>
              <a:avLst/>
              <a:gdLst/>
              <a:ahLst/>
              <a:cxnLst/>
              <a:rect l="l" t="t" r="r" b="b"/>
              <a:pathLst>
                <a:path w="903" h="152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351" y="1"/>
                  </a:lnTo>
                  <a:lnTo>
                    <a:pt x="627" y="1"/>
                  </a:lnTo>
                  <a:lnTo>
                    <a:pt x="802" y="51"/>
                  </a:lnTo>
                  <a:lnTo>
                    <a:pt x="877" y="76"/>
                  </a:lnTo>
                  <a:lnTo>
                    <a:pt x="902" y="101"/>
                  </a:lnTo>
                  <a:lnTo>
                    <a:pt x="902" y="101"/>
                  </a:lnTo>
                  <a:lnTo>
                    <a:pt x="902" y="151"/>
                  </a:lnTo>
                  <a:lnTo>
                    <a:pt x="902" y="151"/>
                  </a:lnTo>
                  <a:lnTo>
                    <a:pt x="451" y="76"/>
                  </a:lnTo>
                  <a:lnTo>
                    <a:pt x="0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37"/>
            <p:cNvSpPr/>
            <p:nvPr/>
          </p:nvSpPr>
          <p:spPr>
            <a:xfrm rot="667674">
              <a:off x="4338377" y="1598732"/>
              <a:ext cx="454276" cy="587076"/>
            </a:xfrm>
            <a:custGeom>
              <a:avLst/>
              <a:gdLst/>
              <a:ahLst/>
              <a:cxnLst/>
              <a:rect l="l" t="t" r="r" b="b"/>
              <a:pathLst>
                <a:path w="18171" h="23483" fill="none" extrusionOk="0">
                  <a:moveTo>
                    <a:pt x="15789" y="22105"/>
                  </a:moveTo>
                  <a:lnTo>
                    <a:pt x="15789" y="22105"/>
                  </a:lnTo>
                  <a:lnTo>
                    <a:pt x="15088" y="22330"/>
                  </a:lnTo>
                  <a:lnTo>
                    <a:pt x="14386" y="22531"/>
                  </a:lnTo>
                  <a:lnTo>
                    <a:pt x="13634" y="22731"/>
                  </a:lnTo>
                  <a:lnTo>
                    <a:pt x="12882" y="22932"/>
                  </a:lnTo>
                  <a:lnTo>
                    <a:pt x="12130" y="23082"/>
                  </a:lnTo>
                  <a:lnTo>
                    <a:pt x="11403" y="23232"/>
                  </a:lnTo>
                  <a:lnTo>
                    <a:pt x="10652" y="23333"/>
                  </a:lnTo>
                  <a:lnTo>
                    <a:pt x="9925" y="23433"/>
                  </a:lnTo>
                  <a:lnTo>
                    <a:pt x="9925" y="23433"/>
                  </a:lnTo>
                  <a:lnTo>
                    <a:pt x="9549" y="23458"/>
                  </a:lnTo>
                  <a:lnTo>
                    <a:pt x="9173" y="23483"/>
                  </a:lnTo>
                  <a:lnTo>
                    <a:pt x="8421" y="23458"/>
                  </a:lnTo>
                  <a:lnTo>
                    <a:pt x="7694" y="23408"/>
                  </a:lnTo>
                  <a:lnTo>
                    <a:pt x="6968" y="23333"/>
                  </a:lnTo>
                  <a:lnTo>
                    <a:pt x="5539" y="23132"/>
                  </a:lnTo>
                  <a:lnTo>
                    <a:pt x="4812" y="23032"/>
                  </a:lnTo>
                  <a:lnTo>
                    <a:pt x="4086" y="22932"/>
                  </a:lnTo>
                  <a:lnTo>
                    <a:pt x="4086" y="22932"/>
                  </a:lnTo>
                  <a:lnTo>
                    <a:pt x="3935" y="22831"/>
                  </a:lnTo>
                  <a:lnTo>
                    <a:pt x="3785" y="22706"/>
                  </a:lnTo>
                  <a:lnTo>
                    <a:pt x="3634" y="22556"/>
                  </a:lnTo>
                  <a:lnTo>
                    <a:pt x="3509" y="22405"/>
                  </a:lnTo>
                  <a:lnTo>
                    <a:pt x="3509" y="22405"/>
                  </a:lnTo>
                  <a:lnTo>
                    <a:pt x="3384" y="21879"/>
                  </a:lnTo>
                  <a:lnTo>
                    <a:pt x="3259" y="21328"/>
                  </a:lnTo>
                  <a:lnTo>
                    <a:pt x="3058" y="20225"/>
                  </a:lnTo>
                  <a:lnTo>
                    <a:pt x="2883" y="19122"/>
                  </a:lnTo>
                  <a:lnTo>
                    <a:pt x="2782" y="18621"/>
                  </a:lnTo>
                  <a:lnTo>
                    <a:pt x="2657" y="18120"/>
                  </a:lnTo>
                  <a:lnTo>
                    <a:pt x="2657" y="18120"/>
                  </a:lnTo>
                  <a:lnTo>
                    <a:pt x="2457" y="17293"/>
                  </a:lnTo>
                  <a:lnTo>
                    <a:pt x="2106" y="16015"/>
                  </a:lnTo>
                  <a:lnTo>
                    <a:pt x="1680" y="14361"/>
                  </a:lnTo>
                  <a:lnTo>
                    <a:pt x="1229" y="12431"/>
                  </a:lnTo>
                  <a:lnTo>
                    <a:pt x="978" y="11428"/>
                  </a:lnTo>
                  <a:lnTo>
                    <a:pt x="777" y="10376"/>
                  </a:lnTo>
                  <a:lnTo>
                    <a:pt x="577" y="9323"/>
                  </a:lnTo>
                  <a:lnTo>
                    <a:pt x="376" y="8271"/>
                  </a:lnTo>
                  <a:lnTo>
                    <a:pt x="226" y="7243"/>
                  </a:lnTo>
                  <a:lnTo>
                    <a:pt x="101" y="6241"/>
                  </a:lnTo>
                  <a:lnTo>
                    <a:pt x="26" y="5288"/>
                  </a:lnTo>
                  <a:lnTo>
                    <a:pt x="1" y="4386"/>
                  </a:lnTo>
                  <a:lnTo>
                    <a:pt x="1" y="4386"/>
                  </a:lnTo>
                  <a:lnTo>
                    <a:pt x="51" y="4311"/>
                  </a:lnTo>
                  <a:lnTo>
                    <a:pt x="101" y="4236"/>
                  </a:lnTo>
                  <a:lnTo>
                    <a:pt x="126" y="4161"/>
                  </a:lnTo>
                  <a:lnTo>
                    <a:pt x="151" y="4035"/>
                  </a:lnTo>
                  <a:lnTo>
                    <a:pt x="151" y="4035"/>
                  </a:lnTo>
                  <a:lnTo>
                    <a:pt x="201" y="3810"/>
                  </a:lnTo>
                  <a:lnTo>
                    <a:pt x="251" y="3584"/>
                  </a:lnTo>
                  <a:lnTo>
                    <a:pt x="326" y="3384"/>
                  </a:lnTo>
                  <a:lnTo>
                    <a:pt x="402" y="3183"/>
                  </a:lnTo>
                  <a:lnTo>
                    <a:pt x="477" y="3008"/>
                  </a:lnTo>
                  <a:lnTo>
                    <a:pt x="602" y="2832"/>
                  </a:lnTo>
                  <a:lnTo>
                    <a:pt x="828" y="2532"/>
                  </a:lnTo>
                  <a:lnTo>
                    <a:pt x="1103" y="2256"/>
                  </a:lnTo>
                  <a:lnTo>
                    <a:pt x="1429" y="2005"/>
                  </a:lnTo>
                  <a:lnTo>
                    <a:pt x="1780" y="1805"/>
                  </a:lnTo>
                  <a:lnTo>
                    <a:pt x="2156" y="1629"/>
                  </a:lnTo>
                  <a:lnTo>
                    <a:pt x="2156" y="1629"/>
                  </a:lnTo>
                  <a:lnTo>
                    <a:pt x="2958" y="1504"/>
                  </a:lnTo>
                  <a:lnTo>
                    <a:pt x="3735" y="1429"/>
                  </a:lnTo>
                  <a:lnTo>
                    <a:pt x="5339" y="1254"/>
                  </a:lnTo>
                  <a:lnTo>
                    <a:pt x="6116" y="1178"/>
                  </a:lnTo>
                  <a:lnTo>
                    <a:pt x="6918" y="1078"/>
                  </a:lnTo>
                  <a:lnTo>
                    <a:pt x="7694" y="928"/>
                  </a:lnTo>
                  <a:lnTo>
                    <a:pt x="8471" y="777"/>
                  </a:lnTo>
                  <a:lnTo>
                    <a:pt x="8471" y="777"/>
                  </a:lnTo>
                  <a:lnTo>
                    <a:pt x="9198" y="577"/>
                  </a:lnTo>
                  <a:lnTo>
                    <a:pt x="9900" y="401"/>
                  </a:lnTo>
                  <a:lnTo>
                    <a:pt x="10576" y="226"/>
                  </a:lnTo>
                  <a:lnTo>
                    <a:pt x="11228" y="101"/>
                  </a:lnTo>
                  <a:lnTo>
                    <a:pt x="11554" y="51"/>
                  </a:lnTo>
                  <a:lnTo>
                    <a:pt x="11880" y="0"/>
                  </a:lnTo>
                  <a:lnTo>
                    <a:pt x="12180" y="0"/>
                  </a:lnTo>
                  <a:lnTo>
                    <a:pt x="12506" y="0"/>
                  </a:lnTo>
                  <a:lnTo>
                    <a:pt x="12857" y="25"/>
                  </a:lnTo>
                  <a:lnTo>
                    <a:pt x="13183" y="76"/>
                  </a:lnTo>
                  <a:lnTo>
                    <a:pt x="13509" y="151"/>
                  </a:lnTo>
                  <a:lnTo>
                    <a:pt x="13860" y="251"/>
                  </a:lnTo>
                  <a:lnTo>
                    <a:pt x="13860" y="251"/>
                  </a:lnTo>
                  <a:lnTo>
                    <a:pt x="13960" y="376"/>
                  </a:lnTo>
                  <a:lnTo>
                    <a:pt x="13960" y="452"/>
                  </a:lnTo>
                  <a:lnTo>
                    <a:pt x="13985" y="527"/>
                  </a:lnTo>
                  <a:lnTo>
                    <a:pt x="13985" y="527"/>
                  </a:lnTo>
                  <a:lnTo>
                    <a:pt x="13985" y="652"/>
                  </a:lnTo>
                  <a:lnTo>
                    <a:pt x="14010" y="727"/>
                  </a:lnTo>
                  <a:lnTo>
                    <a:pt x="14060" y="827"/>
                  </a:lnTo>
                  <a:lnTo>
                    <a:pt x="14110" y="878"/>
                  </a:lnTo>
                  <a:lnTo>
                    <a:pt x="14185" y="928"/>
                  </a:lnTo>
                  <a:lnTo>
                    <a:pt x="14260" y="978"/>
                  </a:lnTo>
                  <a:lnTo>
                    <a:pt x="14436" y="1003"/>
                  </a:lnTo>
                  <a:lnTo>
                    <a:pt x="14611" y="978"/>
                  </a:lnTo>
                  <a:lnTo>
                    <a:pt x="14787" y="903"/>
                  </a:lnTo>
                  <a:lnTo>
                    <a:pt x="14862" y="853"/>
                  </a:lnTo>
                  <a:lnTo>
                    <a:pt x="14937" y="777"/>
                  </a:lnTo>
                  <a:lnTo>
                    <a:pt x="14987" y="677"/>
                  </a:lnTo>
                  <a:lnTo>
                    <a:pt x="15012" y="577"/>
                  </a:lnTo>
                  <a:lnTo>
                    <a:pt x="15012" y="577"/>
                  </a:lnTo>
                  <a:lnTo>
                    <a:pt x="15188" y="1028"/>
                  </a:lnTo>
                  <a:lnTo>
                    <a:pt x="15338" y="1454"/>
                  </a:lnTo>
                  <a:lnTo>
                    <a:pt x="15589" y="2281"/>
                  </a:lnTo>
                  <a:lnTo>
                    <a:pt x="15589" y="2281"/>
                  </a:lnTo>
                  <a:lnTo>
                    <a:pt x="15864" y="3158"/>
                  </a:lnTo>
                  <a:lnTo>
                    <a:pt x="16090" y="4035"/>
                  </a:lnTo>
                  <a:lnTo>
                    <a:pt x="16290" y="4912"/>
                  </a:lnTo>
                  <a:lnTo>
                    <a:pt x="16466" y="5815"/>
                  </a:lnTo>
                  <a:lnTo>
                    <a:pt x="16641" y="6717"/>
                  </a:lnTo>
                  <a:lnTo>
                    <a:pt x="16792" y="7619"/>
                  </a:lnTo>
                  <a:lnTo>
                    <a:pt x="17042" y="9424"/>
                  </a:lnTo>
                  <a:lnTo>
                    <a:pt x="17042" y="9424"/>
                  </a:lnTo>
                  <a:lnTo>
                    <a:pt x="17594" y="12832"/>
                  </a:lnTo>
                  <a:lnTo>
                    <a:pt x="17844" y="14561"/>
                  </a:lnTo>
                  <a:lnTo>
                    <a:pt x="18045" y="16265"/>
                  </a:lnTo>
                  <a:lnTo>
                    <a:pt x="18045" y="16265"/>
                  </a:lnTo>
                  <a:lnTo>
                    <a:pt x="18120" y="17142"/>
                  </a:lnTo>
                  <a:lnTo>
                    <a:pt x="18145" y="17594"/>
                  </a:lnTo>
                  <a:lnTo>
                    <a:pt x="18170" y="18020"/>
                  </a:lnTo>
                  <a:lnTo>
                    <a:pt x="18145" y="18471"/>
                  </a:lnTo>
                  <a:lnTo>
                    <a:pt x="18120" y="18897"/>
                  </a:lnTo>
                  <a:lnTo>
                    <a:pt x="18045" y="19323"/>
                  </a:lnTo>
                  <a:lnTo>
                    <a:pt x="17970" y="19724"/>
                  </a:lnTo>
                  <a:lnTo>
                    <a:pt x="17844" y="20100"/>
                  </a:lnTo>
                  <a:lnTo>
                    <a:pt x="17694" y="20476"/>
                  </a:lnTo>
                  <a:lnTo>
                    <a:pt x="17493" y="20826"/>
                  </a:lnTo>
                  <a:lnTo>
                    <a:pt x="17243" y="21152"/>
                  </a:lnTo>
                  <a:lnTo>
                    <a:pt x="16967" y="21428"/>
                  </a:lnTo>
                  <a:lnTo>
                    <a:pt x="16641" y="21679"/>
                  </a:lnTo>
                  <a:lnTo>
                    <a:pt x="16441" y="21804"/>
                  </a:lnTo>
                  <a:lnTo>
                    <a:pt x="16240" y="21904"/>
                  </a:lnTo>
                  <a:lnTo>
                    <a:pt x="15789" y="22105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37"/>
            <p:cNvSpPr/>
            <p:nvPr/>
          </p:nvSpPr>
          <p:spPr>
            <a:xfrm rot="667674">
              <a:off x="4460237" y="1606338"/>
              <a:ext cx="230600" cy="577076"/>
            </a:xfrm>
            <a:custGeom>
              <a:avLst/>
              <a:gdLst/>
              <a:ahLst/>
              <a:cxnLst/>
              <a:rect l="l" t="t" r="r" b="b"/>
              <a:pathLst>
                <a:path w="9224" h="23083" extrusionOk="0">
                  <a:moveTo>
                    <a:pt x="9098" y="352"/>
                  </a:moveTo>
                  <a:lnTo>
                    <a:pt x="9098" y="452"/>
                  </a:lnTo>
                  <a:lnTo>
                    <a:pt x="9123" y="527"/>
                  </a:lnTo>
                  <a:lnTo>
                    <a:pt x="9173" y="602"/>
                  </a:lnTo>
                  <a:lnTo>
                    <a:pt x="9223" y="653"/>
                  </a:lnTo>
                  <a:lnTo>
                    <a:pt x="9223" y="577"/>
                  </a:lnTo>
                  <a:lnTo>
                    <a:pt x="9198" y="502"/>
                  </a:lnTo>
                  <a:lnTo>
                    <a:pt x="9148" y="427"/>
                  </a:lnTo>
                  <a:lnTo>
                    <a:pt x="9098" y="352"/>
                  </a:lnTo>
                  <a:close/>
                  <a:moveTo>
                    <a:pt x="5664" y="1"/>
                  </a:moveTo>
                  <a:lnTo>
                    <a:pt x="5163" y="51"/>
                  </a:lnTo>
                  <a:lnTo>
                    <a:pt x="4637" y="126"/>
                  </a:lnTo>
                  <a:lnTo>
                    <a:pt x="4111" y="227"/>
                  </a:lnTo>
                  <a:lnTo>
                    <a:pt x="3609" y="352"/>
                  </a:lnTo>
                  <a:lnTo>
                    <a:pt x="2582" y="602"/>
                  </a:lnTo>
                  <a:lnTo>
                    <a:pt x="1529" y="903"/>
                  </a:lnTo>
                  <a:lnTo>
                    <a:pt x="2557" y="753"/>
                  </a:lnTo>
                  <a:lnTo>
                    <a:pt x="3058" y="653"/>
                  </a:lnTo>
                  <a:lnTo>
                    <a:pt x="3584" y="552"/>
                  </a:lnTo>
                  <a:lnTo>
                    <a:pt x="4662" y="277"/>
                  </a:lnTo>
                  <a:lnTo>
                    <a:pt x="5664" y="1"/>
                  </a:lnTo>
                  <a:close/>
                  <a:moveTo>
                    <a:pt x="1" y="22807"/>
                  </a:moveTo>
                  <a:lnTo>
                    <a:pt x="26" y="22832"/>
                  </a:lnTo>
                  <a:lnTo>
                    <a:pt x="126" y="22932"/>
                  </a:lnTo>
                  <a:lnTo>
                    <a:pt x="251" y="23032"/>
                  </a:lnTo>
                  <a:lnTo>
                    <a:pt x="402" y="23083"/>
                  </a:lnTo>
                  <a:lnTo>
                    <a:pt x="652" y="23083"/>
                  </a:lnTo>
                  <a:lnTo>
                    <a:pt x="752" y="23057"/>
                  </a:lnTo>
                  <a:lnTo>
                    <a:pt x="853" y="23007"/>
                  </a:lnTo>
                  <a:lnTo>
                    <a:pt x="953" y="22932"/>
                  </a:lnTo>
                  <a:lnTo>
                    <a:pt x="1" y="2280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37"/>
            <p:cNvSpPr/>
            <p:nvPr/>
          </p:nvSpPr>
          <p:spPr>
            <a:xfrm rot="667674">
              <a:off x="4407170" y="2151176"/>
              <a:ext cx="23825" cy="6925"/>
            </a:xfrm>
            <a:custGeom>
              <a:avLst/>
              <a:gdLst/>
              <a:ahLst/>
              <a:cxnLst/>
              <a:rect l="l" t="t" r="r" b="b"/>
              <a:pathLst>
                <a:path w="953" h="277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26" y="26"/>
                  </a:lnTo>
                  <a:lnTo>
                    <a:pt x="26" y="26"/>
                  </a:lnTo>
                  <a:lnTo>
                    <a:pt x="126" y="126"/>
                  </a:lnTo>
                  <a:lnTo>
                    <a:pt x="251" y="226"/>
                  </a:lnTo>
                  <a:lnTo>
                    <a:pt x="402" y="277"/>
                  </a:lnTo>
                  <a:lnTo>
                    <a:pt x="527" y="277"/>
                  </a:lnTo>
                  <a:lnTo>
                    <a:pt x="527" y="277"/>
                  </a:lnTo>
                  <a:lnTo>
                    <a:pt x="652" y="277"/>
                  </a:lnTo>
                  <a:lnTo>
                    <a:pt x="752" y="251"/>
                  </a:lnTo>
                  <a:lnTo>
                    <a:pt x="853" y="201"/>
                  </a:lnTo>
                  <a:lnTo>
                    <a:pt x="953" y="126"/>
                  </a:lnTo>
                  <a:lnTo>
                    <a:pt x="953" y="126"/>
                  </a:ln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37"/>
            <p:cNvSpPr/>
            <p:nvPr/>
          </p:nvSpPr>
          <p:spPr>
            <a:xfrm rot="667674">
              <a:off x="4738791" y="1642245"/>
              <a:ext cx="3175" cy="7550"/>
            </a:xfrm>
            <a:custGeom>
              <a:avLst/>
              <a:gdLst/>
              <a:ahLst/>
              <a:cxnLst/>
              <a:rect l="l" t="t" r="r" b="b"/>
              <a:pathLst>
                <a:path w="127" h="302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01"/>
                  </a:lnTo>
                  <a:lnTo>
                    <a:pt x="26" y="176"/>
                  </a:lnTo>
                  <a:lnTo>
                    <a:pt x="76" y="251"/>
                  </a:lnTo>
                  <a:lnTo>
                    <a:pt x="126" y="302"/>
                  </a:lnTo>
                  <a:lnTo>
                    <a:pt x="126" y="302"/>
                  </a:lnTo>
                  <a:lnTo>
                    <a:pt x="126" y="226"/>
                  </a:lnTo>
                  <a:lnTo>
                    <a:pt x="101" y="151"/>
                  </a:lnTo>
                  <a:lnTo>
                    <a:pt x="51" y="76"/>
                  </a:ln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37"/>
            <p:cNvSpPr/>
            <p:nvPr/>
          </p:nvSpPr>
          <p:spPr>
            <a:xfrm rot="667674">
              <a:off x="4552447" y="1606653"/>
              <a:ext cx="103400" cy="22600"/>
            </a:xfrm>
            <a:custGeom>
              <a:avLst/>
              <a:gdLst/>
              <a:ahLst/>
              <a:cxnLst/>
              <a:rect l="l" t="t" r="r" b="b"/>
              <a:pathLst>
                <a:path w="4136" h="904" fill="none" extrusionOk="0">
                  <a:moveTo>
                    <a:pt x="4135" y="1"/>
                  </a:moveTo>
                  <a:lnTo>
                    <a:pt x="4135" y="1"/>
                  </a:lnTo>
                  <a:lnTo>
                    <a:pt x="3634" y="51"/>
                  </a:lnTo>
                  <a:lnTo>
                    <a:pt x="3108" y="126"/>
                  </a:lnTo>
                  <a:lnTo>
                    <a:pt x="2582" y="227"/>
                  </a:lnTo>
                  <a:lnTo>
                    <a:pt x="2080" y="352"/>
                  </a:lnTo>
                  <a:lnTo>
                    <a:pt x="1053" y="602"/>
                  </a:lnTo>
                  <a:lnTo>
                    <a:pt x="0" y="903"/>
                  </a:lnTo>
                  <a:lnTo>
                    <a:pt x="0" y="903"/>
                  </a:lnTo>
                  <a:lnTo>
                    <a:pt x="1028" y="753"/>
                  </a:lnTo>
                  <a:lnTo>
                    <a:pt x="1529" y="653"/>
                  </a:lnTo>
                  <a:lnTo>
                    <a:pt x="2055" y="552"/>
                  </a:lnTo>
                  <a:lnTo>
                    <a:pt x="2055" y="552"/>
                  </a:lnTo>
                  <a:lnTo>
                    <a:pt x="3133" y="277"/>
                  </a:lnTo>
                  <a:lnTo>
                    <a:pt x="4135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37"/>
            <p:cNvSpPr/>
            <p:nvPr/>
          </p:nvSpPr>
          <p:spPr>
            <a:xfrm rot="667674">
              <a:off x="4527049" y="2193089"/>
              <a:ext cx="79600" cy="79575"/>
            </a:xfrm>
            <a:custGeom>
              <a:avLst/>
              <a:gdLst/>
              <a:ahLst/>
              <a:cxnLst/>
              <a:rect l="l" t="t" r="r" b="b"/>
              <a:pathLst>
                <a:path w="3184" h="3183" extrusionOk="0">
                  <a:moveTo>
                    <a:pt x="1604" y="576"/>
                  </a:moveTo>
                  <a:lnTo>
                    <a:pt x="1830" y="601"/>
                  </a:lnTo>
                  <a:lnTo>
                    <a:pt x="2030" y="652"/>
                  </a:lnTo>
                  <a:lnTo>
                    <a:pt x="2206" y="752"/>
                  </a:lnTo>
                  <a:lnTo>
                    <a:pt x="2381" y="902"/>
                  </a:lnTo>
                  <a:lnTo>
                    <a:pt x="2482" y="1028"/>
                  </a:lnTo>
                  <a:lnTo>
                    <a:pt x="2532" y="1128"/>
                  </a:lnTo>
                  <a:lnTo>
                    <a:pt x="2582" y="1253"/>
                  </a:lnTo>
                  <a:lnTo>
                    <a:pt x="2632" y="1378"/>
                  </a:lnTo>
                  <a:lnTo>
                    <a:pt x="2657" y="1654"/>
                  </a:lnTo>
                  <a:lnTo>
                    <a:pt x="2632" y="1930"/>
                  </a:lnTo>
                  <a:lnTo>
                    <a:pt x="2607" y="2055"/>
                  </a:lnTo>
                  <a:lnTo>
                    <a:pt x="2557" y="2180"/>
                  </a:lnTo>
                  <a:lnTo>
                    <a:pt x="2482" y="2281"/>
                  </a:lnTo>
                  <a:lnTo>
                    <a:pt x="2406" y="2406"/>
                  </a:lnTo>
                  <a:lnTo>
                    <a:pt x="2331" y="2481"/>
                  </a:lnTo>
                  <a:lnTo>
                    <a:pt x="2231" y="2581"/>
                  </a:lnTo>
                  <a:lnTo>
                    <a:pt x="2106" y="2657"/>
                  </a:lnTo>
                  <a:lnTo>
                    <a:pt x="1980" y="2707"/>
                  </a:lnTo>
                  <a:lnTo>
                    <a:pt x="1730" y="2757"/>
                  </a:lnTo>
                  <a:lnTo>
                    <a:pt x="1479" y="2757"/>
                  </a:lnTo>
                  <a:lnTo>
                    <a:pt x="1254" y="2732"/>
                  </a:lnTo>
                  <a:lnTo>
                    <a:pt x="1028" y="2631"/>
                  </a:lnTo>
                  <a:lnTo>
                    <a:pt x="828" y="2506"/>
                  </a:lnTo>
                  <a:lnTo>
                    <a:pt x="652" y="2356"/>
                  </a:lnTo>
                  <a:lnTo>
                    <a:pt x="527" y="2155"/>
                  </a:lnTo>
                  <a:lnTo>
                    <a:pt x="427" y="1905"/>
                  </a:lnTo>
                  <a:lnTo>
                    <a:pt x="401" y="1754"/>
                  </a:lnTo>
                  <a:lnTo>
                    <a:pt x="376" y="1604"/>
                  </a:lnTo>
                  <a:lnTo>
                    <a:pt x="376" y="1454"/>
                  </a:lnTo>
                  <a:lnTo>
                    <a:pt x="401" y="1303"/>
                  </a:lnTo>
                  <a:lnTo>
                    <a:pt x="452" y="1178"/>
                  </a:lnTo>
                  <a:lnTo>
                    <a:pt x="527" y="1053"/>
                  </a:lnTo>
                  <a:lnTo>
                    <a:pt x="627" y="952"/>
                  </a:lnTo>
                  <a:lnTo>
                    <a:pt x="777" y="852"/>
                  </a:lnTo>
                  <a:lnTo>
                    <a:pt x="953" y="752"/>
                  </a:lnTo>
                  <a:lnTo>
                    <a:pt x="1178" y="652"/>
                  </a:lnTo>
                  <a:lnTo>
                    <a:pt x="1379" y="601"/>
                  </a:lnTo>
                  <a:lnTo>
                    <a:pt x="1604" y="576"/>
                  </a:lnTo>
                  <a:close/>
                  <a:moveTo>
                    <a:pt x="1529" y="0"/>
                  </a:moveTo>
                  <a:lnTo>
                    <a:pt x="1329" y="25"/>
                  </a:lnTo>
                  <a:lnTo>
                    <a:pt x="1103" y="50"/>
                  </a:lnTo>
                  <a:lnTo>
                    <a:pt x="903" y="125"/>
                  </a:lnTo>
                  <a:lnTo>
                    <a:pt x="727" y="226"/>
                  </a:lnTo>
                  <a:lnTo>
                    <a:pt x="552" y="326"/>
                  </a:lnTo>
                  <a:lnTo>
                    <a:pt x="401" y="476"/>
                  </a:lnTo>
                  <a:lnTo>
                    <a:pt x="276" y="652"/>
                  </a:lnTo>
                  <a:lnTo>
                    <a:pt x="176" y="827"/>
                  </a:lnTo>
                  <a:lnTo>
                    <a:pt x="76" y="1028"/>
                  </a:lnTo>
                  <a:lnTo>
                    <a:pt x="26" y="1278"/>
                  </a:lnTo>
                  <a:lnTo>
                    <a:pt x="0" y="1529"/>
                  </a:lnTo>
                  <a:lnTo>
                    <a:pt x="26" y="1779"/>
                  </a:lnTo>
                  <a:lnTo>
                    <a:pt x="76" y="2005"/>
                  </a:lnTo>
                  <a:lnTo>
                    <a:pt x="151" y="2205"/>
                  </a:lnTo>
                  <a:lnTo>
                    <a:pt x="276" y="2406"/>
                  </a:lnTo>
                  <a:lnTo>
                    <a:pt x="401" y="2606"/>
                  </a:lnTo>
                  <a:lnTo>
                    <a:pt x="577" y="2757"/>
                  </a:lnTo>
                  <a:lnTo>
                    <a:pt x="752" y="2907"/>
                  </a:lnTo>
                  <a:lnTo>
                    <a:pt x="953" y="3007"/>
                  </a:lnTo>
                  <a:lnTo>
                    <a:pt x="1153" y="3108"/>
                  </a:lnTo>
                  <a:lnTo>
                    <a:pt x="1379" y="3158"/>
                  </a:lnTo>
                  <a:lnTo>
                    <a:pt x="1604" y="3183"/>
                  </a:lnTo>
                  <a:lnTo>
                    <a:pt x="1855" y="3183"/>
                  </a:lnTo>
                  <a:lnTo>
                    <a:pt x="2106" y="3133"/>
                  </a:lnTo>
                  <a:lnTo>
                    <a:pt x="2331" y="3032"/>
                  </a:lnTo>
                  <a:lnTo>
                    <a:pt x="2507" y="2957"/>
                  </a:lnTo>
                  <a:lnTo>
                    <a:pt x="2657" y="2832"/>
                  </a:lnTo>
                  <a:lnTo>
                    <a:pt x="2782" y="2707"/>
                  </a:lnTo>
                  <a:lnTo>
                    <a:pt x="2883" y="2581"/>
                  </a:lnTo>
                  <a:lnTo>
                    <a:pt x="2983" y="2431"/>
                  </a:lnTo>
                  <a:lnTo>
                    <a:pt x="3058" y="2256"/>
                  </a:lnTo>
                  <a:lnTo>
                    <a:pt x="3108" y="2080"/>
                  </a:lnTo>
                  <a:lnTo>
                    <a:pt x="3158" y="1905"/>
                  </a:lnTo>
                  <a:lnTo>
                    <a:pt x="3183" y="1729"/>
                  </a:lnTo>
                  <a:lnTo>
                    <a:pt x="3183" y="1554"/>
                  </a:lnTo>
                  <a:lnTo>
                    <a:pt x="3158" y="1378"/>
                  </a:lnTo>
                  <a:lnTo>
                    <a:pt x="3108" y="1203"/>
                  </a:lnTo>
                  <a:lnTo>
                    <a:pt x="3058" y="1028"/>
                  </a:lnTo>
                  <a:lnTo>
                    <a:pt x="2983" y="852"/>
                  </a:lnTo>
                  <a:lnTo>
                    <a:pt x="2883" y="702"/>
                  </a:lnTo>
                  <a:lnTo>
                    <a:pt x="2782" y="551"/>
                  </a:lnTo>
                  <a:lnTo>
                    <a:pt x="2632" y="401"/>
                  </a:lnTo>
                  <a:lnTo>
                    <a:pt x="2482" y="276"/>
                  </a:lnTo>
                  <a:lnTo>
                    <a:pt x="2306" y="175"/>
                  </a:lnTo>
                  <a:lnTo>
                    <a:pt x="2131" y="100"/>
                  </a:lnTo>
                  <a:lnTo>
                    <a:pt x="1930" y="50"/>
                  </a:lnTo>
                  <a:lnTo>
                    <a:pt x="1730" y="25"/>
                  </a:lnTo>
                  <a:lnTo>
                    <a:pt x="15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37"/>
            <p:cNvSpPr/>
            <p:nvPr/>
          </p:nvSpPr>
          <p:spPr>
            <a:xfrm rot="667674">
              <a:off x="4285018" y="1529128"/>
              <a:ext cx="573951" cy="786951"/>
            </a:xfrm>
            <a:custGeom>
              <a:avLst/>
              <a:gdLst/>
              <a:ahLst/>
              <a:cxnLst/>
              <a:rect l="l" t="t" r="r" b="b"/>
              <a:pathLst>
                <a:path w="22958" h="31478" extrusionOk="0">
                  <a:moveTo>
                    <a:pt x="15138" y="1003"/>
                  </a:moveTo>
                  <a:lnTo>
                    <a:pt x="15514" y="1028"/>
                  </a:lnTo>
                  <a:lnTo>
                    <a:pt x="15865" y="1078"/>
                  </a:lnTo>
                  <a:lnTo>
                    <a:pt x="16165" y="1178"/>
                  </a:lnTo>
                  <a:lnTo>
                    <a:pt x="16441" y="1304"/>
                  </a:lnTo>
                  <a:lnTo>
                    <a:pt x="16692" y="1454"/>
                  </a:lnTo>
                  <a:lnTo>
                    <a:pt x="16917" y="1654"/>
                  </a:lnTo>
                  <a:lnTo>
                    <a:pt x="17093" y="1880"/>
                  </a:lnTo>
                  <a:lnTo>
                    <a:pt x="17268" y="2131"/>
                  </a:lnTo>
                  <a:lnTo>
                    <a:pt x="17444" y="2406"/>
                  </a:lnTo>
                  <a:lnTo>
                    <a:pt x="17569" y="2682"/>
                  </a:lnTo>
                  <a:lnTo>
                    <a:pt x="17820" y="3309"/>
                  </a:lnTo>
                  <a:lnTo>
                    <a:pt x="18045" y="3935"/>
                  </a:lnTo>
                  <a:lnTo>
                    <a:pt x="18271" y="4587"/>
                  </a:lnTo>
                  <a:lnTo>
                    <a:pt x="18722" y="6015"/>
                  </a:lnTo>
                  <a:lnTo>
                    <a:pt x="19148" y="7444"/>
                  </a:lnTo>
                  <a:lnTo>
                    <a:pt x="19524" y="8897"/>
                  </a:lnTo>
                  <a:lnTo>
                    <a:pt x="19875" y="10351"/>
                  </a:lnTo>
                  <a:lnTo>
                    <a:pt x="20200" y="11804"/>
                  </a:lnTo>
                  <a:lnTo>
                    <a:pt x="20501" y="13283"/>
                  </a:lnTo>
                  <a:lnTo>
                    <a:pt x="20777" y="14762"/>
                  </a:lnTo>
                  <a:lnTo>
                    <a:pt x="21027" y="16240"/>
                  </a:lnTo>
                  <a:lnTo>
                    <a:pt x="21479" y="19097"/>
                  </a:lnTo>
                  <a:lnTo>
                    <a:pt x="21905" y="21979"/>
                  </a:lnTo>
                  <a:lnTo>
                    <a:pt x="22180" y="23709"/>
                  </a:lnTo>
                  <a:lnTo>
                    <a:pt x="22280" y="24586"/>
                  </a:lnTo>
                  <a:lnTo>
                    <a:pt x="22306" y="25012"/>
                  </a:lnTo>
                  <a:lnTo>
                    <a:pt x="22331" y="25438"/>
                  </a:lnTo>
                  <a:lnTo>
                    <a:pt x="22306" y="25713"/>
                  </a:lnTo>
                  <a:lnTo>
                    <a:pt x="22280" y="25964"/>
                  </a:lnTo>
                  <a:lnTo>
                    <a:pt x="22230" y="26240"/>
                  </a:lnTo>
                  <a:lnTo>
                    <a:pt x="22130" y="26490"/>
                  </a:lnTo>
                  <a:lnTo>
                    <a:pt x="22055" y="26741"/>
                  </a:lnTo>
                  <a:lnTo>
                    <a:pt x="21930" y="26966"/>
                  </a:lnTo>
                  <a:lnTo>
                    <a:pt x="21779" y="27217"/>
                  </a:lnTo>
                  <a:lnTo>
                    <a:pt x="21629" y="27418"/>
                  </a:lnTo>
                  <a:lnTo>
                    <a:pt x="21479" y="27643"/>
                  </a:lnTo>
                  <a:lnTo>
                    <a:pt x="21303" y="27844"/>
                  </a:lnTo>
                  <a:lnTo>
                    <a:pt x="21103" y="28019"/>
                  </a:lnTo>
                  <a:lnTo>
                    <a:pt x="20902" y="28195"/>
                  </a:lnTo>
                  <a:lnTo>
                    <a:pt x="20677" y="28370"/>
                  </a:lnTo>
                  <a:lnTo>
                    <a:pt x="20451" y="28520"/>
                  </a:lnTo>
                  <a:lnTo>
                    <a:pt x="20225" y="28646"/>
                  </a:lnTo>
                  <a:lnTo>
                    <a:pt x="20000" y="28746"/>
                  </a:lnTo>
                  <a:lnTo>
                    <a:pt x="19724" y="28871"/>
                  </a:lnTo>
                  <a:lnTo>
                    <a:pt x="19474" y="28946"/>
                  </a:lnTo>
                  <a:lnTo>
                    <a:pt x="18922" y="29072"/>
                  </a:lnTo>
                  <a:lnTo>
                    <a:pt x="18371" y="29172"/>
                  </a:lnTo>
                  <a:lnTo>
                    <a:pt x="17794" y="29247"/>
                  </a:lnTo>
                  <a:lnTo>
                    <a:pt x="16717" y="29397"/>
                  </a:lnTo>
                  <a:lnTo>
                    <a:pt x="16165" y="29473"/>
                  </a:lnTo>
                  <a:lnTo>
                    <a:pt x="15639" y="29573"/>
                  </a:lnTo>
                  <a:lnTo>
                    <a:pt x="14161" y="29849"/>
                  </a:lnTo>
                  <a:lnTo>
                    <a:pt x="12682" y="30124"/>
                  </a:lnTo>
                  <a:lnTo>
                    <a:pt x="11178" y="30350"/>
                  </a:lnTo>
                  <a:lnTo>
                    <a:pt x="10451" y="30425"/>
                  </a:lnTo>
                  <a:lnTo>
                    <a:pt x="9700" y="30500"/>
                  </a:lnTo>
                  <a:lnTo>
                    <a:pt x="9173" y="30525"/>
                  </a:lnTo>
                  <a:lnTo>
                    <a:pt x="8647" y="30550"/>
                  </a:lnTo>
                  <a:lnTo>
                    <a:pt x="8096" y="30525"/>
                  </a:lnTo>
                  <a:lnTo>
                    <a:pt x="7845" y="30475"/>
                  </a:lnTo>
                  <a:lnTo>
                    <a:pt x="7594" y="30425"/>
                  </a:lnTo>
                  <a:lnTo>
                    <a:pt x="7369" y="30350"/>
                  </a:lnTo>
                  <a:lnTo>
                    <a:pt x="7168" y="30275"/>
                  </a:lnTo>
                  <a:lnTo>
                    <a:pt x="6968" y="30174"/>
                  </a:lnTo>
                  <a:lnTo>
                    <a:pt x="6793" y="30049"/>
                  </a:lnTo>
                  <a:lnTo>
                    <a:pt x="6617" y="29949"/>
                  </a:lnTo>
                  <a:lnTo>
                    <a:pt x="6442" y="29798"/>
                  </a:lnTo>
                  <a:lnTo>
                    <a:pt x="6141" y="29523"/>
                  </a:lnTo>
                  <a:lnTo>
                    <a:pt x="5890" y="29197"/>
                  </a:lnTo>
                  <a:lnTo>
                    <a:pt x="5665" y="28821"/>
                  </a:lnTo>
                  <a:lnTo>
                    <a:pt x="5439" y="28445"/>
                  </a:lnTo>
                  <a:lnTo>
                    <a:pt x="5264" y="28044"/>
                  </a:lnTo>
                  <a:lnTo>
                    <a:pt x="5113" y="27618"/>
                  </a:lnTo>
                  <a:lnTo>
                    <a:pt x="4988" y="27167"/>
                  </a:lnTo>
                  <a:lnTo>
                    <a:pt x="4763" y="26290"/>
                  </a:lnTo>
                  <a:lnTo>
                    <a:pt x="4562" y="25388"/>
                  </a:lnTo>
                  <a:lnTo>
                    <a:pt x="4362" y="24561"/>
                  </a:lnTo>
                  <a:lnTo>
                    <a:pt x="3710" y="22004"/>
                  </a:lnTo>
                  <a:lnTo>
                    <a:pt x="3083" y="19423"/>
                  </a:lnTo>
                  <a:lnTo>
                    <a:pt x="2507" y="16842"/>
                  </a:lnTo>
                  <a:lnTo>
                    <a:pt x="2231" y="15539"/>
                  </a:lnTo>
                  <a:lnTo>
                    <a:pt x="2006" y="14260"/>
                  </a:lnTo>
                  <a:lnTo>
                    <a:pt x="1755" y="12907"/>
                  </a:lnTo>
                  <a:lnTo>
                    <a:pt x="1555" y="11529"/>
                  </a:lnTo>
                  <a:lnTo>
                    <a:pt x="1379" y="10175"/>
                  </a:lnTo>
                  <a:lnTo>
                    <a:pt x="1229" y="8822"/>
                  </a:lnTo>
                  <a:lnTo>
                    <a:pt x="1154" y="8170"/>
                  </a:lnTo>
                  <a:lnTo>
                    <a:pt x="1053" y="7444"/>
                  </a:lnTo>
                  <a:lnTo>
                    <a:pt x="978" y="6667"/>
                  </a:lnTo>
                  <a:lnTo>
                    <a:pt x="953" y="6266"/>
                  </a:lnTo>
                  <a:lnTo>
                    <a:pt x="928" y="5865"/>
                  </a:lnTo>
                  <a:lnTo>
                    <a:pt x="953" y="5489"/>
                  </a:lnTo>
                  <a:lnTo>
                    <a:pt x="978" y="5113"/>
                  </a:lnTo>
                  <a:lnTo>
                    <a:pt x="1053" y="4762"/>
                  </a:lnTo>
                  <a:lnTo>
                    <a:pt x="1154" y="4436"/>
                  </a:lnTo>
                  <a:lnTo>
                    <a:pt x="1304" y="4136"/>
                  </a:lnTo>
                  <a:lnTo>
                    <a:pt x="1480" y="3885"/>
                  </a:lnTo>
                  <a:lnTo>
                    <a:pt x="1605" y="3760"/>
                  </a:lnTo>
                  <a:lnTo>
                    <a:pt x="1730" y="3659"/>
                  </a:lnTo>
                  <a:lnTo>
                    <a:pt x="1855" y="3559"/>
                  </a:lnTo>
                  <a:lnTo>
                    <a:pt x="2006" y="3484"/>
                  </a:lnTo>
                  <a:lnTo>
                    <a:pt x="2256" y="3359"/>
                  </a:lnTo>
                  <a:lnTo>
                    <a:pt x="2507" y="3258"/>
                  </a:lnTo>
                  <a:lnTo>
                    <a:pt x="3058" y="3108"/>
                  </a:lnTo>
                  <a:lnTo>
                    <a:pt x="3610" y="2983"/>
                  </a:lnTo>
                  <a:lnTo>
                    <a:pt x="4211" y="2857"/>
                  </a:lnTo>
                  <a:lnTo>
                    <a:pt x="5364" y="2682"/>
                  </a:lnTo>
                  <a:lnTo>
                    <a:pt x="5940" y="2607"/>
                  </a:lnTo>
                  <a:lnTo>
                    <a:pt x="6467" y="2507"/>
                  </a:lnTo>
                  <a:lnTo>
                    <a:pt x="9700" y="1905"/>
                  </a:lnTo>
                  <a:lnTo>
                    <a:pt x="12933" y="1354"/>
                  </a:lnTo>
                  <a:lnTo>
                    <a:pt x="14035" y="1153"/>
                  </a:lnTo>
                  <a:lnTo>
                    <a:pt x="14587" y="1053"/>
                  </a:lnTo>
                  <a:lnTo>
                    <a:pt x="15138" y="1003"/>
                  </a:lnTo>
                  <a:close/>
                  <a:moveTo>
                    <a:pt x="15790" y="0"/>
                  </a:moveTo>
                  <a:lnTo>
                    <a:pt x="15013" y="51"/>
                  </a:lnTo>
                  <a:lnTo>
                    <a:pt x="14261" y="126"/>
                  </a:lnTo>
                  <a:lnTo>
                    <a:pt x="13509" y="226"/>
                  </a:lnTo>
                  <a:lnTo>
                    <a:pt x="12757" y="351"/>
                  </a:lnTo>
                  <a:lnTo>
                    <a:pt x="11253" y="652"/>
                  </a:lnTo>
                  <a:lnTo>
                    <a:pt x="9750" y="928"/>
                  </a:lnTo>
                  <a:lnTo>
                    <a:pt x="7920" y="1254"/>
                  </a:lnTo>
                  <a:lnTo>
                    <a:pt x="6066" y="1579"/>
                  </a:lnTo>
                  <a:lnTo>
                    <a:pt x="4236" y="1955"/>
                  </a:lnTo>
                  <a:lnTo>
                    <a:pt x="3334" y="2156"/>
                  </a:lnTo>
                  <a:lnTo>
                    <a:pt x="2407" y="2356"/>
                  </a:lnTo>
                  <a:lnTo>
                    <a:pt x="1906" y="2532"/>
                  </a:lnTo>
                  <a:lnTo>
                    <a:pt x="1680" y="2607"/>
                  </a:lnTo>
                  <a:lnTo>
                    <a:pt x="1454" y="2707"/>
                  </a:lnTo>
                  <a:lnTo>
                    <a:pt x="1279" y="2832"/>
                  </a:lnTo>
                  <a:lnTo>
                    <a:pt x="1104" y="2958"/>
                  </a:lnTo>
                  <a:lnTo>
                    <a:pt x="928" y="3083"/>
                  </a:lnTo>
                  <a:lnTo>
                    <a:pt x="803" y="3208"/>
                  </a:lnTo>
                  <a:lnTo>
                    <a:pt x="652" y="3359"/>
                  </a:lnTo>
                  <a:lnTo>
                    <a:pt x="552" y="3509"/>
                  </a:lnTo>
                  <a:lnTo>
                    <a:pt x="352" y="3810"/>
                  </a:lnTo>
                  <a:lnTo>
                    <a:pt x="201" y="4161"/>
                  </a:lnTo>
                  <a:lnTo>
                    <a:pt x="101" y="4537"/>
                  </a:lnTo>
                  <a:lnTo>
                    <a:pt x="51" y="4912"/>
                  </a:lnTo>
                  <a:lnTo>
                    <a:pt x="26" y="5339"/>
                  </a:lnTo>
                  <a:lnTo>
                    <a:pt x="1" y="5765"/>
                  </a:lnTo>
                  <a:lnTo>
                    <a:pt x="26" y="6216"/>
                  </a:lnTo>
                  <a:lnTo>
                    <a:pt x="101" y="7143"/>
                  </a:lnTo>
                  <a:lnTo>
                    <a:pt x="176" y="8120"/>
                  </a:lnTo>
                  <a:lnTo>
                    <a:pt x="352" y="9749"/>
                  </a:lnTo>
                  <a:lnTo>
                    <a:pt x="552" y="11378"/>
                  </a:lnTo>
                  <a:lnTo>
                    <a:pt x="778" y="13007"/>
                  </a:lnTo>
                  <a:lnTo>
                    <a:pt x="1053" y="14636"/>
                  </a:lnTo>
                  <a:lnTo>
                    <a:pt x="1379" y="16240"/>
                  </a:lnTo>
                  <a:lnTo>
                    <a:pt x="1705" y="17844"/>
                  </a:lnTo>
                  <a:lnTo>
                    <a:pt x="2081" y="19448"/>
                  </a:lnTo>
                  <a:lnTo>
                    <a:pt x="2457" y="21052"/>
                  </a:lnTo>
                  <a:lnTo>
                    <a:pt x="3259" y="24135"/>
                  </a:lnTo>
                  <a:lnTo>
                    <a:pt x="4086" y="27192"/>
                  </a:lnTo>
                  <a:lnTo>
                    <a:pt x="4236" y="27718"/>
                  </a:lnTo>
                  <a:lnTo>
                    <a:pt x="4387" y="28270"/>
                  </a:lnTo>
                  <a:lnTo>
                    <a:pt x="4587" y="28821"/>
                  </a:lnTo>
                  <a:lnTo>
                    <a:pt x="4813" y="29347"/>
                  </a:lnTo>
                  <a:lnTo>
                    <a:pt x="4938" y="29598"/>
                  </a:lnTo>
                  <a:lnTo>
                    <a:pt x="5088" y="29849"/>
                  </a:lnTo>
                  <a:lnTo>
                    <a:pt x="5239" y="30074"/>
                  </a:lnTo>
                  <a:lnTo>
                    <a:pt x="5414" y="30300"/>
                  </a:lnTo>
                  <a:lnTo>
                    <a:pt x="5615" y="30500"/>
                  </a:lnTo>
                  <a:lnTo>
                    <a:pt x="5815" y="30676"/>
                  </a:lnTo>
                  <a:lnTo>
                    <a:pt x="6066" y="30851"/>
                  </a:lnTo>
                  <a:lnTo>
                    <a:pt x="6316" y="31001"/>
                  </a:lnTo>
                  <a:lnTo>
                    <a:pt x="6692" y="31152"/>
                  </a:lnTo>
                  <a:lnTo>
                    <a:pt x="7093" y="31302"/>
                  </a:lnTo>
                  <a:lnTo>
                    <a:pt x="7494" y="31377"/>
                  </a:lnTo>
                  <a:lnTo>
                    <a:pt x="7945" y="31452"/>
                  </a:lnTo>
                  <a:lnTo>
                    <a:pt x="8396" y="31478"/>
                  </a:lnTo>
                  <a:lnTo>
                    <a:pt x="9299" y="31478"/>
                  </a:lnTo>
                  <a:lnTo>
                    <a:pt x="9775" y="31427"/>
                  </a:lnTo>
                  <a:lnTo>
                    <a:pt x="10702" y="31327"/>
                  </a:lnTo>
                  <a:lnTo>
                    <a:pt x="11604" y="31177"/>
                  </a:lnTo>
                  <a:lnTo>
                    <a:pt x="13283" y="30876"/>
                  </a:lnTo>
                  <a:lnTo>
                    <a:pt x="14411" y="30701"/>
                  </a:lnTo>
                  <a:lnTo>
                    <a:pt x="15514" y="30550"/>
                  </a:lnTo>
                  <a:lnTo>
                    <a:pt x="16642" y="30350"/>
                  </a:lnTo>
                  <a:lnTo>
                    <a:pt x="17193" y="30224"/>
                  </a:lnTo>
                  <a:lnTo>
                    <a:pt x="17744" y="30099"/>
                  </a:lnTo>
                  <a:lnTo>
                    <a:pt x="18371" y="29949"/>
                  </a:lnTo>
                  <a:lnTo>
                    <a:pt x="19073" y="29798"/>
                  </a:lnTo>
                  <a:lnTo>
                    <a:pt x="19749" y="29623"/>
                  </a:lnTo>
                  <a:lnTo>
                    <a:pt x="20050" y="29523"/>
                  </a:lnTo>
                  <a:lnTo>
                    <a:pt x="20326" y="29397"/>
                  </a:lnTo>
                  <a:lnTo>
                    <a:pt x="20802" y="29147"/>
                  </a:lnTo>
                  <a:lnTo>
                    <a:pt x="21178" y="28896"/>
                  </a:lnTo>
                  <a:lnTo>
                    <a:pt x="21554" y="28595"/>
                  </a:lnTo>
                  <a:lnTo>
                    <a:pt x="21980" y="28195"/>
                  </a:lnTo>
                  <a:lnTo>
                    <a:pt x="22130" y="28019"/>
                  </a:lnTo>
                  <a:lnTo>
                    <a:pt x="22255" y="27844"/>
                  </a:lnTo>
                  <a:lnTo>
                    <a:pt x="22381" y="27643"/>
                  </a:lnTo>
                  <a:lnTo>
                    <a:pt x="22506" y="27443"/>
                  </a:lnTo>
                  <a:lnTo>
                    <a:pt x="22681" y="27042"/>
                  </a:lnTo>
                  <a:lnTo>
                    <a:pt x="22807" y="26591"/>
                  </a:lnTo>
                  <a:lnTo>
                    <a:pt x="22882" y="26240"/>
                  </a:lnTo>
                  <a:lnTo>
                    <a:pt x="22932" y="25889"/>
                  </a:lnTo>
                  <a:lnTo>
                    <a:pt x="22957" y="25538"/>
                  </a:lnTo>
                  <a:lnTo>
                    <a:pt x="22957" y="25187"/>
                  </a:lnTo>
                  <a:lnTo>
                    <a:pt x="22932" y="24435"/>
                  </a:lnTo>
                  <a:lnTo>
                    <a:pt x="22857" y="23709"/>
                  </a:lnTo>
                  <a:lnTo>
                    <a:pt x="22757" y="22957"/>
                  </a:lnTo>
                  <a:lnTo>
                    <a:pt x="22631" y="22230"/>
                  </a:lnTo>
                  <a:lnTo>
                    <a:pt x="22506" y="21503"/>
                  </a:lnTo>
                  <a:lnTo>
                    <a:pt x="22406" y="20826"/>
                  </a:lnTo>
                  <a:lnTo>
                    <a:pt x="22180" y="19197"/>
                  </a:lnTo>
                  <a:lnTo>
                    <a:pt x="21955" y="17543"/>
                  </a:lnTo>
                  <a:lnTo>
                    <a:pt x="21704" y="15914"/>
                  </a:lnTo>
                  <a:lnTo>
                    <a:pt x="21428" y="14310"/>
                  </a:lnTo>
                  <a:lnTo>
                    <a:pt x="21128" y="12682"/>
                  </a:lnTo>
                  <a:lnTo>
                    <a:pt x="20802" y="11053"/>
                  </a:lnTo>
                  <a:lnTo>
                    <a:pt x="20476" y="9449"/>
                  </a:lnTo>
                  <a:lnTo>
                    <a:pt x="20100" y="7845"/>
                  </a:lnTo>
                  <a:lnTo>
                    <a:pt x="19724" y="6241"/>
                  </a:lnTo>
                  <a:lnTo>
                    <a:pt x="19499" y="5414"/>
                  </a:lnTo>
                  <a:lnTo>
                    <a:pt x="19273" y="4587"/>
                  </a:lnTo>
                  <a:lnTo>
                    <a:pt x="19048" y="3760"/>
                  </a:lnTo>
                  <a:lnTo>
                    <a:pt x="18772" y="2958"/>
                  </a:lnTo>
                  <a:lnTo>
                    <a:pt x="18446" y="2181"/>
                  </a:lnTo>
                  <a:lnTo>
                    <a:pt x="18271" y="1805"/>
                  </a:lnTo>
                  <a:lnTo>
                    <a:pt x="18095" y="1454"/>
                  </a:lnTo>
                  <a:lnTo>
                    <a:pt x="17895" y="1078"/>
                  </a:lnTo>
                  <a:lnTo>
                    <a:pt x="17669" y="777"/>
                  </a:lnTo>
                  <a:lnTo>
                    <a:pt x="17444" y="527"/>
                  </a:lnTo>
                  <a:lnTo>
                    <a:pt x="17168" y="326"/>
                  </a:lnTo>
                  <a:lnTo>
                    <a:pt x="16892" y="151"/>
                  </a:lnTo>
                  <a:lnTo>
                    <a:pt x="16566" y="51"/>
                  </a:lnTo>
                  <a:lnTo>
                    <a:pt x="161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37"/>
            <p:cNvSpPr/>
            <p:nvPr/>
          </p:nvSpPr>
          <p:spPr>
            <a:xfrm rot="667674">
              <a:off x="4340130" y="1596373"/>
              <a:ext cx="464301" cy="600851"/>
            </a:xfrm>
            <a:custGeom>
              <a:avLst/>
              <a:gdLst/>
              <a:ahLst/>
              <a:cxnLst/>
              <a:rect l="l" t="t" r="r" b="b"/>
              <a:pathLst>
                <a:path w="18572" h="24034" extrusionOk="0">
                  <a:moveTo>
                    <a:pt x="12532" y="827"/>
                  </a:moveTo>
                  <a:lnTo>
                    <a:pt x="12832" y="852"/>
                  </a:lnTo>
                  <a:lnTo>
                    <a:pt x="13108" y="877"/>
                  </a:lnTo>
                  <a:lnTo>
                    <a:pt x="13359" y="977"/>
                  </a:lnTo>
                  <a:lnTo>
                    <a:pt x="13584" y="1078"/>
                  </a:lnTo>
                  <a:lnTo>
                    <a:pt x="13810" y="1203"/>
                  </a:lnTo>
                  <a:lnTo>
                    <a:pt x="13985" y="1378"/>
                  </a:lnTo>
                  <a:lnTo>
                    <a:pt x="14135" y="1554"/>
                  </a:lnTo>
                  <a:lnTo>
                    <a:pt x="14286" y="1779"/>
                  </a:lnTo>
                  <a:lnTo>
                    <a:pt x="14411" y="1980"/>
                  </a:lnTo>
                  <a:lnTo>
                    <a:pt x="14536" y="2231"/>
                  </a:lnTo>
                  <a:lnTo>
                    <a:pt x="14737" y="2732"/>
                  </a:lnTo>
                  <a:lnTo>
                    <a:pt x="14937" y="3258"/>
                  </a:lnTo>
                  <a:lnTo>
                    <a:pt x="15113" y="3784"/>
                  </a:lnTo>
                  <a:lnTo>
                    <a:pt x="15489" y="4962"/>
                  </a:lnTo>
                  <a:lnTo>
                    <a:pt x="15815" y="6165"/>
                  </a:lnTo>
                  <a:lnTo>
                    <a:pt x="16140" y="7368"/>
                  </a:lnTo>
                  <a:lnTo>
                    <a:pt x="16441" y="8571"/>
                  </a:lnTo>
                  <a:lnTo>
                    <a:pt x="16717" y="9774"/>
                  </a:lnTo>
                  <a:lnTo>
                    <a:pt x="16942" y="10977"/>
                  </a:lnTo>
                  <a:lnTo>
                    <a:pt x="17193" y="12205"/>
                  </a:lnTo>
                  <a:lnTo>
                    <a:pt x="17393" y="13433"/>
                  </a:lnTo>
                  <a:lnTo>
                    <a:pt x="17494" y="14135"/>
                  </a:lnTo>
                  <a:lnTo>
                    <a:pt x="17594" y="14861"/>
                  </a:lnTo>
                  <a:lnTo>
                    <a:pt x="17769" y="16315"/>
                  </a:lnTo>
                  <a:lnTo>
                    <a:pt x="17945" y="17643"/>
                  </a:lnTo>
                  <a:lnTo>
                    <a:pt x="18020" y="18320"/>
                  </a:lnTo>
                  <a:lnTo>
                    <a:pt x="18045" y="18997"/>
                  </a:lnTo>
                  <a:lnTo>
                    <a:pt x="18045" y="19222"/>
                  </a:lnTo>
                  <a:lnTo>
                    <a:pt x="17995" y="19448"/>
                  </a:lnTo>
                  <a:lnTo>
                    <a:pt x="17945" y="19648"/>
                  </a:lnTo>
                  <a:lnTo>
                    <a:pt x="17895" y="19874"/>
                  </a:lnTo>
                  <a:lnTo>
                    <a:pt x="17819" y="20074"/>
                  </a:lnTo>
                  <a:lnTo>
                    <a:pt x="17719" y="20275"/>
                  </a:lnTo>
                  <a:lnTo>
                    <a:pt x="17594" y="20475"/>
                  </a:lnTo>
                  <a:lnTo>
                    <a:pt x="17469" y="20651"/>
                  </a:lnTo>
                  <a:lnTo>
                    <a:pt x="17168" y="20976"/>
                  </a:lnTo>
                  <a:lnTo>
                    <a:pt x="16842" y="21302"/>
                  </a:lnTo>
                  <a:lnTo>
                    <a:pt x="16491" y="21553"/>
                  </a:lnTo>
                  <a:lnTo>
                    <a:pt x="16090" y="21753"/>
                  </a:lnTo>
                  <a:lnTo>
                    <a:pt x="15890" y="21829"/>
                  </a:lnTo>
                  <a:lnTo>
                    <a:pt x="15664" y="21904"/>
                  </a:lnTo>
                  <a:lnTo>
                    <a:pt x="15213" y="22029"/>
                  </a:lnTo>
                  <a:lnTo>
                    <a:pt x="14261" y="22179"/>
                  </a:lnTo>
                  <a:lnTo>
                    <a:pt x="13359" y="22305"/>
                  </a:lnTo>
                  <a:lnTo>
                    <a:pt x="12456" y="22455"/>
                  </a:lnTo>
                  <a:lnTo>
                    <a:pt x="11228" y="22681"/>
                  </a:lnTo>
                  <a:lnTo>
                    <a:pt x="10000" y="22906"/>
                  </a:lnTo>
                  <a:lnTo>
                    <a:pt x="8772" y="23082"/>
                  </a:lnTo>
                  <a:lnTo>
                    <a:pt x="8146" y="23157"/>
                  </a:lnTo>
                  <a:lnTo>
                    <a:pt x="7519" y="23232"/>
                  </a:lnTo>
                  <a:lnTo>
                    <a:pt x="7093" y="23257"/>
                  </a:lnTo>
                  <a:lnTo>
                    <a:pt x="6642" y="23282"/>
                  </a:lnTo>
                  <a:lnTo>
                    <a:pt x="6191" y="23257"/>
                  </a:lnTo>
                  <a:lnTo>
                    <a:pt x="5990" y="23207"/>
                  </a:lnTo>
                  <a:lnTo>
                    <a:pt x="5765" y="23157"/>
                  </a:lnTo>
                  <a:lnTo>
                    <a:pt x="5439" y="23057"/>
                  </a:lnTo>
                  <a:lnTo>
                    <a:pt x="5163" y="22906"/>
                  </a:lnTo>
                  <a:lnTo>
                    <a:pt x="4888" y="22731"/>
                  </a:lnTo>
                  <a:lnTo>
                    <a:pt x="4662" y="22505"/>
                  </a:lnTo>
                  <a:lnTo>
                    <a:pt x="4437" y="22280"/>
                  </a:lnTo>
                  <a:lnTo>
                    <a:pt x="4261" y="22029"/>
                  </a:lnTo>
                  <a:lnTo>
                    <a:pt x="4111" y="21728"/>
                  </a:lnTo>
                  <a:lnTo>
                    <a:pt x="3961" y="21453"/>
                  </a:lnTo>
                  <a:lnTo>
                    <a:pt x="3835" y="21127"/>
                  </a:lnTo>
                  <a:lnTo>
                    <a:pt x="3710" y="20801"/>
                  </a:lnTo>
                  <a:lnTo>
                    <a:pt x="3509" y="20149"/>
                  </a:lnTo>
                  <a:lnTo>
                    <a:pt x="3359" y="19473"/>
                  </a:lnTo>
                  <a:lnTo>
                    <a:pt x="3209" y="18821"/>
                  </a:lnTo>
                  <a:lnTo>
                    <a:pt x="3234" y="18821"/>
                  </a:lnTo>
                  <a:lnTo>
                    <a:pt x="2783" y="17067"/>
                  </a:lnTo>
                  <a:lnTo>
                    <a:pt x="2382" y="15313"/>
                  </a:lnTo>
                  <a:lnTo>
                    <a:pt x="2006" y="13558"/>
                  </a:lnTo>
                  <a:lnTo>
                    <a:pt x="1655" y="11779"/>
                  </a:lnTo>
                  <a:lnTo>
                    <a:pt x="1454" y="10676"/>
                  </a:lnTo>
                  <a:lnTo>
                    <a:pt x="1279" y="9548"/>
                  </a:lnTo>
                  <a:lnTo>
                    <a:pt x="1129" y="8421"/>
                  </a:lnTo>
                  <a:lnTo>
                    <a:pt x="1003" y="7293"/>
                  </a:lnTo>
                  <a:lnTo>
                    <a:pt x="878" y="6165"/>
                  </a:lnTo>
                  <a:lnTo>
                    <a:pt x="803" y="5514"/>
                  </a:lnTo>
                  <a:lnTo>
                    <a:pt x="778" y="4862"/>
                  </a:lnTo>
                  <a:lnTo>
                    <a:pt x="778" y="4536"/>
                  </a:lnTo>
                  <a:lnTo>
                    <a:pt x="828" y="4235"/>
                  </a:lnTo>
                  <a:lnTo>
                    <a:pt x="878" y="3935"/>
                  </a:lnTo>
                  <a:lnTo>
                    <a:pt x="953" y="3684"/>
                  </a:lnTo>
                  <a:lnTo>
                    <a:pt x="1078" y="3433"/>
                  </a:lnTo>
                  <a:lnTo>
                    <a:pt x="1229" y="3208"/>
                  </a:lnTo>
                  <a:lnTo>
                    <a:pt x="1429" y="3032"/>
                  </a:lnTo>
                  <a:lnTo>
                    <a:pt x="1655" y="2882"/>
                  </a:lnTo>
                  <a:lnTo>
                    <a:pt x="2081" y="2707"/>
                  </a:lnTo>
                  <a:lnTo>
                    <a:pt x="2532" y="2581"/>
                  </a:lnTo>
                  <a:lnTo>
                    <a:pt x="2983" y="2456"/>
                  </a:lnTo>
                  <a:lnTo>
                    <a:pt x="3484" y="2381"/>
                  </a:lnTo>
                  <a:lnTo>
                    <a:pt x="4437" y="2231"/>
                  </a:lnTo>
                  <a:lnTo>
                    <a:pt x="5364" y="2080"/>
                  </a:lnTo>
                  <a:lnTo>
                    <a:pt x="8020" y="1579"/>
                  </a:lnTo>
                  <a:lnTo>
                    <a:pt x="10702" y="1128"/>
                  </a:lnTo>
                  <a:lnTo>
                    <a:pt x="11604" y="952"/>
                  </a:lnTo>
                  <a:lnTo>
                    <a:pt x="12080" y="877"/>
                  </a:lnTo>
                  <a:lnTo>
                    <a:pt x="12532" y="827"/>
                  </a:lnTo>
                  <a:close/>
                  <a:moveTo>
                    <a:pt x="13058" y="0"/>
                  </a:moveTo>
                  <a:lnTo>
                    <a:pt x="12431" y="25"/>
                  </a:lnTo>
                  <a:lnTo>
                    <a:pt x="11805" y="100"/>
                  </a:lnTo>
                  <a:lnTo>
                    <a:pt x="11178" y="201"/>
                  </a:lnTo>
                  <a:lnTo>
                    <a:pt x="10552" y="301"/>
                  </a:lnTo>
                  <a:lnTo>
                    <a:pt x="9299" y="551"/>
                  </a:lnTo>
                  <a:lnTo>
                    <a:pt x="8071" y="777"/>
                  </a:lnTo>
                  <a:lnTo>
                    <a:pt x="5013" y="1303"/>
                  </a:lnTo>
                  <a:lnTo>
                    <a:pt x="3509" y="1604"/>
                  </a:lnTo>
                  <a:lnTo>
                    <a:pt x="2758" y="1779"/>
                  </a:lnTo>
                  <a:lnTo>
                    <a:pt x="2006" y="1955"/>
                  </a:lnTo>
                  <a:lnTo>
                    <a:pt x="1580" y="2080"/>
                  </a:lnTo>
                  <a:lnTo>
                    <a:pt x="1204" y="2256"/>
                  </a:lnTo>
                  <a:lnTo>
                    <a:pt x="903" y="2431"/>
                  </a:lnTo>
                  <a:lnTo>
                    <a:pt x="652" y="2657"/>
                  </a:lnTo>
                  <a:lnTo>
                    <a:pt x="452" y="2907"/>
                  </a:lnTo>
                  <a:lnTo>
                    <a:pt x="302" y="3158"/>
                  </a:lnTo>
                  <a:lnTo>
                    <a:pt x="176" y="3433"/>
                  </a:lnTo>
                  <a:lnTo>
                    <a:pt x="101" y="3759"/>
                  </a:lnTo>
                  <a:lnTo>
                    <a:pt x="51" y="4060"/>
                  </a:lnTo>
                  <a:lnTo>
                    <a:pt x="26" y="4411"/>
                  </a:lnTo>
                  <a:lnTo>
                    <a:pt x="1" y="4762"/>
                  </a:lnTo>
                  <a:lnTo>
                    <a:pt x="26" y="5138"/>
                  </a:lnTo>
                  <a:lnTo>
                    <a:pt x="76" y="5915"/>
                  </a:lnTo>
                  <a:lnTo>
                    <a:pt x="151" y="6717"/>
                  </a:lnTo>
                  <a:lnTo>
                    <a:pt x="276" y="8070"/>
                  </a:lnTo>
                  <a:lnTo>
                    <a:pt x="452" y="9423"/>
                  </a:lnTo>
                  <a:lnTo>
                    <a:pt x="652" y="10751"/>
                  </a:lnTo>
                  <a:lnTo>
                    <a:pt x="878" y="12105"/>
                  </a:lnTo>
                  <a:lnTo>
                    <a:pt x="1129" y="13433"/>
                  </a:lnTo>
                  <a:lnTo>
                    <a:pt x="1429" y="14761"/>
                  </a:lnTo>
                  <a:lnTo>
                    <a:pt x="1730" y="16089"/>
                  </a:lnTo>
                  <a:lnTo>
                    <a:pt x="2031" y="17418"/>
                  </a:lnTo>
                  <a:lnTo>
                    <a:pt x="2357" y="18696"/>
                  </a:lnTo>
                  <a:lnTo>
                    <a:pt x="2858" y="20500"/>
                  </a:lnTo>
                  <a:lnTo>
                    <a:pt x="3108" y="21402"/>
                  </a:lnTo>
                  <a:lnTo>
                    <a:pt x="3284" y="21854"/>
                  </a:lnTo>
                  <a:lnTo>
                    <a:pt x="3459" y="22280"/>
                  </a:lnTo>
                  <a:lnTo>
                    <a:pt x="3685" y="22706"/>
                  </a:lnTo>
                  <a:lnTo>
                    <a:pt x="3835" y="22906"/>
                  </a:lnTo>
                  <a:lnTo>
                    <a:pt x="3961" y="23082"/>
                  </a:lnTo>
                  <a:lnTo>
                    <a:pt x="4136" y="23232"/>
                  </a:lnTo>
                  <a:lnTo>
                    <a:pt x="4311" y="23382"/>
                  </a:lnTo>
                  <a:lnTo>
                    <a:pt x="4487" y="23533"/>
                  </a:lnTo>
                  <a:lnTo>
                    <a:pt x="4712" y="23658"/>
                  </a:lnTo>
                  <a:lnTo>
                    <a:pt x="5013" y="23783"/>
                  </a:lnTo>
                  <a:lnTo>
                    <a:pt x="5339" y="23884"/>
                  </a:lnTo>
                  <a:lnTo>
                    <a:pt x="5690" y="23959"/>
                  </a:lnTo>
                  <a:lnTo>
                    <a:pt x="6066" y="24009"/>
                  </a:lnTo>
                  <a:lnTo>
                    <a:pt x="6442" y="24034"/>
                  </a:lnTo>
                  <a:lnTo>
                    <a:pt x="7193" y="24034"/>
                  </a:lnTo>
                  <a:lnTo>
                    <a:pt x="7569" y="24009"/>
                  </a:lnTo>
                  <a:lnTo>
                    <a:pt x="8346" y="23909"/>
                  </a:lnTo>
                  <a:lnTo>
                    <a:pt x="9123" y="23783"/>
                  </a:lnTo>
                  <a:lnTo>
                    <a:pt x="10502" y="23533"/>
                  </a:lnTo>
                  <a:lnTo>
                    <a:pt x="11429" y="23382"/>
                  </a:lnTo>
                  <a:lnTo>
                    <a:pt x="12381" y="23257"/>
                  </a:lnTo>
                  <a:lnTo>
                    <a:pt x="13308" y="23082"/>
                  </a:lnTo>
                  <a:lnTo>
                    <a:pt x="13760" y="22981"/>
                  </a:lnTo>
                  <a:lnTo>
                    <a:pt x="14236" y="22881"/>
                  </a:lnTo>
                  <a:lnTo>
                    <a:pt x="14737" y="22756"/>
                  </a:lnTo>
                  <a:lnTo>
                    <a:pt x="15313" y="22631"/>
                  </a:lnTo>
                  <a:lnTo>
                    <a:pt x="15890" y="22480"/>
                  </a:lnTo>
                  <a:lnTo>
                    <a:pt x="16140" y="22380"/>
                  </a:lnTo>
                  <a:lnTo>
                    <a:pt x="16366" y="22280"/>
                  </a:lnTo>
                  <a:lnTo>
                    <a:pt x="16767" y="22079"/>
                  </a:lnTo>
                  <a:lnTo>
                    <a:pt x="17093" y="21854"/>
                  </a:lnTo>
                  <a:lnTo>
                    <a:pt x="17393" y="21603"/>
                  </a:lnTo>
                  <a:lnTo>
                    <a:pt x="17744" y="21277"/>
                  </a:lnTo>
                  <a:lnTo>
                    <a:pt x="17870" y="21152"/>
                  </a:lnTo>
                  <a:lnTo>
                    <a:pt x="17995" y="21002"/>
                  </a:lnTo>
                  <a:lnTo>
                    <a:pt x="18195" y="20676"/>
                  </a:lnTo>
                  <a:lnTo>
                    <a:pt x="18346" y="20325"/>
                  </a:lnTo>
                  <a:lnTo>
                    <a:pt x="18446" y="19949"/>
                  </a:lnTo>
                  <a:lnTo>
                    <a:pt x="18496" y="19673"/>
                  </a:lnTo>
                  <a:lnTo>
                    <a:pt x="18546" y="19398"/>
                  </a:lnTo>
                  <a:lnTo>
                    <a:pt x="18571" y="19122"/>
                  </a:lnTo>
                  <a:lnTo>
                    <a:pt x="18571" y="18821"/>
                  </a:lnTo>
                  <a:lnTo>
                    <a:pt x="18546" y="18270"/>
                  </a:lnTo>
                  <a:lnTo>
                    <a:pt x="18496" y="17693"/>
                  </a:lnTo>
                  <a:lnTo>
                    <a:pt x="18346" y="16089"/>
                  </a:lnTo>
                  <a:lnTo>
                    <a:pt x="18120" y="14511"/>
                  </a:lnTo>
                  <a:lnTo>
                    <a:pt x="18120" y="14285"/>
                  </a:lnTo>
                  <a:lnTo>
                    <a:pt x="18095" y="14160"/>
                  </a:lnTo>
                  <a:lnTo>
                    <a:pt x="18070" y="14060"/>
                  </a:lnTo>
                  <a:lnTo>
                    <a:pt x="17845" y="12556"/>
                  </a:lnTo>
                  <a:lnTo>
                    <a:pt x="17494" y="10601"/>
                  </a:lnTo>
                  <a:lnTo>
                    <a:pt x="17118" y="8646"/>
                  </a:lnTo>
                  <a:lnTo>
                    <a:pt x="16867" y="7569"/>
                  </a:lnTo>
                  <a:lnTo>
                    <a:pt x="16617" y="6491"/>
                  </a:lnTo>
                  <a:lnTo>
                    <a:pt x="16291" y="5163"/>
                  </a:lnTo>
                  <a:lnTo>
                    <a:pt x="16140" y="4486"/>
                  </a:lnTo>
                  <a:lnTo>
                    <a:pt x="15940" y="3784"/>
                  </a:lnTo>
                  <a:lnTo>
                    <a:pt x="15739" y="3108"/>
                  </a:lnTo>
                  <a:lnTo>
                    <a:pt x="15514" y="2456"/>
                  </a:lnTo>
                  <a:lnTo>
                    <a:pt x="15263" y="1804"/>
                  </a:lnTo>
                  <a:lnTo>
                    <a:pt x="14962" y="1203"/>
                  </a:lnTo>
                  <a:lnTo>
                    <a:pt x="14787" y="902"/>
                  </a:lnTo>
                  <a:lnTo>
                    <a:pt x="14612" y="652"/>
                  </a:lnTo>
                  <a:lnTo>
                    <a:pt x="14411" y="426"/>
                  </a:lnTo>
                  <a:lnTo>
                    <a:pt x="14211" y="276"/>
                  </a:lnTo>
                  <a:lnTo>
                    <a:pt x="13960" y="125"/>
                  </a:lnTo>
                  <a:lnTo>
                    <a:pt x="13684" y="50"/>
                  </a:lnTo>
                  <a:lnTo>
                    <a:pt x="1338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37"/>
            <p:cNvSpPr/>
            <p:nvPr/>
          </p:nvSpPr>
          <p:spPr>
            <a:xfrm rot="667674">
              <a:off x="4424954" y="1748781"/>
              <a:ext cx="294500" cy="248125"/>
            </a:xfrm>
            <a:custGeom>
              <a:avLst/>
              <a:gdLst/>
              <a:ahLst/>
              <a:cxnLst/>
              <a:rect l="l" t="t" r="r" b="b"/>
              <a:pathLst>
                <a:path w="11780" h="9925" extrusionOk="0">
                  <a:moveTo>
                    <a:pt x="7193" y="927"/>
                  </a:moveTo>
                  <a:lnTo>
                    <a:pt x="7720" y="952"/>
                  </a:lnTo>
                  <a:lnTo>
                    <a:pt x="8221" y="977"/>
                  </a:lnTo>
                  <a:lnTo>
                    <a:pt x="8471" y="1028"/>
                  </a:lnTo>
                  <a:lnTo>
                    <a:pt x="8722" y="1078"/>
                  </a:lnTo>
                  <a:lnTo>
                    <a:pt x="8948" y="1128"/>
                  </a:lnTo>
                  <a:lnTo>
                    <a:pt x="9148" y="1228"/>
                  </a:lnTo>
                  <a:lnTo>
                    <a:pt x="9374" y="1328"/>
                  </a:lnTo>
                  <a:lnTo>
                    <a:pt x="9549" y="1429"/>
                  </a:lnTo>
                  <a:lnTo>
                    <a:pt x="9750" y="1554"/>
                  </a:lnTo>
                  <a:lnTo>
                    <a:pt x="9925" y="1704"/>
                  </a:lnTo>
                  <a:lnTo>
                    <a:pt x="10075" y="1855"/>
                  </a:lnTo>
                  <a:lnTo>
                    <a:pt x="10251" y="2030"/>
                  </a:lnTo>
                  <a:lnTo>
                    <a:pt x="10376" y="2205"/>
                  </a:lnTo>
                  <a:lnTo>
                    <a:pt x="10501" y="2381"/>
                  </a:lnTo>
                  <a:lnTo>
                    <a:pt x="10627" y="2606"/>
                  </a:lnTo>
                  <a:lnTo>
                    <a:pt x="10727" y="2807"/>
                  </a:lnTo>
                  <a:lnTo>
                    <a:pt x="10802" y="3032"/>
                  </a:lnTo>
                  <a:lnTo>
                    <a:pt x="10877" y="3258"/>
                  </a:lnTo>
                  <a:lnTo>
                    <a:pt x="10952" y="3609"/>
                  </a:lnTo>
                  <a:lnTo>
                    <a:pt x="11003" y="3960"/>
                  </a:lnTo>
                  <a:lnTo>
                    <a:pt x="11003" y="4336"/>
                  </a:lnTo>
                  <a:lnTo>
                    <a:pt x="11003" y="4712"/>
                  </a:lnTo>
                  <a:lnTo>
                    <a:pt x="10952" y="5088"/>
                  </a:lnTo>
                  <a:lnTo>
                    <a:pt x="10902" y="5488"/>
                  </a:lnTo>
                  <a:lnTo>
                    <a:pt x="10802" y="5864"/>
                  </a:lnTo>
                  <a:lnTo>
                    <a:pt x="10702" y="6240"/>
                  </a:lnTo>
                  <a:lnTo>
                    <a:pt x="10552" y="6616"/>
                  </a:lnTo>
                  <a:lnTo>
                    <a:pt x="10401" y="6992"/>
                  </a:lnTo>
                  <a:lnTo>
                    <a:pt x="10226" y="7343"/>
                  </a:lnTo>
                  <a:lnTo>
                    <a:pt x="10025" y="7669"/>
                  </a:lnTo>
                  <a:lnTo>
                    <a:pt x="9800" y="7995"/>
                  </a:lnTo>
                  <a:lnTo>
                    <a:pt x="9574" y="8320"/>
                  </a:lnTo>
                  <a:lnTo>
                    <a:pt x="9324" y="8596"/>
                  </a:lnTo>
                  <a:lnTo>
                    <a:pt x="9048" y="8847"/>
                  </a:lnTo>
                  <a:lnTo>
                    <a:pt x="9123" y="8195"/>
                  </a:lnTo>
                  <a:lnTo>
                    <a:pt x="9173" y="7544"/>
                  </a:lnTo>
                  <a:lnTo>
                    <a:pt x="9198" y="6842"/>
                  </a:lnTo>
                  <a:lnTo>
                    <a:pt x="9173" y="6491"/>
                  </a:lnTo>
                  <a:lnTo>
                    <a:pt x="9148" y="6115"/>
                  </a:lnTo>
                  <a:lnTo>
                    <a:pt x="9123" y="6040"/>
                  </a:lnTo>
                  <a:lnTo>
                    <a:pt x="9098" y="5965"/>
                  </a:lnTo>
                  <a:lnTo>
                    <a:pt x="9023" y="5889"/>
                  </a:lnTo>
                  <a:lnTo>
                    <a:pt x="8948" y="5839"/>
                  </a:lnTo>
                  <a:lnTo>
                    <a:pt x="8872" y="5789"/>
                  </a:lnTo>
                  <a:lnTo>
                    <a:pt x="8797" y="5789"/>
                  </a:lnTo>
                  <a:lnTo>
                    <a:pt x="8722" y="5764"/>
                  </a:lnTo>
                  <a:lnTo>
                    <a:pt x="8622" y="5789"/>
                  </a:lnTo>
                  <a:lnTo>
                    <a:pt x="8221" y="5889"/>
                  </a:lnTo>
                  <a:lnTo>
                    <a:pt x="7745" y="6040"/>
                  </a:lnTo>
                  <a:lnTo>
                    <a:pt x="6642" y="6416"/>
                  </a:lnTo>
                  <a:lnTo>
                    <a:pt x="6066" y="6616"/>
                  </a:lnTo>
                  <a:lnTo>
                    <a:pt x="5464" y="6792"/>
                  </a:lnTo>
                  <a:lnTo>
                    <a:pt x="4838" y="6942"/>
                  </a:lnTo>
                  <a:lnTo>
                    <a:pt x="4236" y="7067"/>
                  </a:lnTo>
                  <a:lnTo>
                    <a:pt x="3660" y="7143"/>
                  </a:lnTo>
                  <a:lnTo>
                    <a:pt x="3108" y="7143"/>
                  </a:lnTo>
                  <a:lnTo>
                    <a:pt x="2833" y="7117"/>
                  </a:lnTo>
                  <a:lnTo>
                    <a:pt x="2582" y="7067"/>
                  </a:lnTo>
                  <a:lnTo>
                    <a:pt x="2356" y="6992"/>
                  </a:lnTo>
                  <a:lnTo>
                    <a:pt x="2131" y="6892"/>
                  </a:lnTo>
                  <a:lnTo>
                    <a:pt x="1930" y="6767"/>
                  </a:lnTo>
                  <a:lnTo>
                    <a:pt x="1730" y="6616"/>
                  </a:lnTo>
                  <a:lnTo>
                    <a:pt x="1554" y="6441"/>
                  </a:lnTo>
                  <a:lnTo>
                    <a:pt x="1404" y="6240"/>
                  </a:lnTo>
                  <a:lnTo>
                    <a:pt x="1279" y="6015"/>
                  </a:lnTo>
                  <a:lnTo>
                    <a:pt x="1179" y="5739"/>
                  </a:lnTo>
                  <a:lnTo>
                    <a:pt x="1103" y="5413"/>
                  </a:lnTo>
                  <a:lnTo>
                    <a:pt x="1053" y="5088"/>
                  </a:lnTo>
                  <a:lnTo>
                    <a:pt x="1028" y="4762"/>
                  </a:lnTo>
                  <a:lnTo>
                    <a:pt x="1028" y="4461"/>
                  </a:lnTo>
                  <a:lnTo>
                    <a:pt x="1078" y="4160"/>
                  </a:lnTo>
                  <a:lnTo>
                    <a:pt x="1128" y="3885"/>
                  </a:lnTo>
                  <a:lnTo>
                    <a:pt x="1229" y="3634"/>
                  </a:lnTo>
                  <a:lnTo>
                    <a:pt x="1354" y="3383"/>
                  </a:lnTo>
                  <a:lnTo>
                    <a:pt x="1479" y="3158"/>
                  </a:lnTo>
                  <a:lnTo>
                    <a:pt x="1655" y="2932"/>
                  </a:lnTo>
                  <a:lnTo>
                    <a:pt x="1830" y="2732"/>
                  </a:lnTo>
                  <a:lnTo>
                    <a:pt x="2031" y="2531"/>
                  </a:lnTo>
                  <a:lnTo>
                    <a:pt x="2256" y="2356"/>
                  </a:lnTo>
                  <a:lnTo>
                    <a:pt x="2482" y="2180"/>
                  </a:lnTo>
                  <a:lnTo>
                    <a:pt x="2732" y="2030"/>
                  </a:lnTo>
                  <a:lnTo>
                    <a:pt x="2983" y="1880"/>
                  </a:lnTo>
                  <a:lnTo>
                    <a:pt x="3534" y="1629"/>
                  </a:lnTo>
                  <a:lnTo>
                    <a:pt x="4136" y="1403"/>
                  </a:lnTo>
                  <a:lnTo>
                    <a:pt x="4737" y="1253"/>
                  </a:lnTo>
                  <a:lnTo>
                    <a:pt x="5364" y="1103"/>
                  </a:lnTo>
                  <a:lnTo>
                    <a:pt x="5990" y="1028"/>
                  </a:lnTo>
                  <a:lnTo>
                    <a:pt x="6592" y="952"/>
                  </a:lnTo>
                  <a:lnTo>
                    <a:pt x="7193" y="927"/>
                  </a:lnTo>
                  <a:close/>
                  <a:moveTo>
                    <a:pt x="6867" y="0"/>
                  </a:moveTo>
                  <a:lnTo>
                    <a:pt x="6467" y="50"/>
                  </a:lnTo>
                  <a:lnTo>
                    <a:pt x="6066" y="100"/>
                  </a:lnTo>
                  <a:lnTo>
                    <a:pt x="5665" y="175"/>
                  </a:lnTo>
                  <a:lnTo>
                    <a:pt x="5264" y="276"/>
                  </a:lnTo>
                  <a:lnTo>
                    <a:pt x="4487" y="501"/>
                  </a:lnTo>
                  <a:lnTo>
                    <a:pt x="3735" y="752"/>
                  </a:lnTo>
                  <a:lnTo>
                    <a:pt x="3033" y="1028"/>
                  </a:lnTo>
                  <a:lnTo>
                    <a:pt x="2707" y="1153"/>
                  </a:lnTo>
                  <a:lnTo>
                    <a:pt x="2407" y="1303"/>
                  </a:lnTo>
                  <a:lnTo>
                    <a:pt x="2106" y="1454"/>
                  </a:lnTo>
                  <a:lnTo>
                    <a:pt x="1830" y="1629"/>
                  </a:lnTo>
                  <a:lnTo>
                    <a:pt x="1580" y="1830"/>
                  </a:lnTo>
                  <a:lnTo>
                    <a:pt x="1329" y="2030"/>
                  </a:lnTo>
                  <a:lnTo>
                    <a:pt x="1103" y="2231"/>
                  </a:lnTo>
                  <a:lnTo>
                    <a:pt x="878" y="2456"/>
                  </a:lnTo>
                  <a:lnTo>
                    <a:pt x="702" y="2707"/>
                  </a:lnTo>
                  <a:lnTo>
                    <a:pt x="527" y="2957"/>
                  </a:lnTo>
                  <a:lnTo>
                    <a:pt x="377" y="3233"/>
                  </a:lnTo>
                  <a:lnTo>
                    <a:pt x="251" y="3534"/>
                  </a:lnTo>
                  <a:lnTo>
                    <a:pt x="151" y="3834"/>
                  </a:lnTo>
                  <a:lnTo>
                    <a:pt x="76" y="4160"/>
                  </a:lnTo>
                  <a:lnTo>
                    <a:pt x="26" y="4486"/>
                  </a:lnTo>
                  <a:lnTo>
                    <a:pt x="1" y="4837"/>
                  </a:lnTo>
                  <a:lnTo>
                    <a:pt x="1" y="5288"/>
                  </a:lnTo>
                  <a:lnTo>
                    <a:pt x="51" y="5689"/>
                  </a:lnTo>
                  <a:lnTo>
                    <a:pt x="126" y="6040"/>
                  </a:lnTo>
                  <a:lnTo>
                    <a:pt x="226" y="6366"/>
                  </a:lnTo>
                  <a:lnTo>
                    <a:pt x="352" y="6666"/>
                  </a:lnTo>
                  <a:lnTo>
                    <a:pt x="502" y="6917"/>
                  </a:lnTo>
                  <a:lnTo>
                    <a:pt x="677" y="7143"/>
                  </a:lnTo>
                  <a:lnTo>
                    <a:pt x="853" y="7343"/>
                  </a:lnTo>
                  <a:lnTo>
                    <a:pt x="1078" y="7493"/>
                  </a:lnTo>
                  <a:lnTo>
                    <a:pt x="1329" y="7644"/>
                  </a:lnTo>
                  <a:lnTo>
                    <a:pt x="1580" y="7744"/>
                  </a:lnTo>
                  <a:lnTo>
                    <a:pt x="1855" y="7844"/>
                  </a:lnTo>
                  <a:lnTo>
                    <a:pt x="2131" y="7919"/>
                  </a:lnTo>
                  <a:lnTo>
                    <a:pt x="2432" y="7945"/>
                  </a:lnTo>
                  <a:lnTo>
                    <a:pt x="2732" y="7970"/>
                  </a:lnTo>
                  <a:lnTo>
                    <a:pt x="3058" y="7995"/>
                  </a:lnTo>
                  <a:lnTo>
                    <a:pt x="3384" y="7970"/>
                  </a:lnTo>
                  <a:lnTo>
                    <a:pt x="3735" y="7945"/>
                  </a:lnTo>
                  <a:lnTo>
                    <a:pt x="4411" y="7869"/>
                  </a:lnTo>
                  <a:lnTo>
                    <a:pt x="5113" y="7719"/>
                  </a:lnTo>
                  <a:lnTo>
                    <a:pt x="5815" y="7544"/>
                  </a:lnTo>
                  <a:lnTo>
                    <a:pt x="6492" y="7368"/>
                  </a:lnTo>
                  <a:lnTo>
                    <a:pt x="7143" y="7168"/>
                  </a:lnTo>
                  <a:lnTo>
                    <a:pt x="8346" y="6792"/>
                  </a:lnTo>
                  <a:lnTo>
                    <a:pt x="8346" y="7493"/>
                  </a:lnTo>
                  <a:lnTo>
                    <a:pt x="8346" y="8195"/>
                  </a:lnTo>
                  <a:lnTo>
                    <a:pt x="8296" y="9624"/>
                  </a:lnTo>
                  <a:lnTo>
                    <a:pt x="8296" y="9724"/>
                  </a:lnTo>
                  <a:lnTo>
                    <a:pt x="8346" y="9799"/>
                  </a:lnTo>
                  <a:lnTo>
                    <a:pt x="8396" y="9849"/>
                  </a:lnTo>
                  <a:lnTo>
                    <a:pt x="8471" y="9899"/>
                  </a:lnTo>
                  <a:lnTo>
                    <a:pt x="8572" y="9924"/>
                  </a:lnTo>
                  <a:lnTo>
                    <a:pt x="8647" y="9924"/>
                  </a:lnTo>
                  <a:lnTo>
                    <a:pt x="8747" y="9899"/>
                  </a:lnTo>
                  <a:lnTo>
                    <a:pt x="8822" y="9874"/>
                  </a:lnTo>
                  <a:lnTo>
                    <a:pt x="9248" y="9574"/>
                  </a:lnTo>
                  <a:lnTo>
                    <a:pt x="9649" y="9248"/>
                  </a:lnTo>
                  <a:lnTo>
                    <a:pt x="10025" y="8872"/>
                  </a:lnTo>
                  <a:lnTo>
                    <a:pt x="10351" y="8446"/>
                  </a:lnTo>
                  <a:lnTo>
                    <a:pt x="10677" y="7995"/>
                  </a:lnTo>
                  <a:lnTo>
                    <a:pt x="10952" y="7518"/>
                  </a:lnTo>
                  <a:lnTo>
                    <a:pt x="11178" y="7042"/>
                  </a:lnTo>
                  <a:lnTo>
                    <a:pt x="11379" y="6516"/>
                  </a:lnTo>
                  <a:lnTo>
                    <a:pt x="11554" y="5990"/>
                  </a:lnTo>
                  <a:lnTo>
                    <a:pt x="11679" y="5438"/>
                  </a:lnTo>
                  <a:lnTo>
                    <a:pt x="11754" y="4912"/>
                  </a:lnTo>
                  <a:lnTo>
                    <a:pt x="11780" y="4361"/>
                  </a:lnTo>
                  <a:lnTo>
                    <a:pt x="11754" y="3834"/>
                  </a:lnTo>
                  <a:lnTo>
                    <a:pt x="11679" y="3308"/>
                  </a:lnTo>
                  <a:lnTo>
                    <a:pt x="11554" y="2807"/>
                  </a:lnTo>
                  <a:lnTo>
                    <a:pt x="11454" y="2556"/>
                  </a:lnTo>
                  <a:lnTo>
                    <a:pt x="11379" y="2331"/>
                  </a:lnTo>
                  <a:lnTo>
                    <a:pt x="11203" y="1980"/>
                  </a:lnTo>
                  <a:lnTo>
                    <a:pt x="10978" y="1679"/>
                  </a:lnTo>
                  <a:lnTo>
                    <a:pt x="10752" y="1378"/>
                  </a:lnTo>
                  <a:lnTo>
                    <a:pt x="10476" y="1103"/>
                  </a:lnTo>
                  <a:lnTo>
                    <a:pt x="10176" y="877"/>
                  </a:lnTo>
                  <a:lnTo>
                    <a:pt x="9875" y="652"/>
                  </a:lnTo>
                  <a:lnTo>
                    <a:pt x="9549" y="476"/>
                  </a:lnTo>
                  <a:lnTo>
                    <a:pt x="9198" y="326"/>
                  </a:lnTo>
                  <a:lnTo>
                    <a:pt x="8822" y="201"/>
                  </a:lnTo>
                  <a:lnTo>
                    <a:pt x="8446" y="100"/>
                  </a:lnTo>
                  <a:lnTo>
                    <a:pt x="8070" y="25"/>
                  </a:lnTo>
                  <a:lnTo>
                    <a:pt x="76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3" name="Google Shape;1503;p40"/>
          <p:cNvSpPr txBox="1">
            <a:spLocks noGrp="1"/>
          </p:cNvSpPr>
          <p:nvPr>
            <p:ph type="title" idx="2"/>
          </p:nvPr>
        </p:nvSpPr>
        <p:spPr>
          <a:xfrm>
            <a:off x="4805400" y="2009256"/>
            <a:ext cx="3473100" cy="638403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Cara Kerja Aplikasi</a:t>
            </a:r>
            <a:endParaRPr dirty="0"/>
          </a:p>
        </p:txBody>
      </p:sp>
      <p:sp>
        <p:nvSpPr>
          <p:cNvPr id="1504" name="Google Shape;1504;p40"/>
          <p:cNvSpPr txBox="1">
            <a:spLocks noGrp="1"/>
          </p:cNvSpPr>
          <p:nvPr>
            <p:ph type="subTitle" idx="1"/>
          </p:nvPr>
        </p:nvSpPr>
        <p:spPr>
          <a:xfrm>
            <a:off x="4806986" y="2699054"/>
            <a:ext cx="3473100" cy="1934362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indent="0" algn="just"/>
            <a:r>
              <a:rPr lang="en-US" sz="1100" dirty="0">
                <a:latin typeface="Varela Round" panose="00000500000000000000" pitchFamily="2" charset="-79"/>
                <a:cs typeface="Varela Round" panose="00000500000000000000" pitchFamily="2" charset="-79"/>
              </a:rPr>
              <a:t>Cara </a:t>
            </a:r>
            <a:r>
              <a:rPr lang="en-US" sz="1100" dirty="0" err="1">
                <a:latin typeface="Varela Round" panose="00000500000000000000" pitchFamily="2" charset="-79"/>
                <a:cs typeface="Varela Round" panose="00000500000000000000" pitchFamily="2" charset="-79"/>
              </a:rPr>
              <a:t>kerja</a:t>
            </a:r>
            <a:r>
              <a:rPr lang="en-US" sz="1100" dirty="0"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US" sz="1100" dirty="0" err="1">
                <a:latin typeface="Varela Round" panose="00000500000000000000" pitchFamily="2" charset="-79"/>
                <a:cs typeface="Varela Round" panose="00000500000000000000" pitchFamily="2" charset="-79"/>
              </a:rPr>
              <a:t>aplikasi</a:t>
            </a:r>
            <a:r>
              <a:rPr lang="en-US" sz="1100" dirty="0"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US" sz="1100" dirty="0" err="1">
                <a:latin typeface="Varela Round" panose="00000500000000000000" pitchFamily="2" charset="-79"/>
                <a:cs typeface="Varela Round" panose="00000500000000000000" pitchFamily="2" charset="-79"/>
              </a:rPr>
              <a:t>ini</a:t>
            </a:r>
            <a:r>
              <a:rPr lang="en-US" sz="1100" dirty="0"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US" sz="1100" dirty="0" err="1">
                <a:latin typeface="Varela Round" panose="00000500000000000000" pitchFamily="2" charset="-79"/>
                <a:cs typeface="Varela Round" panose="00000500000000000000" pitchFamily="2" charset="-79"/>
              </a:rPr>
              <a:t>terbilang</a:t>
            </a:r>
            <a:r>
              <a:rPr lang="en-US" sz="1100" dirty="0"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US" sz="1100" dirty="0" err="1">
                <a:latin typeface="Varela Round" panose="00000500000000000000" pitchFamily="2" charset="-79"/>
                <a:cs typeface="Varela Round" panose="00000500000000000000" pitchFamily="2" charset="-79"/>
              </a:rPr>
              <a:t>cukup</a:t>
            </a:r>
            <a:r>
              <a:rPr lang="en-US" sz="1100" dirty="0"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US" sz="1100" dirty="0" err="1">
                <a:latin typeface="Varela Round" panose="00000500000000000000" pitchFamily="2" charset="-79"/>
                <a:cs typeface="Varela Round" panose="00000500000000000000" pitchFamily="2" charset="-79"/>
              </a:rPr>
              <a:t>mudah</a:t>
            </a:r>
            <a:r>
              <a:rPr lang="en-US" sz="1100" dirty="0">
                <a:latin typeface="Varela Round" panose="00000500000000000000" pitchFamily="2" charset="-79"/>
                <a:cs typeface="Varela Round" panose="00000500000000000000" pitchFamily="2" charset="-79"/>
              </a:rPr>
              <a:t> yang </a:t>
            </a:r>
            <a:r>
              <a:rPr lang="en-US" sz="1100" dirty="0" err="1">
                <a:latin typeface="Varela Round" panose="00000500000000000000" pitchFamily="2" charset="-79"/>
                <a:cs typeface="Varela Round" panose="00000500000000000000" pitchFamily="2" charset="-79"/>
              </a:rPr>
              <a:t>perlu</a:t>
            </a:r>
            <a:r>
              <a:rPr lang="en-US" sz="1100" dirty="0"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US" sz="1100" dirty="0" err="1">
                <a:latin typeface="Varela Round" panose="00000500000000000000" pitchFamily="2" charset="-79"/>
                <a:cs typeface="Varela Round" panose="00000500000000000000" pitchFamily="2" charset="-79"/>
              </a:rPr>
              <a:t>diperhatikan</a:t>
            </a:r>
            <a:r>
              <a:rPr lang="en-US" sz="1100" dirty="0"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US" sz="1100" dirty="0" err="1">
                <a:latin typeface="Varela Round" panose="00000500000000000000" pitchFamily="2" charset="-79"/>
                <a:cs typeface="Varela Round" panose="00000500000000000000" pitchFamily="2" charset="-79"/>
              </a:rPr>
              <a:t>adalah</a:t>
            </a:r>
            <a:r>
              <a:rPr lang="en-US" sz="1100" dirty="0"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US" sz="1100" dirty="0" err="1">
                <a:latin typeface="Varela Round" panose="00000500000000000000" pitchFamily="2" charset="-79"/>
                <a:cs typeface="Varela Round" panose="00000500000000000000" pitchFamily="2" charset="-79"/>
              </a:rPr>
              <a:t>aplikasi</a:t>
            </a:r>
            <a:r>
              <a:rPr lang="en-US" sz="1100" dirty="0"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US" sz="1100" dirty="0" err="1">
                <a:latin typeface="Varela Round" panose="00000500000000000000" pitchFamily="2" charset="-79"/>
                <a:cs typeface="Varela Round" panose="00000500000000000000" pitchFamily="2" charset="-79"/>
              </a:rPr>
              <a:t>ini</a:t>
            </a:r>
            <a:r>
              <a:rPr lang="en-US" sz="1100" dirty="0"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US" sz="1100" dirty="0" err="1">
                <a:latin typeface="Varela Round" panose="00000500000000000000" pitchFamily="2" charset="-79"/>
                <a:cs typeface="Varela Round" panose="00000500000000000000" pitchFamily="2" charset="-79"/>
              </a:rPr>
              <a:t>membutuhkan</a:t>
            </a:r>
            <a:r>
              <a:rPr lang="en-US" sz="1100" dirty="0"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US" sz="1100" dirty="0" err="1">
                <a:latin typeface="Varela Round" panose="00000500000000000000" pitchFamily="2" charset="-79"/>
                <a:cs typeface="Varela Round" panose="00000500000000000000" pitchFamily="2" charset="-79"/>
              </a:rPr>
              <a:t>koneksi</a:t>
            </a:r>
            <a:r>
              <a:rPr lang="en-US" sz="1100" dirty="0">
                <a:latin typeface="Varela Round" panose="00000500000000000000" pitchFamily="2" charset="-79"/>
                <a:cs typeface="Varela Round" panose="00000500000000000000" pitchFamily="2" charset="-79"/>
              </a:rPr>
              <a:t> internet </a:t>
            </a:r>
            <a:r>
              <a:rPr lang="en-US" sz="1100" dirty="0" err="1">
                <a:latin typeface="Varela Round" panose="00000500000000000000" pitchFamily="2" charset="-79"/>
                <a:cs typeface="Varela Round" panose="00000500000000000000" pitchFamily="2" charset="-79"/>
              </a:rPr>
              <a:t>untuk</a:t>
            </a:r>
            <a:r>
              <a:rPr lang="en-US" sz="1100" dirty="0"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US" sz="1100" dirty="0" err="1">
                <a:latin typeface="Varela Round" panose="00000500000000000000" pitchFamily="2" charset="-79"/>
                <a:cs typeface="Varela Round" panose="00000500000000000000" pitchFamily="2" charset="-79"/>
              </a:rPr>
              <a:t>mengakses</a:t>
            </a:r>
            <a:r>
              <a:rPr lang="en-US" sz="1100" dirty="0"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US" sz="1100" dirty="0" err="1">
                <a:latin typeface="Varela Round" panose="00000500000000000000" pitchFamily="2" charset="-79"/>
                <a:cs typeface="Varela Round" panose="00000500000000000000" pitchFamily="2" charset="-79"/>
              </a:rPr>
              <a:t>sebuah</a:t>
            </a:r>
            <a:r>
              <a:rPr lang="en-US" sz="1100" dirty="0"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US" sz="1100" dirty="0" err="1">
                <a:latin typeface="Varela Round" panose="00000500000000000000" pitchFamily="2" charset="-79"/>
                <a:cs typeface="Varela Round" panose="00000500000000000000" pitchFamily="2" charset="-79"/>
              </a:rPr>
              <a:t>lokasi</a:t>
            </a:r>
            <a:r>
              <a:rPr lang="en-US" sz="1100" dirty="0">
                <a:latin typeface="Varela Round" panose="00000500000000000000" pitchFamily="2" charset="-79"/>
                <a:cs typeface="Varela Round" panose="00000500000000000000" pitchFamily="2" charset="-79"/>
              </a:rPr>
              <a:t>, </a:t>
            </a:r>
            <a:r>
              <a:rPr lang="en-US" sz="1100" dirty="0" err="1">
                <a:latin typeface="Varela Round" panose="00000500000000000000" pitchFamily="2" charset="-79"/>
                <a:cs typeface="Varela Round" panose="00000500000000000000" pitchFamily="2" charset="-79"/>
              </a:rPr>
              <a:t>didalam</a:t>
            </a:r>
            <a:r>
              <a:rPr lang="en-US" sz="1100" dirty="0">
                <a:latin typeface="Varela Round" panose="00000500000000000000" pitchFamily="2" charset="-79"/>
                <a:cs typeface="Varela Round" panose="00000500000000000000" pitchFamily="2" charset="-79"/>
              </a:rPr>
              <a:t> menu </a:t>
            </a:r>
            <a:r>
              <a:rPr lang="en-US" sz="1100" dirty="0" err="1">
                <a:latin typeface="Varela Round" panose="00000500000000000000" pitchFamily="2" charset="-79"/>
                <a:cs typeface="Varela Round" panose="00000500000000000000" pitchFamily="2" charset="-79"/>
              </a:rPr>
              <a:t>utama</a:t>
            </a:r>
            <a:r>
              <a:rPr lang="en-US" sz="1100" dirty="0"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US" sz="1100" dirty="0" err="1">
                <a:latin typeface="Varela Round" panose="00000500000000000000" pitchFamily="2" charset="-79"/>
                <a:cs typeface="Varela Round" panose="00000500000000000000" pitchFamily="2" charset="-79"/>
              </a:rPr>
              <a:t>terdapat</a:t>
            </a:r>
            <a:r>
              <a:rPr lang="en-US" sz="1100" dirty="0">
                <a:latin typeface="Varela Round" panose="00000500000000000000" pitchFamily="2" charset="-79"/>
                <a:cs typeface="Varela Round" panose="00000500000000000000" pitchFamily="2" charset="-79"/>
              </a:rPr>
              <a:t> 4 menu </a:t>
            </a:r>
            <a:r>
              <a:rPr lang="en-US" sz="1100" dirty="0" err="1">
                <a:latin typeface="Varela Round" panose="00000500000000000000" pitchFamily="2" charset="-79"/>
                <a:cs typeface="Varela Round" panose="00000500000000000000" pitchFamily="2" charset="-79"/>
              </a:rPr>
              <a:t>pilihan</a:t>
            </a:r>
            <a:r>
              <a:rPr lang="en-US" sz="1100" dirty="0"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ID" sz="1100" dirty="0">
                <a:latin typeface="Varela Round" panose="00000500000000000000" pitchFamily="2" charset="-79"/>
                <a:cs typeface="Varela Round" panose="00000500000000000000" pitchFamily="2" charset="-79"/>
              </a:rPr>
              <a:t>, masing </a:t>
            </a:r>
            <a:r>
              <a:rPr lang="en-ID" sz="1100" dirty="0" err="1">
                <a:latin typeface="Varela Round" panose="00000500000000000000" pitchFamily="2" charset="-79"/>
                <a:cs typeface="Varela Round" panose="00000500000000000000" pitchFamily="2" charset="-79"/>
              </a:rPr>
              <a:t>masing</a:t>
            </a:r>
            <a:r>
              <a:rPr lang="en-ID" sz="1100" dirty="0"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ID" sz="1100" dirty="0" err="1">
                <a:latin typeface="Varela Round" panose="00000500000000000000" pitchFamily="2" charset="-79"/>
                <a:cs typeface="Varela Round" panose="00000500000000000000" pitchFamily="2" charset="-79"/>
              </a:rPr>
              <a:t>memiliki</a:t>
            </a:r>
            <a:r>
              <a:rPr lang="en-ID" sz="1100" dirty="0"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ID" sz="1100" dirty="0" err="1">
                <a:latin typeface="Varela Round" panose="00000500000000000000" pitchFamily="2" charset="-79"/>
                <a:cs typeface="Varela Round" panose="00000500000000000000" pitchFamily="2" charset="-79"/>
              </a:rPr>
              <a:t>fungsi</a:t>
            </a:r>
            <a:r>
              <a:rPr lang="en-ID" sz="1100" dirty="0">
                <a:latin typeface="Varela Round" panose="00000500000000000000" pitchFamily="2" charset="-79"/>
                <a:cs typeface="Varela Round" panose="00000500000000000000" pitchFamily="2" charset="-79"/>
              </a:rPr>
              <a:t> yang </a:t>
            </a:r>
            <a:r>
              <a:rPr lang="en-ID" sz="1100" dirty="0" err="1">
                <a:latin typeface="Varela Round" panose="00000500000000000000" pitchFamily="2" charset="-79"/>
                <a:cs typeface="Varela Round" panose="00000500000000000000" pitchFamily="2" charset="-79"/>
              </a:rPr>
              <a:t>berbeda</a:t>
            </a:r>
            <a:r>
              <a:rPr lang="en-ID" sz="1100" dirty="0">
                <a:latin typeface="Varela Round" panose="00000500000000000000" pitchFamily="2" charset="-79"/>
                <a:cs typeface="Varela Round" panose="00000500000000000000" pitchFamily="2" charset="-79"/>
              </a:rPr>
              <a:t>, </a:t>
            </a:r>
            <a:r>
              <a:rPr lang="en-ID" sz="1100" dirty="0" err="1">
                <a:latin typeface="Varela Round" panose="00000500000000000000" pitchFamily="2" charset="-79"/>
                <a:cs typeface="Varela Round" panose="00000500000000000000" pitchFamily="2" charset="-79"/>
              </a:rPr>
              <a:t>dalam</a:t>
            </a:r>
            <a:r>
              <a:rPr lang="en-ID" sz="1100" dirty="0"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ID" sz="1100" dirty="0" err="1">
                <a:latin typeface="Varela Round" panose="00000500000000000000" pitchFamily="2" charset="-79"/>
                <a:cs typeface="Varela Round" panose="00000500000000000000" pitchFamily="2" charset="-79"/>
              </a:rPr>
              <a:t>pilihan</a:t>
            </a:r>
            <a:r>
              <a:rPr lang="en-ID" sz="1100" dirty="0"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ID" sz="1100" dirty="0" err="1">
                <a:latin typeface="Varela Round" panose="00000500000000000000" pitchFamily="2" charset="-79"/>
                <a:cs typeface="Varela Round" panose="00000500000000000000" pitchFamily="2" charset="-79"/>
              </a:rPr>
              <a:t>pertama</a:t>
            </a:r>
            <a:r>
              <a:rPr lang="en-ID" sz="1100" dirty="0"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ID" sz="1100" dirty="0" err="1">
                <a:latin typeface="Varela Round" panose="00000500000000000000" pitchFamily="2" charset="-79"/>
                <a:cs typeface="Varela Round" panose="00000500000000000000" pitchFamily="2" charset="-79"/>
              </a:rPr>
              <a:t>terdapat</a:t>
            </a:r>
            <a:r>
              <a:rPr lang="en-ID" sz="1100" dirty="0"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ID" sz="1100" dirty="0" err="1">
                <a:latin typeface="Varela Round" panose="00000500000000000000" pitchFamily="2" charset="-79"/>
                <a:cs typeface="Varela Round" panose="00000500000000000000" pitchFamily="2" charset="-79"/>
              </a:rPr>
              <a:t>pilihan</a:t>
            </a:r>
            <a:r>
              <a:rPr lang="en-ID" sz="1100" dirty="0"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ID" sz="1100" dirty="0" err="1">
                <a:latin typeface="Varela Round" panose="00000500000000000000" pitchFamily="2" charset="-79"/>
                <a:cs typeface="Varela Round" panose="00000500000000000000" pitchFamily="2" charset="-79"/>
              </a:rPr>
              <a:t>untuk</a:t>
            </a:r>
            <a:r>
              <a:rPr lang="en-ID" sz="1100" dirty="0"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ID" sz="1100" dirty="0" err="1">
                <a:latin typeface="Varela Round" panose="00000500000000000000" pitchFamily="2" charset="-79"/>
                <a:cs typeface="Varela Round" panose="00000500000000000000" pitchFamily="2" charset="-79"/>
              </a:rPr>
              <a:t>absen</a:t>
            </a:r>
            <a:r>
              <a:rPr lang="en-ID" sz="1100" dirty="0">
                <a:latin typeface="Varela Round" panose="00000500000000000000" pitchFamily="2" charset="-79"/>
                <a:cs typeface="Varela Round" panose="00000500000000000000" pitchFamily="2" charset="-79"/>
              </a:rPr>
              <a:t>, </a:t>
            </a:r>
            <a:r>
              <a:rPr lang="en-ID" sz="1100" dirty="0" err="1">
                <a:latin typeface="Varela Round" panose="00000500000000000000" pitchFamily="2" charset="-79"/>
                <a:cs typeface="Varela Round" panose="00000500000000000000" pitchFamily="2" charset="-79"/>
              </a:rPr>
              <a:t>dalam</a:t>
            </a:r>
            <a:r>
              <a:rPr lang="en-ID" sz="1100" dirty="0"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ID" sz="1100" dirty="0" err="1">
                <a:latin typeface="Varela Round" panose="00000500000000000000" pitchFamily="2" charset="-79"/>
                <a:cs typeface="Varela Round" panose="00000500000000000000" pitchFamily="2" charset="-79"/>
              </a:rPr>
              <a:t>pilihan</a:t>
            </a:r>
            <a:r>
              <a:rPr lang="en-ID" sz="1100" dirty="0"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ID" sz="1100" dirty="0" err="1">
                <a:latin typeface="Varela Round" panose="00000500000000000000" pitchFamily="2" charset="-79"/>
                <a:cs typeface="Varela Round" panose="00000500000000000000" pitchFamily="2" charset="-79"/>
              </a:rPr>
              <a:t>pertama</a:t>
            </a:r>
            <a:r>
              <a:rPr lang="en-ID" sz="1100" dirty="0"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ID" sz="1100" dirty="0" err="1">
                <a:latin typeface="Varela Round" panose="00000500000000000000" pitchFamily="2" charset="-79"/>
                <a:cs typeface="Varela Round" panose="00000500000000000000" pitchFamily="2" charset="-79"/>
              </a:rPr>
              <a:t>ini</a:t>
            </a:r>
            <a:r>
              <a:rPr lang="en-ID" sz="1100" dirty="0"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ID" sz="1100" dirty="0" err="1">
                <a:latin typeface="Varela Round" panose="00000500000000000000" pitchFamily="2" charset="-79"/>
                <a:cs typeface="Varela Round" panose="00000500000000000000" pitchFamily="2" charset="-79"/>
              </a:rPr>
              <a:t>terdapat</a:t>
            </a:r>
            <a:r>
              <a:rPr lang="en-ID" sz="1100" dirty="0">
                <a:latin typeface="Varela Round" panose="00000500000000000000" pitchFamily="2" charset="-79"/>
                <a:cs typeface="Varela Round" panose="00000500000000000000" pitchFamily="2" charset="-79"/>
              </a:rPr>
              <a:t> form </a:t>
            </a:r>
            <a:r>
              <a:rPr lang="en-ID" sz="1100" dirty="0" err="1">
                <a:latin typeface="Varela Round" panose="00000500000000000000" pitchFamily="2" charset="-79"/>
                <a:cs typeface="Varela Round" panose="00000500000000000000" pitchFamily="2" charset="-79"/>
              </a:rPr>
              <a:t>untuk</a:t>
            </a:r>
            <a:r>
              <a:rPr lang="en-ID" sz="1100" dirty="0"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ID" sz="1100" dirty="0" err="1">
                <a:latin typeface="Varela Round" panose="00000500000000000000" pitchFamily="2" charset="-79"/>
                <a:cs typeface="Varela Round" panose="00000500000000000000" pitchFamily="2" charset="-79"/>
              </a:rPr>
              <a:t>mengambil</a:t>
            </a:r>
            <a:r>
              <a:rPr lang="en-ID" sz="1100" dirty="0"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ID" sz="1100" dirty="0" err="1">
                <a:latin typeface="Varela Round" panose="00000500000000000000" pitchFamily="2" charset="-79"/>
                <a:cs typeface="Varela Round" panose="00000500000000000000" pitchFamily="2" charset="-79"/>
              </a:rPr>
              <a:t>foto</a:t>
            </a:r>
            <a:r>
              <a:rPr lang="en-ID" sz="1100" dirty="0"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ID" sz="1100" dirty="0" err="1">
                <a:latin typeface="Varela Round" panose="00000500000000000000" pitchFamily="2" charset="-79"/>
                <a:cs typeface="Varela Round" panose="00000500000000000000" pitchFamily="2" charset="-79"/>
              </a:rPr>
              <a:t>muka</a:t>
            </a:r>
            <a:r>
              <a:rPr lang="en-ID" sz="1100" dirty="0">
                <a:latin typeface="Varela Round" panose="00000500000000000000" pitchFamily="2" charset="-79"/>
                <a:cs typeface="Varela Round" panose="00000500000000000000" pitchFamily="2" charset="-79"/>
              </a:rPr>
              <a:t>, </a:t>
            </a:r>
            <a:r>
              <a:rPr lang="en-ID" sz="1100" dirty="0" err="1">
                <a:latin typeface="Varela Round" panose="00000500000000000000" pitchFamily="2" charset="-79"/>
                <a:cs typeface="Varela Round" panose="00000500000000000000" pitchFamily="2" charset="-79"/>
              </a:rPr>
              <a:t>kemudian</a:t>
            </a:r>
            <a:r>
              <a:rPr lang="en-ID" sz="1100" dirty="0"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ID" sz="1100" dirty="0" err="1">
                <a:latin typeface="Varela Round" panose="00000500000000000000" pitchFamily="2" charset="-79"/>
                <a:cs typeface="Varela Round" panose="00000500000000000000" pitchFamily="2" charset="-79"/>
              </a:rPr>
              <a:t>menginputkan</a:t>
            </a:r>
            <a:r>
              <a:rPr lang="en-ID" sz="1100" dirty="0"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ID" sz="1100" dirty="0" err="1">
                <a:latin typeface="Varela Round" panose="00000500000000000000" pitchFamily="2" charset="-79"/>
                <a:cs typeface="Varela Round" panose="00000500000000000000" pitchFamily="2" charset="-79"/>
              </a:rPr>
              <a:t>nama</a:t>
            </a:r>
            <a:r>
              <a:rPr lang="en-ID" sz="1100" dirty="0">
                <a:latin typeface="Varela Round" panose="00000500000000000000" pitchFamily="2" charset="-79"/>
                <a:cs typeface="Varela Round" panose="00000500000000000000" pitchFamily="2" charset="-79"/>
              </a:rPr>
              <a:t>, </a:t>
            </a:r>
            <a:r>
              <a:rPr lang="en-ID" sz="1100" dirty="0" err="1">
                <a:latin typeface="Varela Round" panose="00000500000000000000" pitchFamily="2" charset="-79"/>
                <a:cs typeface="Varela Round" panose="00000500000000000000" pitchFamily="2" charset="-79"/>
              </a:rPr>
              <a:t>tanggal</a:t>
            </a:r>
            <a:r>
              <a:rPr lang="en-ID" sz="1100" dirty="0">
                <a:latin typeface="Varela Round" panose="00000500000000000000" pitchFamily="2" charset="-79"/>
                <a:cs typeface="Varela Round" panose="00000500000000000000" pitchFamily="2" charset="-79"/>
              </a:rPr>
              <a:t> dan juga </a:t>
            </a:r>
            <a:r>
              <a:rPr lang="en-ID" sz="1100" dirty="0" err="1">
                <a:latin typeface="Varela Round" panose="00000500000000000000" pitchFamily="2" charset="-79"/>
                <a:cs typeface="Varela Round" panose="00000500000000000000" pitchFamily="2" charset="-79"/>
              </a:rPr>
              <a:t>waktu</a:t>
            </a:r>
            <a:r>
              <a:rPr lang="en-ID" sz="1100" dirty="0"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ID" sz="1100" dirty="0" err="1">
                <a:latin typeface="Varela Round" panose="00000500000000000000" pitchFamily="2" charset="-79"/>
                <a:cs typeface="Varela Round" panose="00000500000000000000" pitchFamily="2" charset="-79"/>
              </a:rPr>
              <a:t>serta</a:t>
            </a:r>
            <a:r>
              <a:rPr lang="en-ID" sz="1100" dirty="0"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ID" sz="1100" dirty="0" err="1">
                <a:latin typeface="Varela Round" panose="00000500000000000000" pitchFamily="2" charset="-79"/>
                <a:cs typeface="Varela Round" panose="00000500000000000000" pitchFamily="2" charset="-79"/>
              </a:rPr>
              <a:t>lokasi</a:t>
            </a:r>
            <a:r>
              <a:rPr lang="en-ID" sz="1100" dirty="0">
                <a:latin typeface="Varela Round" panose="00000500000000000000" pitchFamily="2" charset="-79"/>
                <a:cs typeface="Varela Round" panose="00000500000000000000" pitchFamily="2" charset="-79"/>
              </a:rPr>
              <a:t> yang </a:t>
            </a:r>
            <a:r>
              <a:rPr lang="en-ID" sz="1100" dirty="0" err="1">
                <a:latin typeface="Varela Round" panose="00000500000000000000" pitchFamily="2" charset="-79"/>
                <a:cs typeface="Varela Round" panose="00000500000000000000" pitchFamily="2" charset="-79"/>
              </a:rPr>
              <a:t>terdeteksi</a:t>
            </a:r>
            <a:r>
              <a:rPr lang="en-ID" sz="1100" dirty="0"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ID" sz="1100" dirty="0" err="1">
                <a:latin typeface="Varela Round" panose="00000500000000000000" pitchFamily="2" charset="-79"/>
                <a:cs typeface="Varela Round" panose="00000500000000000000" pitchFamily="2" charset="-79"/>
              </a:rPr>
              <a:t>secara</a:t>
            </a:r>
            <a:r>
              <a:rPr lang="en-ID" sz="1100" dirty="0"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ID" sz="1100" dirty="0" err="1">
                <a:latin typeface="Varela Round" panose="00000500000000000000" pitchFamily="2" charset="-79"/>
                <a:cs typeface="Varela Round" panose="00000500000000000000" pitchFamily="2" charset="-79"/>
              </a:rPr>
              <a:t>otomatis</a:t>
            </a:r>
            <a:r>
              <a:rPr lang="en-ID" sz="1100" dirty="0">
                <a:latin typeface="Varela Round" panose="00000500000000000000" pitchFamily="2" charset="-79"/>
                <a:cs typeface="Varela Round" panose="00000500000000000000" pitchFamily="2" charset="-79"/>
              </a:rPr>
              <a:t>, </a:t>
            </a:r>
            <a:r>
              <a:rPr lang="en-ID" sz="1100" dirty="0" err="1">
                <a:latin typeface="Varela Round" panose="00000500000000000000" pitchFamily="2" charset="-79"/>
                <a:cs typeface="Varela Round" panose="00000500000000000000" pitchFamily="2" charset="-79"/>
              </a:rPr>
              <a:t>kemudian</a:t>
            </a:r>
            <a:r>
              <a:rPr lang="en-ID" sz="1100" dirty="0">
                <a:latin typeface="Varela Round" panose="00000500000000000000" pitchFamily="2" charset="-79"/>
                <a:cs typeface="Varela Round" panose="00000500000000000000" pitchFamily="2" charset="-79"/>
              </a:rPr>
              <a:t> user juga di </a:t>
            </a:r>
            <a:r>
              <a:rPr lang="en-ID" sz="1100" dirty="0" err="1">
                <a:latin typeface="Varela Round" panose="00000500000000000000" pitchFamily="2" charset="-79"/>
                <a:cs typeface="Varela Round" panose="00000500000000000000" pitchFamily="2" charset="-79"/>
              </a:rPr>
              <a:t>wajib</a:t>
            </a:r>
            <a:r>
              <a:rPr lang="en-ID" sz="1100" dirty="0"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ID" sz="1100" dirty="0" err="1">
                <a:latin typeface="Varela Round" panose="00000500000000000000" pitchFamily="2" charset="-79"/>
                <a:cs typeface="Varela Round" panose="00000500000000000000" pitchFamily="2" charset="-79"/>
              </a:rPr>
              <a:t>menginputkan</a:t>
            </a:r>
            <a:r>
              <a:rPr lang="en-ID" sz="1100" dirty="0"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ID" sz="1100" dirty="0" err="1">
                <a:latin typeface="Varela Round" panose="00000500000000000000" pitchFamily="2" charset="-79"/>
                <a:cs typeface="Varela Round" panose="00000500000000000000" pitchFamily="2" charset="-79"/>
              </a:rPr>
              <a:t>keterangan</a:t>
            </a:r>
            <a:r>
              <a:rPr lang="en-ID" sz="1100" dirty="0"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endParaRPr lang="en-US" sz="1100" dirty="0">
              <a:latin typeface="Varela Round" panose="00000500000000000000" pitchFamily="2" charset="-79"/>
              <a:cs typeface="Varela Round" panose="00000500000000000000" pitchFamily="2" charset="-79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sz="1100" dirty="0">
              <a:latin typeface="Varela Round" panose="00000500000000000000" pitchFamily="2" charset="-79"/>
              <a:cs typeface="Varela Round" panose="00000500000000000000" pitchFamily="2" charset="-79"/>
            </a:endParaRPr>
          </a:p>
        </p:txBody>
      </p:sp>
      <p:sp>
        <p:nvSpPr>
          <p:cNvPr id="1505" name="Google Shape;1505;p40"/>
          <p:cNvSpPr txBox="1">
            <a:spLocks noGrp="1"/>
          </p:cNvSpPr>
          <p:nvPr>
            <p:ph type="title"/>
          </p:nvPr>
        </p:nvSpPr>
        <p:spPr>
          <a:xfrm>
            <a:off x="4805400" y="1429750"/>
            <a:ext cx="1456500" cy="454200"/>
          </a:xfrm>
          <a:prstGeom prst="rect">
            <a:avLst/>
          </a:prstGeom>
        </p:spPr>
        <p:txBody>
          <a:bodyPr spcFirstLastPara="1" wrap="square" lIns="0" tIns="91425" rIns="36575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grpSp>
        <p:nvGrpSpPr>
          <p:cNvPr id="1506" name="Google Shape;1506;p40"/>
          <p:cNvGrpSpPr/>
          <p:nvPr/>
        </p:nvGrpSpPr>
        <p:grpSpPr>
          <a:xfrm>
            <a:off x="1407500" y="901063"/>
            <a:ext cx="2000100" cy="3441238"/>
            <a:chOff x="1407500" y="901063"/>
            <a:chExt cx="2000100" cy="3441238"/>
          </a:xfrm>
        </p:grpSpPr>
        <p:sp>
          <p:nvSpPr>
            <p:cNvPr id="1507" name="Google Shape;1507;p40"/>
            <p:cNvSpPr/>
            <p:nvPr/>
          </p:nvSpPr>
          <p:spPr>
            <a:xfrm>
              <a:off x="1407500" y="4151200"/>
              <a:ext cx="2000100" cy="191100"/>
            </a:xfrm>
            <a:prstGeom prst="ellipse">
              <a:avLst/>
            </a:prstGeom>
            <a:solidFill>
              <a:srgbClr val="000000">
                <a:alpha val="29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40"/>
            <p:cNvSpPr/>
            <p:nvPr/>
          </p:nvSpPr>
          <p:spPr>
            <a:xfrm>
              <a:off x="1464800" y="901063"/>
              <a:ext cx="1921799" cy="3341365"/>
            </a:xfrm>
            <a:custGeom>
              <a:avLst/>
              <a:gdLst/>
              <a:ahLst/>
              <a:cxnLst/>
              <a:rect l="l" t="t" r="r" b="b"/>
              <a:pathLst>
                <a:path w="94974" h="165128" extrusionOk="0">
                  <a:moveTo>
                    <a:pt x="85301" y="4029"/>
                  </a:moveTo>
                  <a:lnTo>
                    <a:pt x="85673" y="4048"/>
                  </a:lnTo>
                  <a:lnTo>
                    <a:pt x="86025" y="4085"/>
                  </a:lnTo>
                  <a:lnTo>
                    <a:pt x="86359" y="4122"/>
                  </a:lnTo>
                  <a:lnTo>
                    <a:pt x="86694" y="4177"/>
                  </a:lnTo>
                  <a:lnTo>
                    <a:pt x="87028" y="4252"/>
                  </a:lnTo>
                  <a:lnTo>
                    <a:pt x="87325" y="4326"/>
                  </a:lnTo>
                  <a:lnTo>
                    <a:pt x="87622" y="4400"/>
                  </a:lnTo>
                  <a:lnTo>
                    <a:pt x="87919" y="4512"/>
                  </a:lnTo>
                  <a:lnTo>
                    <a:pt x="88197" y="4623"/>
                  </a:lnTo>
                  <a:lnTo>
                    <a:pt x="88457" y="4753"/>
                  </a:lnTo>
                  <a:lnTo>
                    <a:pt x="88717" y="4883"/>
                  </a:lnTo>
                  <a:lnTo>
                    <a:pt x="88958" y="5031"/>
                  </a:lnTo>
                  <a:lnTo>
                    <a:pt x="89181" y="5198"/>
                  </a:lnTo>
                  <a:lnTo>
                    <a:pt x="89404" y="5366"/>
                  </a:lnTo>
                  <a:lnTo>
                    <a:pt x="89608" y="5551"/>
                  </a:lnTo>
                  <a:lnTo>
                    <a:pt x="89812" y="5737"/>
                  </a:lnTo>
                  <a:lnTo>
                    <a:pt x="89998" y="5960"/>
                  </a:lnTo>
                  <a:lnTo>
                    <a:pt x="90184" y="6182"/>
                  </a:lnTo>
                  <a:lnTo>
                    <a:pt x="90332" y="6405"/>
                  </a:lnTo>
                  <a:lnTo>
                    <a:pt x="90499" y="6646"/>
                  </a:lnTo>
                  <a:lnTo>
                    <a:pt x="90648" y="6906"/>
                  </a:lnTo>
                  <a:lnTo>
                    <a:pt x="90778" y="7166"/>
                  </a:lnTo>
                  <a:lnTo>
                    <a:pt x="90889" y="7445"/>
                  </a:lnTo>
                  <a:lnTo>
                    <a:pt x="91000" y="7742"/>
                  </a:lnTo>
                  <a:lnTo>
                    <a:pt x="91093" y="8057"/>
                  </a:lnTo>
                  <a:lnTo>
                    <a:pt x="91186" y="8373"/>
                  </a:lnTo>
                  <a:lnTo>
                    <a:pt x="91260" y="8688"/>
                  </a:lnTo>
                  <a:lnTo>
                    <a:pt x="91335" y="9023"/>
                  </a:lnTo>
                  <a:lnTo>
                    <a:pt x="91390" y="9375"/>
                  </a:lnTo>
                  <a:lnTo>
                    <a:pt x="91427" y="9747"/>
                  </a:lnTo>
                  <a:lnTo>
                    <a:pt x="91464" y="10118"/>
                  </a:lnTo>
                  <a:lnTo>
                    <a:pt x="91483" y="10508"/>
                  </a:lnTo>
                  <a:lnTo>
                    <a:pt x="91483" y="50847"/>
                  </a:lnTo>
                  <a:lnTo>
                    <a:pt x="91483" y="51033"/>
                  </a:lnTo>
                  <a:lnTo>
                    <a:pt x="91483" y="56472"/>
                  </a:lnTo>
                  <a:lnTo>
                    <a:pt x="91483" y="99225"/>
                  </a:lnTo>
                  <a:lnTo>
                    <a:pt x="91483" y="145709"/>
                  </a:lnTo>
                  <a:lnTo>
                    <a:pt x="91446" y="146080"/>
                  </a:lnTo>
                  <a:lnTo>
                    <a:pt x="91409" y="146433"/>
                  </a:lnTo>
                  <a:lnTo>
                    <a:pt x="91353" y="146767"/>
                  </a:lnTo>
                  <a:lnTo>
                    <a:pt x="91297" y="147101"/>
                  </a:lnTo>
                  <a:lnTo>
                    <a:pt x="91223" y="147417"/>
                  </a:lnTo>
                  <a:lnTo>
                    <a:pt x="91130" y="147714"/>
                  </a:lnTo>
                  <a:lnTo>
                    <a:pt x="91037" y="148011"/>
                  </a:lnTo>
                  <a:lnTo>
                    <a:pt x="90945" y="148308"/>
                  </a:lnTo>
                  <a:lnTo>
                    <a:pt x="90815" y="148587"/>
                  </a:lnTo>
                  <a:lnTo>
                    <a:pt x="90685" y="148846"/>
                  </a:lnTo>
                  <a:lnTo>
                    <a:pt x="90555" y="149106"/>
                  </a:lnTo>
                  <a:lnTo>
                    <a:pt x="90406" y="149348"/>
                  </a:lnTo>
                  <a:lnTo>
                    <a:pt x="90239" y="149570"/>
                  </a:lnTo>
                  <a:lnTo>
                    <a:pt x="90072" y="149793"/>
                  </a:lnTo>
                  <a:lnTo>
                    <a:pt x="89887" y="150016"/>
                  </a:lnTo>
                  <a:lnTo>
                    <a:pt x="89701" y="150220"/>
                  </a:lnTo>
                  <a:lnTo>
                    <a:pt x="89497" y="150406"/>
                  </a:lnTo>
                  <a:lnTo>
                    <a:pt x="89292" y="150591"/>
                  </a:lnTo>
                  <a:lnTo>
                    <a:pt x="89051" y="150759"/>
                  </a:lnTo>
                  <a:lnTo>
                    <a:pt x="88828" y="150907"/>
                  </a:lnTo>
                  <a:lnTo>
                    <a:pt x="88587" y="151056"/>
                  </a:lnTo>
                  <a:lnTo>
                    <a:pt x="88327" y="151185"/>
                  </a:lnTo>
                  <a:lnTo>
                    <a:pt x="88049" y="151315"/>
                  </a:lnTo>
                  <a:lnTo>
                    <a:pt x="87770" y="151427"/>
                  </a:lnTo>
                  <a:lnTo>
                    <a:pt x="87492" y="151538"/>
                  </a:lnTo>
                  <a:lnTo>
                    <a:pt x="87195" y="151631"/>
                  </a:lnTo>
                  <a:lnTo>
                    <a:pt x="86879" y="151705"/>
                  </a:lnTo>
                  <a:lnTo>
                    <a:pt x="86545" y="151780"/>
                  </a:lnTo>
                  <a:lnTo>
                    <a:pt x="86229" y="151835"/>
                  </a:lnTo>
                  <a:lnTo>
                    <a:pt x="85877" y="151891"/>
                  </a:lnTo>
                  <a:lnTo>
                    <a:pt x="85524" y="151928"/>
                  </a:lnTo>
                  <a:lnTo>
                    <a:pt x="85153" y="151965"/>
                  </a:lnTo>
                  <a:lnTo>
                    <a:pt x="80605" y="151965"/>
                  </a:lnTo>
                  <a:lnTo>
                    <a:pt x="80586" y="151984"/>
                  </a:lnTo>
                  <a:lnTo>
                    <a:pt x="77801" y="151965"/>
                  </a:lnTo>
                  <a:lnTo>
                    <a:pt x="11584" y="151965"/>
                  </a:lnTo>
                  <a:lnTo>
                    <a:pt x="11064" y="151984"/>
                  </a:lnTo>
                  <a:lnTo>
                    <a:pt x="10544" y="151984"/>
                  </a:lnTo>
                  <a:lnTo>
                    <a:pt x="10062" y="151965"/>
                  </a:lnTo>
                  <a:lnTo>
                    <a:pt x="9579" y="151947"/>
                  </a:lnTo>
                  <a:lnTo>
                    <a:pt x="9133" y="151891"/>
                  </a:lnTo>
                  <a:lnTo>
                    <a:pt x="8688" y="151835"/>
                  </a:lnTo>
                  <a:lnTo>
                    <a:pt x="8261" y="151742"/>
                  </a:lnTo>
                  <a:lnTo>
                    <a:pt x="7871" y="151650"/>
                  </a:lnTo>
                  <a:lnTo>
                    <a:pt x="7481" y="151520"/>
                  </a:lnTo>
                  <a:lnTo>
                    <a:pt x="7110" y="151390"/>
                  </a:lnTo>
                  <a:lnTo>
                    <a:pt x="6757" y="151241"/>
                  </a:lnTo>
                  <a:lnTo>
                    <a:pt x="6423" y="151074"/>
                  </a:lnTo>
                  <a:lnTo>
                    <a:pt x="6108" y="150888"/>
                  </a:lnTo>
                  <a:lnTo>
                    <a:pt x="5811" y="150684"/>
                  </a:lnTo>
                  <a:lnTo>
                    <a:pt x="5532" y="150461"/>
                  </a:lnTo>
                  <a:lnTo>
                    <a:pt x="5272" y="150220"/>
                  </a:lnTo>
                  <a:lnTo>
                    <a:pt x="5031" y="149960"/>
                  </a:lnTo>
                  <a:lnTo>
                    <a:pt x="4808" y="149700"/>
                  </a:lnTo>
                  <a:lnTo>
                    <a:pt x="4604" y="149403"/>
                  </a:lnTo>
                  <a:lnTo>
                    <a:pt x="4400" y="149088"/>
                  </a:lnTo>
                  <a:lnTo>
                    <a:pt x="4233" y="148772"/>
                  </a:lnTo>
                  <a:lnTo>
                    <a:pt x="4084" y="148438"/>
                  </a:lnTo>
                  <a:lnTo>
                    <a:pt x="3936" y="148067"/>
                  </a:lnTo>
                  <a:lnTo>
                    <a:pt x="3824" y="147695"/>
                  </a:lnTo>
                  <a:lnTo>
                    <a:pt x="3713" y="147306"/>
                  </a:lnTo>
                  <a:lnTo>
                    <a:pt x="3639" y="146879"/>
                  </a:lnTo>
                  <a:lnTo>
                    <a:pt x="3564" y="146452"/>
                  </a:lnTo>
                  <a:lnTo>
                    <a:pt x="3509" y="146006"/>
                  </a:lnTo>
                  <a:lnTo>
                    <a:pt x="3490" y="145542"/>
                  </a:lnTo>
                  <a:lnTo>
                    <a:pt x="3471" y="145078"/>
                  </a:lnTo>
                  <a:lnTo>
                    <a:pt x="3471" y="144577"/>
                  </a:lnTo>
                  <a:lnTo>
                    <a:pt x="3490" y="144057"/>
                  </a:lnTo>
                  <a:lnTo>
                    <a:pt x="3490" y="91112"/>
                  </a:lnTo>
                  <a:lnTo>
                    <a:pt x="3490" y="85748"/>
                  </a:lnTo>
                  <a:lnTo>
                    <a:pt x="3490" y="85673"/>
                  </a:lnTo>
                  <a:lnTo>
                    <a:pt x="3490" y="10508"/>
                  </a:lnTo>
                  <a:lnTo>
                    <a:pt x="3509" y="10099"/>
                  </a:lnTo>
                  <a:lnTo>
                    <a:pt x="3546" y="9728"/>
                  </a:lnTo>
                  <a:lnTo>
                    <a:pt x="3601" y="9338"/>
                  </a:lnTo>
                  <a:lnTo>
                    <a:pt x="3657" y="8986"/>
                  </a:lnTo>
                  <a:lnTo>
                    <a:pt x="3731" y="8633"/>
                  </a:lnTo>
                  <a:lnTo>
                    <a:pt x="3806" y="8299"/>
                  </a:lnTo>
                  <a:lnTo>
                    <a:pt x="3898" y="7965"/>
                  </a:lnTo>
                  <a:lnTo>
                    <a:pt x="4010" y="7667"/>
                  </a:lnTo>
                  <a:lnTo>
                    <a:pt x="4121" y="7370"/>
                  </a:lnTo>
                  <a:lnTo>
                    <a:pt x="4251" y="7073"/>
                  </a:lnTo>
                  <a:lnTo>
                    <a:pt x="4400" y="6814"/>
                  </a:lnTo>
                  <a:lnTo>
                    <a:pt x="4548" y="6554"/>
                  </a:lnTo>
                  <a:lnTo>
                    <a:pt x="4715" y="6294"/>
                  </a:lnTo>
                  <a:lnTo>
                    <a:pt x="4882" y="6071"/>
                  </a:lnTo>
                  <a:lnTo>
                    <a:pt x="5087" y="5848"/>
                  </a:lnTo>
                  <a:lnTo>
                    <a:pt x="5272" y="5644"/>
                  </a:lnTo>
                  <a:lnTo>
                    <a:pt x="5495" y="5440"/>
                  </a:lnTo>
                  <a:lnTo>
                    <a:pt x="5718" y="5254"/>
                  </a:lnTo>
                  <a:lnTo>
                    <a:pt x="5959" y="5087"/>
                  </a:lnTo>
                  <a:lnTo>
                    <a:pt x="6200" y="4920"/>
                  </a:lnTo>
                  <a:lnTo>
                    <a:pt x="6460" y="4790"/>
                  </a:lnTo>
                  <a:lnTo>
                    <a:pt x="6739" y="4660"/>
                  </a:lnTo>
                  <a:lnTo>
                    <a:pt x="7017" y="4530"/>
                  </a:lnTo>
                  <a:lnTo>
                    <a:pt x="7314" y="4419"/>
                  </a:lnTo>
                  <a:lnTo>
                    <a:pt x="7630" y="4326"/>
                  </a:lnTo>
                  <a:lnTo>
                    <a:pt x="7945" y="4252"/>
                  </a:lnTo>
                  <a:lnTo>
                    <a:pt x="8280" y="4177"/>
                  </a:lnTo>
                  <a:lnTo>
                    <a:pt x="8614" y="4122"/>
                  </a:lnTo>
                  <a:lnTo>
                    <a:pt x="8966" y="4085"/>
                  </a:lnTo>
                  <a:lnTo>
                    <a:pt x="9338" y="4066"/>
                  </a:lnTo>
                  <a:lnTo>
                    <a:pt x="9727" y="4048"/>
                  </a:lnTo>
                  <a:lnTo>
                    <a:pt x="10117" y="4029"/>
                  </a:lnTo>
                  <a:close/>
                  <a:moveTo>
                    <a:pt x="49417" y="155789"/>
                  </a:moveTo>
                  <a:lnTo>
                    <a:pt x="50420" y="155808"/>
                  </a:lnTo>
                  <a:lnTo>
                    <a:pt x="51366" y="155845"/>
                  </a:lnTo>
                  <a:lnTo>
                    <a:pt x="52257" y="155901"/>
                  </a:lnTo>
                  <a:lnTo>
                    <a:pt x="52462" y="155901"/>
                  </a:lnTo>
                  <a:lnTo>
                    <a:pt x="52647" y="155938"/>
                  </a:lnTo>
                  <a:lnTo>
                    <a:pt x="52833" y="155975"/>
                  </a:lnTo>
                  <a:lnTo>
                    <a:pt x="53000" y="156049"/>
                  </a:lnTo>
                  <a:lnTo>
                    <a:pt x="53167" y="156123"/>
                  </a:lnTo>
                  <a:lnTo>
                    <a:pt x="53297" y="156216"/>
                  </a:lnTo>
                  <a:lnTo>
                    <a:pt x="53427" y="156328"/>
                  </a:lnTo>
                  <a:lnTo>
                    <a:pt x="53557" y="156439"/>
                  </a:lnTo>
                  <a:lnTo>
                    <a:pt x="53650" y="156588"/>
                  </a:lnTo>
                  <a:lnTo>
                    <a:pt x="53743" y="156736"/>
                  </a:lnTo>
                  <a:lnTo>
                    <a:pt x="53817" y="156922"/>
                  </a:lnTo>
                  <a:lnTo>
                    <a:pt x="53873" y="157107"/>
                  </a:lnTo>
                  <a:lnTo>
                    <a:pt x="53928" y="157312"/>
                  </a:lnTo>
                  <a:lnTo>
                    <a:pt x="53947" y="157534"/>
                  </a:lnTo>
                  <a:lnTo>
                    <a:pt x="53965" y="157776"/>
                  </a:lnTo>
                  <a:lnTo>
                    <a:pt x="53984" y="158036"/>
                  </a:lnTo>
                  <a:lnTo>
                    <a:pt x="53965" y="158277"/>
                  </a:lnTo>
                  <a:lnTo>
                    <a:pt x="53947" y="158518"/>
                  </a:lnTo>
                  <a:lnTo>
                    <a:pt x="53928" y="158741"/>
                  </a:lnTo>
                  <a:lnTo>
                    <a:pt x="53891" y="158964"/>
                  </a:lnTo>
                  <a:lnTo>
                    <a:pt x="53835" y="159168"/>
                  </a:lnTo>
                  <a:lnTo>
                    <a:pt x="53761" y="159354"/>
                  </a:lnTo>
                  <a:lnTo>
                    <a:pt x="53687" y="159521"/>
                  </a:lnTo>
                  <a:lnTo>
                    <a:pt x="53594" y="159669"/>
                  </a:lnTo>
                  <a:lnTo>
                    <a:pt x="53483" y="159818"/>
                  </a:lnTo>
                  <a:lnTo>
                    <a:pt x="53371" y="159948"/>
                  </a:lnTo>
                  <a:lnTo>
                    <a:pt x="53241" y="160059"/>
                  </a:lnTo>
                  <a:lnTo>
                    <a:pt x="53111" y="160152"/>
                  </a:lnTo>
                  <a:lnTo>
                    <a:pt x="52963" y="160245"/>
                  </a:lnTo>
                  <a:lnTo>
                    <a:pt x="52796" y="160319"/>
                  </a:lnTo>
                  <a:lnTo>
                    <a:pt x="52629" y="160375"/>
                  </a:lnTo>
                  <a:lnTo>
                    <a:pt x="52443" y="160412"/>
                  </a:lnTo>
                  <a:lnTo>
                    <a:pt x="51571" y="160523"/>
                  </a:lnTo>
                  <a:lnTo>
                    <a:pt x="50605" y="160579"/>
                  </a:lnTo>
                  <a:lnTo>
                    <a:pt x="49510" y="160616"/>
                  </a:lnTo>
                  <a:lnTo>
                    <a:pt x="48322" y="160635"/>
                  </a:lnTo>
                  <a:lnTo>
                    <a:pt x="47115" y="160616"/>
                  </a:lnTo>
                  <a:lnTo>
                    <a:pt x="46057" y="160579"/>
                  </a:lnTo>
                  <a:lnTo>
                    <a:pt x="45147" y="160523"/>
                  </a:lnTo>
                  <a:lnTo>
                    <a:pt x="44758" y="160467"/>
                  </a:lnTo>
                  <a:lnTo>
                    <a:pt x="44386" y="160412"/>
                  </a:lnTo>
                  <a:lnTo>
                    <a:pt x="44201" y="160375"/>
                  </a:lnTo>
                  <a:lnTo>
                    <a:pt x="44052" y="160319"/>
                  </a:lnTo>
                  <a:lnTo>
                    <a:pt x="43904" y="160245"/>
                  </a:lnTo>
                  <a:lnTo>
                    <a:pt x="43755" y="160152"/>
                  </a:lnTo>
                  <a:lnTo>
                    <a:pt x="43625" y="160059"/>
                  </a:lnTo>
                  <a:lnTo>
                    <a:pt x="43514" y="159948"/>
                  </a:lnTo>
                  <a:lnTo>
                    <a:pt x="43402" y="159818"/>
                  </a:lnTo>
                  <a:lnTo>
                    <a:pt x="43310" y="159669"/>
                  </a:lnTo>
                  <a:lnTo>
                    <a:pt x="43217" y="159521"/>
                  </a:lnTo>
                  <a:lnTo>
                    <a:pt x="43143" y="159354"/>
                  </a:lnTo>
                  <a:lnTo>
                    <a:pt x="43087" y="159168"/>
                  </a:lnTo>
                  <a:lnTo>
                    <a:pt x="43031" y="158964"/>
                  </a:lnTo>
                  <a:lnTo>
                    <a:pt x="42994" y="158741"/>
                  </a:lnTo>
                  <a:lnTo>
                    <a:pt x="42975" y="158518"/>
                  </a:lnTo>
                  <a:lnTo>
                    <a:pt x="42957" y="158277"/>
                  </a:lnTo>
                  <a:lnTo>
                    <a:pt x="42957" y="158036"/>
                  </a:lnTo>
                  <a:lnTo>
                    <a:pt x="42957" y="157776"/>
                  </a:lnTo>
                  <a:lnTo>
                    <a:pt x="42975" y="157534"/>
                  </a:lnTo>
                  <a:lnTo>
                    <a:pt x="43013" y="157312"/>
                  </a:lnTo>
                  <a:lnTo>
                    <a:pt x="43050" y="157107"/>
                  </a:lnTo>
                  <a:lnTo>
                    <a:pt x="43105" y="156922"/>
                  </a:lnTo>
                  <a:lnTo>
                    <a:pt x="43180" y="156736"/>
                  </a:lnTo>
                  <a:lnTo>
                    <a:pt x="43254" y="156588"/>
                  </a:lnTo>
                  <a:lnTo>
                    <a:pt x="43347" y="156439"/>
                  </a:lnTo>
                  <a:lnTo>
                    <a:pt x="43458" y="156328"/>
                  </a:lnTo>
                  <a:lnTo>
                    <a:pt x="43588" y="156216"/>
                  </a:lnTo>
                  <a:lnTo>
                    <a:pt x="43718" y="156123"/>
                  </a:lnTo>
                  <a:lnTo>
                    <a:pt x="43867" y="156049"/>
                  </a:lnTo>
                  <a:lnTo>
                    <a:pt x="44015" y="155975"/>
                  </a:lnTo>
                  <a:lnTo>
                    <a:pt x="44182" y="155938"/>
                  </a:lnTo>
                  <a:lnTo>
                    <a:pt x="44368" y="155901"/>
                  </a:lnTo>
                  <a:lnTo>
                    <a:pt x="44572" y="155901"/>
                  </a:lnTo>
                  <a:lnTo>
                    <a:pt x="45407" y="155845"/>
                  </a:lnTo>
                  <a:lnTo>
                    <a:pt x="46317" y="155808"/>
                  </a:lnTo>
                  <a:lnTo>
                    <a:pt x="47301" y="155789"/>
                  </a:lnTo>
                  <a:close/>
                  <a:moveTo>
                    <a:pt x="6757" y="1"/>
                  </a:moveTo>
                  <a:lnTo>
                    <a:pt x="6330" y="19"/>
                  </a:lnTo>
                  <a:lnTo>
                    <a:pt x="5940" y="56"/>
                  </a:lnTo>
                  <a:lnTo>
                    <a:pt x="5551" y="93"/>
                  </a:lnTo>
                  <a:lnTo>
                    <a:pt x="5179" y="149"/>
                  </a:lnTo>
                  <a:lnTo>
                    <a:pt x="4827" y="223"/>
                  </a:lnTo>
                  <a:lnTo>
                    <a:pt x="4474" y="316"/>
                  </a:lnTo>
                  <a:lnTo>
                    <a:pt x="4140" y="428"/>
                  </a:lnTo>
                  <a:lnTo>
                    <a:pt x="3824" y="539"/>
                  </a:lnTo>
                  <a:lnTo>
                    <a:pt x="3527" y="669"/>
                  </a:lnTo>
                  <a:lnTo>
                    <a:pt x="3230" y="817"/>
                  </a:lnTo>
                  <a:lnTo>
                    <a:pt x="2952" y="984"/>
                  </a:lnTo>
                  <a:lnTo>
                    <a:pt x="2673" y="1152"/>
                  </a:lnTo>
                  <a:lnTo>
                    <a:pt x="2413" y="1337"/>
                  </a:lnTo>
                  <a:lnTo>
                    <a:pt x="2172" y="1541"/>
                  </a:lnTo>
                  <a:lnTo>
                    <a:pt x="1949" y="1764"/>
                  </a:lnTo>
                  <a:lnTo>
                    <a:pt x="1726" y="1987"/>
                  </a:lnTo>
                  <a:lnTo>
                    <a:pt x="1522" y="2228"/>
                  </a:lnTo>
                  <a:lnTo>
                    <a:pt x="1337" y="2488"/>
                  </a:lnTo>
                  <a:lnTo>
                    <a:pt x="1170" y="2767"/>
                  </a:lnTo>
                  <a:lnTo>
                    <a:pt x="1002" y="3045"/>
                  </a:lnTo>
                  <a:lnTo>
                    <a:pt x="854" y="3342"/>
                  </a:lnTo>
                  <a:lnTo>
                    <a:pt x="705" y="3658"/>
                  </a:lnTo>
                  <a:lnTo>
                    <a:pt x="575" y="3992"/>
                  </a:lnTo>
                  <a:lnTo>
                    <a:pt x="464" y="4326"/>
                  </a:lnTo>
                  <a:lnTo>
                    <a:pt x="371" y="4697"/>
                  </a:lnTo>
                  <a:lnTo>
                    <a:pt x="278" y="5069"/>
                  </a:lnTo>
                  <a:lnTo>
                    <a:pt x="204" y="5440"/>
                  </a:lnTo>
                  <a:lnTo>
                    <a:pt x="149" y="5848"/>
                  </a:lnTo>
                  <a:lnTo>
                    <a:pt x="93" y="6257"/>
                  </a:lnTo>
                  <a:lnTo>
                    <a:pt x="56" y="6684"/>
                  </a:lnTo>
                  <a:lnTo>
                    <a:pt x="37" y="7129"/>
                  </a:lnTo>
                  <a:lnTo>
                    <a:pt x="37" y="87028"/>
                  </a:lnTo>
                  <a:lnTo>
                    <a:pt x="37" y="87103"/>
                  </a:lnTo>
                  <a:lnTo>
                    <a:pt x="37" y="92468"/>
                  </a:lnTo>
                  <a:lnTo>
                    <a:pt x="37" y="156365"/>
                  </a:lnTo>
                  <a:lnTo>
                    <a:pt x="19" y="156940"/>
                  </a:lnTo>
                  <a:lnTo>
                    <a:pt x="0" y="157497"/>
                  </a:lnTo>
                  <a:lnTo>
                    <a:pt x="19" y="158017"/>
                  </a:lnTo>
                  <a:lnTo>
                    <a:pt x="56" y="158537"/>
                  </a:lnTo>
                  <a:lnTo>
                    <a:pt x="111" y="159038"/>
                  </a:lnTo>
                  <a:lnTo>
                    <a:pt x="167" y="159502"/>
                  </a:lnTo>
                  <a:lnTo>
                    <a:pt x="260" y="159966"/>
                  </a:lnTo>
                  <a:lnTo>
                    <a:pt x="371" y="160393"/>
                  </a:lnTo>
                  <a:lnTo>
                    <a:pt x="501" y="160820"/>
                  </a:lnTo>
                  <a:lnTo>
                    <a:pt x="650" y="161210"/>
                  </a:lnTo>
                  <a:lnTo>
                    <a:pt x="817" y="161581"/>
                  </a:lnTo>
                  <a:lnTo>
                    <a:pt x="1002" y="161953"/>
                  </a:lnTo>
                  <a:lnTo>
                    <a:pt x="1207" y="162287"/>
                  </a:lnTo>
                  <a:lnTo>
                    <a:pt x="1429" y="162602"/>
                  </a:lnTo>
                  <a:lnTo>
                    <a:pt x="1671" y="162899"/>
                  </a:lnTo>
                  <a:lnTo>
                    <a:pt x="1931" y="163196"/>
                  </a:lnTo>
                  <a:lnTo>
                    <a:pt x="2228" y="163456"/>
                  </a:lnTo>
                  <a:lnTo>
                    <a:pt x="2525" y="163698"/>
                  </a:lnTo>
                  <a:lnTo>
                    <a:pt x="2840" y="163920"/>
                  </a:lnTo>
                  <a:lnTo>
                    <a:pt x="3174" y="164125"/>
                  </a:lnTo>
                  <a:lnTo>
                    <a:pt x="3546" y="164310"/>
                  </a:lnTo>
                  <a:lnTo>
                    <a:pt x="3917" y="164477"/>
                  </a:lnTo>
                  <a:lnTo>
                    <a:pt x="4307" y="164626"/>
                  </a:lnTo>
                  <a:lnTo>
                    <a:pt x="4734" y="164756"/>
                  </a:lnTo>
                  <a:lnTo>
                    <a:pt x="5161" y="164867"/>
                  </a:lnTo>
                  <a:lnTo>
                    <a:pt x="5625" y="164960"/>
                  </a:lnTo>
                  <a:lnTo>
                    <a:pt x="6089" y="165016"/>
                  </a:lnTo>
                  <a:lnTo>
                    <a:pt x="6590" y="165071"/>
                  </a:lnTo>
                  <a:lnTo>
                    <a:pt x="7110" y="165108"/>
                  </a:lnTo>
                  <a:lnTo>
                    <a:pt x="7630" y="165127"/>
                  </a:lnTo>
                  <a:lnTo>
                    <a:pt x="8187" y="165108"/>
                  </a:lnTo>
                  <a:lnTo>
                    <a:pt x="8762" y="165090"/>
                  </a:lnTo>
                  <a:lnTo>
                    <a:pt x="88179" y="165090"/>
                  </a:lnTo>
                  <a:lnTo>
                    <a:pt x="88568" y="165053"/>
                  </a:lnTo>
                  <a:lnTo>
                    <a:pt x="88958" y="165016"/>
                  </a:lnTo>
                  <a:lnTo>
                    <a:pt x="89330" y="164960"/>
                  </a:lnTo>
                  <a:lnTo>
                    <a:pt x="89682" y="164886"/>
                  </a:lnTo>
                  <a:lnTo>
                    <a:pt x="90035" y="164811"/>
                  </a:lnTo>
                  <a:lnTo>
                    <a:pt x="90369" y="164719"/>
                  </a:lnTo>
                  <a:lnTo>
                    <a:pt x="90685" y="164607"/>
                  </a:lnTo>
                  <a:lnTo>
                    <a:pt x="91000" y="164496"/>
                  </a:lnTo>
                  <a:lnTo>
                    <a:pt x="91297" y="164366"/>
                  </a:lnTo>
                  <a:lnTo>
                    <a:pt x="91594" y="164236"/>
                  </a:lnTo>
                  <a:lnTo>
                    <a:pt x="91873" y="164069"/>
                  </a:lnTo>
                  <a:lnTo>
                    <a:pt x="92133" y="163920"/>
                  </a:lnTo>
                  <a:lnTo>
                    <a:pt x="92393" y="163735"/>
                  </a:lnTo>
                  <a:lnTo>
                    <a:pt x="92634" y="163549"/>
                  </a:lnTo>
                  <a:lnTo>
                    <a:pt x="92857" y="163345"/>
                  </a:lnTo>
                  <a:lnTo>
                    <a:pt x="93080" y="163141"/>
                  </a:lnTo>
                  <a:lnTo>
                    <a:pt x="93284" y="162918"/>
                  </a:lnTo>
                  <a:lnTo>
                    <a:pt x="93488" y="162695"/>
                  </a:lnTo>
                  <a:lnTo>
                    <a:pt x="93655" y="162435"/>
                  </a:lnTo>
                  <a:lnTo>
                    <a:pt x="93841" y="162194"/>
                  </a:lnTo>
                  <a:lnTo>
                    <a:pt x="93989" y="161915"/>
                  </a:lnTo>
                  <a:lnTo>
                    <a:pt x="94138" y="161637"/>
                  </a:lnTo>
                  <a:lnTo>
                    <a:pt x="94286" y="161340"/>
                  </a:lnTo>
                  <a:lnTo>
                    <a:pt x="94398" y="161043"/>
                  </a:lnTo>
                  <a:lnTo>
                    <a:pt x="94509" y="160727"/>
                  </a:lnTo>
                  <a:lnTo>
                    <a:pt x="94620" y="160393"/>
                  </a:lnTo>
                  <a:lnTo>
                    <a:pt x="94713" y="160059"/>
                  </a:lnTo>
                  <a:lnTo>
                    <a:pt x="94787" y="159706"/>
                  </a:lnTo>
                  <a:lnTo>
                    <a:pt x="94843" y="159335"/>
                  </a:lnTo>
                  <a:lnTo>
                    <a:pt x="94899" y="158964"/>
                  </a:lnTo>
                  <a:lnTo>
                    <a:pt x="94954" y="158574"/>
                  </a:lnTo>
                  <a:lnTo>
                    <a:pt x="94973" y="158166"/>
                  </a:lnTo>
                  <a:lnTo>
                    <a:pt x="94973" y="98093"/>
                  </a:lnTo>
                  <a:lnTo>
                    <a:pt x="94973" y="55117"/>
                  </a:lnTo>
                  <a:lnTo>
                    <a:pt x="94973" y="49659"/>
                  </a:lnTo>
                  <a:lnTo>
                    <a:pt x="94973" y="49455"/>
                  </a:lnTo>
                  <a:lnTo>
                    <a:pt x="94973" y="7129"/>
                  </a:lnTo>
                  <a:lnTo>
                    <a:pt x="94954" y="6702"/>
                  </a:lnTo>
                  <a:lnTo>
                    <a:pt x="94917" y="6275"/>
                  </a:lnTo>
                  <a:lnTo>
                    <a:pt x="94880" y="5885"/>
                  </a:lnTo>
                  <a:lnTo>
                    <a:pt x="94825" y="5495"/>
                  </a:lnTo>
                  <a:lnTo>
                    <a:pt x="94750" y="5124"/>
                  </a:lnTo>
                  <a:lnTo>
                    <a:pt x="94657" y="4753"/>
                  </a:lnTo>
                  <a:lnTo>
                    <a:pt x="94565" y="4400"/>
                  </a:lnTo>
                  <a:lnTo>
                    <a:pt x="94472" y="4066"/>
                  </a:lnTo>
                  <a:lnTo>
                    <a:pt x="94342" y="3750"/>
                  </a:lnTo>
                  <a:lnTo>
                    <a:pt x="94212" y="3435"/>
                  </a:lnTo>
                  <a:lnTo>
                    <a:pt x="94082" y="3138"/>
                  </a:lnTo>
                  <a:lnTo>
                    <a:pt x="93915" y="2859"/>
                  </a:lnTo>
                  <a:lnTo>
                    <a:pt x="93748" y="2600"/>
                  </a:lnTo>
                  <a:lnTo>
                    <a:pt x="93581" y="2340"/>
                  </a:lnTo>
                  <a:lnTo>
                    <a:pt x="93395" y="2098"/>
                  </a:lnTo>
                  <a:lnTo>
                    <a:pt x="93191" y="1876"/>
                  </a:lnTo>
                  <a:lnTo>
                    <a:pt x="92968" y="1653"/>
                  </a:lnTo>
                  <a:lnTo>
                    <a:pt x="92745" y="1449"/>
                  </a:lnTo>
                  <a:lnTo>
                    <a:pt x="92504" y="1263"/>
                  </a:lnTo>
                  <a:lnTo>
                    <a:pt x="92263" y="1077"/>
                  </a:lnTo>
                  <a:lnTo>
                    <a:pt x="92003" y="910"/>
                  </a:lnTo>
                  <a:lnTo>
                    <a:pt x="91724" y="762"/>
                  </a:lnTo>
                  <a:lnTo>
                    <a:pt x="91427" y="632"/>
                  </a:lnTo>
                  <a:lnTo>
                    <a:pt x="91130" y="502"/>
                  </a:lnTo>
                  <a:lnTo>
                    <a:pt x="90833" y="390"/>
                  </a:lnTo>
                  <a:lnTo>
                    <a:pt x="90499" y="298"/>
                  </a:lnTo>
                  <a:lnTo>
                    <a:pt x="90165" y="223"/>
                  </a:lnTo>
                  <a:lnTo>
                    <a:pt x="89831" y="149"/>
                  </a:lnTo>
                  <a:lnTo>
                    <a:pt x="89460" y="93"/>
                  </a:lnTo>
                  <a:lnTo>
                    <a:pt x="89107" y="38"/>
                  </a:lnTo>
                  <a:lnTo>
                    <a:pt x="88717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40"/>
            <p:cNvSpPr/>
            <p:nvPr/>
          </p:nvSpPr>
          <p:spPr>
            <a:xfrm>
              <a:off x="1535032" y="982565"/>
              <a:ext cx="1780943" cy="2993890"/>
            </a:xfrm>
            <a:custGeom>
              <a:avLst/>
              <a:gdLst/>
              <a:ahLst/>
              <a:cxnLst/>
              <a:rect l="l" t="t" r="r" b="b"/>
              <a:pathLst>
                <a:path w="88013" h="147956" extrusionOk="0">
                  <a:moveTo>
                    <a:pt x="6646" y="1"/>
                  </a:moveTo>
                  <a:lnTo>
                    <a:pt x="6256" y="20"/>
                  </a:lnTo>
                  <a:lnTo>
                    <a:pt x="5867" y="38"/>
                  </a:lnTo>
                  <a:lnTo>
                    <a:pt x="5495" y="57"/>
                  </a:lnTo>
                  <a:lnTo>
                    <a:pt x="5143" y="94"/>
                  </a:lnTo>
                  <a:lnTo>
                    <a:pt x="4809" y="149"/>
                  </a:lnTo>
                  <a:lnTo>
                    <a:pt x="4474" y="224"/>
                  </a:lnTo>
                  <a:lnTo>
                    <a:pt x="4159" y="298"/>
                  </a:lnTo>
                  <a:lnTo>
                    <a:pt x="3843" y="391"/>
                  </a:lnTo>
                  <a:lnTo>
                    <a:pt x="3546" y="502"/>
                  </a:lnTo>
                  <a:lnTo>
                    <a:pt x="3268" y="632"/>
                  </a:lnTo>
                  <a:lnTo>
                    <a:pt x="2989" y="762"/>
                  </a:lnTo>
                  <a:lnTo>
                    <a:pt x="2729" y="892"/>
                  </a:lnTo>
                  <a:lnTo>
                    <a:pt x="2488" y="1059"/>
                  </a:lnTo>
                  <a:lnTo>
                    <a:pt x="2247" y="1226"/>
                  </a:lnTo>
                  <a:lnTo>
                    <a:pt x="2024" y="1412"/>
                  </a:lnTo>
                  <a:lnTo>
                    <a:pt x="1801" y="1616"/>
                  </a:lnTo>
                  <a:lnTo>
                    <a:pt x="1616" y="1820"/>
                  </a:lnTo>
                  <a:lnTo>
                    <a:pt x="1411" y="2043"/>
                  </a:lnTo>
                  <a:lnTo>
                    <a:pt x="1244" y="2266"/>
                  </a:lnTo>
                  <a:lnTo>
                    <a:pt x="1077" y="2526"/>
                  </a:lnTo>
                  <a:lnTo>
                    <a:pt x="929" y="2786"/>
                  </a:lnTo>
                  <a:lnTo>
                    <a:pt x="780" y="3045"/>
                  </a:lnTo>
                  <a:lnTo>
                    <a:pt x="650" y="3342"/>
                  </a:lnTo>
                  <a:lnTo>
                    <a:pt x="539" y="3639"/>
                  </a:lnTo>
                  <a:lnTo>
                    <a:pt x="427" y="3937"/>
                  </a:lnTo>
                  <a:lnTo>
                    <a:pt x="335" y="4271"/>
                  </a:lnTo>
                  <a:lnTo>
                    <a:pt x="260" y="4605"/>
                  </a:lnTo>
                  <a:lnTo>
                    <a:pt x="186" y="4958"/>
                  </a:lnTo>
                  <a:lnTo>
                    <a:pt x="130" y="5310"/>
                  </a:lnTo>
                  <a:lnTo>
                    <a:pt x="75" y="5700"/>
                  </a:lnTo>
                  <a:lnTo>
                    <a:pt x="38" y="6071"/>
                  </a:lnTo>
                  <a:lnTo>
                    <a:pt x="19" y="6480"/>
                  </a:lnTo>
                  <a:lnTo>
                    <a:pt x="19" y="81645"/>
                  </a:lnTo>
                  <a:lnTo>
                    <a:pt x="19" y="81720"/>
                  </a:lnTo>
                  <a:lnTo>
                    <a:pt x="19" y="87084"/>
                  </a:lnTo>
                  <a:lnTo>
                    <a:pt x="19" y="140029"/>
                  </a:lnTo>
                  <a:lnTo>
                    <a:pt x="0" y="140549"/>
                  </a:lnTo>
                  <a:lnTo>
                    <a:pt x="0" y="141050"/>
                  </a:lnTo>
                  <a:lnTo>
                    <a:pt x="19" y="141514"/>
                  </a:lnTo>
                  <a:lnTo>
                    <a:pt x="38" y="141978"/>
                  </a:lnTo>
                  <a:lnTo>
                    <a:pt x="93" y="142424"/>
                  </a:lnTo>
                  <a:lnTo>
                    <a:pt x="168" y="142851"/>
                  </a:lnTo>
                  <a:lnTo>
                    <a:pt x="242" y="143278"/>
                  </a:lnTo>
                  <a:lnTo>
                    <a:pt x="353" y="143667"/>
                  </a:lnTo>
                  <a:lnTo>
                    <a:pt x="465" y="144039"/>
                  </a:lnTo>
                  <a:lnTo>
                    <a:pt x="613" y="144410"/>
                  </a:lnTo>
                  <a:lnTo>
                    <a:pt x="762" y="144744"/>
                  </a:lnTo>
                  <a:lnTo>
                    <a:pt x="929" y="145060"/>
                  </a:lnTo>
                  <a:lnTo>
                    <a:pt x="1133" y="145375"/>
                  </a:lnTo>
                  <a:lnTo>
                    <a:pt x="1337" y="145672"/>
                  </a:lnTo>
                  <a:lnTo>
                    <a:pt x="1560" y="145932"/>
                  </a:lnTo>
                  <a:lnTo>
                    <a:pt x="1801" y="146192"/>
                  </a:lnTo>
                  <a:lnTo>
                    <a:pt x="2061" y="146433"/>
                  </a:lnTo>
                  <a:lnTo>
                    <a:pt x="2340" y="146656"/>
                  </a:lnTo>
                  <a:lnTo>
                    <a:pt x="2637" y="146860"/>
                  </a:lnTo>
                  <a:lnTo>
                    <a:pt x="2952" y="147046"/>
                  </a:lnTo>
                  <a:lnTo>
                    <a:pt x="3286" y="147213"/>
                  </a:lnTo>
                  <a:lnTo>
                    <a:pt x="3639" y="147362"/>
                  </a:lnTo>
                  <a:lnTo>
                    <a:pt x="4010" y="147492"/>
                  </a:lnTo>
                  <a:lnTo>
                    <a:pt x="4400" y="147622"/>
                  </a:lnTo>
                  <a:lnTo>
                    <a:pt x="4790" y="147714"/>
                  </a:lnTo>
                  <a:lnTo>
                    <a:pt x="5217" y="147807"/>
                  </a:lnTo>
                  <a:lnTo>
                    <a:pt x="5662" y="147863"/>
                  </a:lnTo>
                  <a:lnTo>
                    <a:pt x="6108" y="147919"/>
                  </a:lnTo>
                  <a:lnTo>
                    <a:pt x="6591" y="147937"/>
                  </a:lnTo>
                  <a:lnTo>
                    <a:pt x="7073" y="147956"/>
                  </a:lnTo>
                  <a:lnTo>
                    <a:pt x="7593" y="147956"/>
                  </a:lnTo>
                  <a:lnTo>
                    <a:pt x="8113" y="147937"/>
                  </a:lnTo>
                  <a:lnTo>
                    <a:pt x="81682" y="147937"/>
                  </a:lnTo>
                  <a:lnTo>
                    <a:pt x="82053" y="147900"/>
                  </a:lnTo>
                  <a:lnTo>
                    <a:pt x="82406" y="147863"/>
                  </a:lnTo>
                  <a:lnTo>
                    <a:pt x="82758" y="147807"/>
                  </a:lnTo>
                  <a:lnTo>
                    <a:pt x="83074" y="147752"/>
                  </a:lnTo>
                  <a:lnTo>
                    <a:pt x="83408" y="147677"/>
                  </a:lnTo>
                  <a:lnTo>
                    <a:pt x="83724" y="147603"/>
                  </a:lnTo>
                  <a:lnTo>
                    <a:pt x="84021" y="147510"/>
                  </a:lnTo>
                  <a:lnTo>
                    <a:pt x="84299" y="147399"/>
                  </a:lnTo>
                  <a:lnTo>
                    <a:pt x="84578" y="147287"/>
                  </a:lnTo>
                  <a:lnTo>
                    <a:pt x="84856" y="147157"/>
                  </a:lnTo>
                  <a:lnTo>
                    <a:pt x="85116" y="147028"/>
                  </a:lnTo>
                  <a:lnTo>
                    <a:pt x="85357" y="146879"/>
                  </a:lnTo>
                  <a:lnTo>
                    <a:pt x="85580" y="146731"/>
                  </a:lnTo>
                  <a:lnTo>
                    <a:pt x="85821" y="146563"/>
                  </a:lnTo>
                  <a:lnTo>
                    <a:pt x="86026" y="146378"/>
                  </a:lnTo>
                  <a:lnTo>
                    <a:pt x="86230" y="146192"/>
                  </a:lnTo>
                  <a:lnTo>
                    <a:pt x="86416" y="145988"/>
                  </a:lnTo>
                  <a:lnTo>
                    <a:pt x="86601" y="145765"/>
                  </a:lnTo>
                  <a:lnTo>
                    <a:pt x="86768" y="145542"/>
                  </a:lnTo>
                  <a:lnTo>
                    <a:pt x="86935" y="145320"/>
                  </a:lnTo>
                  <a:lnTo>
                    <a:pt x="87084" y="145078"/>
                  </a:lnTo>
                  <a:lnTo>
                    <a:pt x="87214" y="144818"/>
                  </a:lnTo>
                  <a:lnTo>
                    <a:pt x="87344" y="144559"/>
                  </a:lnTo>
                  <a:lnTo>
                    <a:pt x="87474" y="144280"/>
                  </a:lnTo>
                  <a:lnTo>
                    <a:pt x="87566" y="143983"/>
                  </a:lnTo>
                  <a:lnTo>
                    <a:pt x="87659" y="143686"/>
                  </a:lnTo>
                  <a:lnTo>
                    <a:pt x="87752" y="143389"/>
                  </a:lnTo>
                  <a:lnTo>
                    <a:pt x="87826" y="143073"/>
                  </a:lnTo>
                  <a:lnTo>
                    <a:pt x="87882" y="142739"/>
                  </a:lnTo>
                  <a:lnTo>
                    <a:pt x="87938" y="142405"/>
                  </a:lnTo>
                  <a:lnTo>
                    <a:pt x="87975" y="142052"/>
                  </a:lnTo>
                  <a:lnTo>
                    <a:pt x="88012" y="141681"/>
                  </a:lnTo>
                  <a:lnTo>
                    <a:pt x="88012" y="95197"/>
                  </a:lnTo>
                  <a:lnTo>
                    <a:pt x="88012" y="52444"/>
                  </a:lnTo>
                  <a:lnTo>
                    <a:pt x="88012" y="47005"/>
                  </a:lnTo>
                  <a:lnTo>
                    <a:pt x="88012" y="46819"/>
                  </a:lnTo>
                  <a:lnTo>
                    <a:pt x="88012" y="6480"/>
                  </a:lnTo>
                  <a:lnTo>
                    <a:pt x="87993" y="6090"/>
                  </a:lnTo>
                  <a:lnTo>
                    <a:pt x="87956" y="5719"/>
                  </a:lnTo>
                  <a:lnTo>
                    <a:pt x="87919" y="5347"/>
                  </a:lnTo>
                  <a:lnTo>
                    <a:pt x="87864" y="4995"/>
                  </a:lnTo>
                  <a:lnTo>
                    <a:pt x="87789" y="4660"/>
                  </a:lnTo>
                  <a:lnTo>
                    <a:pt x="87715" y="4345"/>
                  </a:lnTo>
                  <a:lnTo>
                    <a:pt x="87622" y="4029"/>
                  </a:lnTo>
                  <a:lnTo>
                    <a:pt x="87529" y="3714"/>
                  </a:lnTo>
                  <a:lnTo>
                    <a:pt x="87418" y="3417"/>
                  </a:lnTo>
                  <a:lnTo>
                    <a:pt x="87307" y="3138"/>
                  </a:lnTo>
                  <a:lnTo>
                    <a:pt x="87177" y="2878"/>
                  </a:lnTo>
                  <a:lnTo>
                    <a:pt x="87028" y="2618"/>
                  </a:lnTo>
                  <a:lnTo>
                    <a:pt x="86861" y="2377"/>
                  </a:lnTo>
                  <a:lnTo>
                    <a:pt x="86713" y="2154"/>
                  </a:lnTo>
                  <a:lnTo>
                    <a:pt x="86527" y="1932"/>
                  </a:lnTo>
                  <a:lnTo>
                    <a:pt x="86341" y="1709"/>
                  </a:lnTo>
                  <a:lnTo>
                    <a:pt x="86137" y="1523"/>
                  </a:lnTo>
                  <a:lnTo>
                    <a:pt x="85933" y="1338"/>
                  </a:lnTo>
                  <a:lnTo>
                    <a:pt x="85710" y="1170"/>
                  </a:lnTo>
                  <a:lnTo>
                    <a:pt x="85487" y="1003"/>
                  </a:lnTo>
                  <a:lnTo>
                    <a:pt x="85246" y="855"/>
                  </a:lnTo>
                  <a:lnTo>
                    <a:pt x="84986" y="725"/>
                  </a:lnTo>
                  <a:lnTo>
                    <a:pt x="84726" y="595"/>
                  </a:lnTo>
                  <a:lnTo>
                    <a:pt x="84448" y="484"/>
                  </a:lnTo>
                  <a:lnTo>
                    <a:pt x="84151" y="372"/>
                  </a:lnTo>
                  <a:lnTo>
                    <a:pt x="83854" y="298"/>
                  </a:lnTo>
                  <a:lnTo>
                    <a:pt x="83557" y="224"/>
                  </a:lnTo>
                  <a:lnTo>
                    <a:pt x="83223" y="149"/>
                  </a:lnTo>
                  <a:lnTo>
                    <a:pt x="82888" y="94"/>
                  </a:lnTo>
                  <a:lnTo>
                    <a:pt x="82554" y="57"/>
                  </a:lnTo>
                  <a:lnTo>
                    <a:pt x="82202" y="20"/>
                  </a:lnTo>
                  <a:lnTo>
                    <a:pt x="81830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40"/>
            <p:cNvSpPr/>
            <p:nvPr/>
          </p:nvSpPr>
          <p:spPr>
            <a:xfrm>
              <a:off x="1539835" y="2854351"/>
              <a:ext cx="268553" cy="327524"/>
            </a:xfrm>
            <a:custGeom>
              <a:avLst/>
              <a:gdLst/>
              <a:ahLst/>
              <a:cxnLst/>
              <a:rect l="l" t="t" r="r" b="b"/>
              <a:pathLst>
                <a:path w="18869" h="22964" extrusionOk="0">
                  <a:moveTo>
                    <a:pt x="12361" y="0"/>
                  </a:moveTo>
                  <a:lnTo>
                    <a:pt x="0" y="9631"/>
                  </a:lnTo>
                  <a:lnTo>
                    <a:pt x="0" y="22964"/>
                  </a:lnTo>
                  <a:lnTo>
                    <a:pt x="18868" y="6844"/>
                  </a:lnTo>
                  <a:lnTo>
                    <a:pt x="1236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40"/>
            <p:cNvSpPr/>
            <p:nvPr/>
          </p:nvSpPr>
          <p:spPr>
            <a:xfrm>
              <a:off x="1539835" y="2845551"/>
              <a:ext cx="1105566" cy="930814"/>
            </a:xfrm>
            <a:custGeom>
              <a:avLst/>
              <a:gdLst/>
              <a:ahLst/>
              <a:cxnLst/>
              <a:rect l="l" t="t" r="r" b="b"/>
              <a:pathLst>
                <a:path w="77679" h="65263" extrusionOk="0">
                  <a:moveTo>
                    <a:pt x="60513" y="0"/>
                  </a:moveTo>
                  <a:lnTo>
                    <a:pt x="33473" y="26666"/>
                  </a:lnTo>
                  <a:lnTo>
                    <a:pt x="33361" y="26760"/>
                  </a:lnTo>
                  <a:lnTo>
                    <a:pt x="33248" y="26834"/>
                  </a:lnTo>
                  <a:lnTo>
                    <a:pt x="4731" y="41177"/>
                  </a:lnTo>
                  <a:lnTo>
                    <a:pt x="0" y="45889"/>
                  </a:lnTo>
                  <a:lnTo>
                    <a:pt x="0" y="65262"/>
                  </a:lnTo>
                  <a:lnTo>
                    <a:pt x="24777" y="43795"/>
                  </a:lnTo>
                  <a:lnTo>
                    <a:pt x="24815" y="43776"/>
                  </a:lnTo>
                  <a:lnTo>
                    <a:pt x="31902" y="38316"/>
                  </a:lnTo>
                  <a:lnTo>
                    <a:pt x="32033" y="38223"/>
                  </a:lnTo>
                  <a:lnTo>
                    <a:pt x="32164" y="38166"/>
                  </a:lnTo>
                  <a:lnTo>
                    <a:pt x="32313" y="38129"/>
                  </a:lnTo>
                  <a:lnTo>
                    <a:pt x="32463" y="38110"/>
                  </a:lnTo>
                  <a:lnTo>
                    <a:pt x="32613" y="38129"/>
                  </a:lnTo>
                  <a:lnTo>
                    <a:pt x="32762" y="38166"/>
                  </a:lnTo>
                  <a:lnTo>
                    <a:pt x="32912" y="38223"/>
                  </a:lnTo>
                  <a:lnTo>
                    <a:pt x="33043" y="38297"/>
                  </a:lnTo>
                  <a:lnTo>
                    <a:pt x="48002" y="49629"/>
                  </a:lnTo>
                  <a:lnTo>
                    <a:pt x="77679" y="19728"/>
                  </a:lnTo>
                  <a:lnTo>
                    <a:pt x="73995" y="10809"/>
                  </a:lnTo>
                  <a:lnTo>
                    <a:pt x="60625" y="94"/>
                  </a:lnTo>
                  <a:lnTo>
                    <a:pt x="6051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40"/>
            <p:cNvSpPr/>
            <p:nvPr/>
          </p:nvSpPr>
          <p:spPr>
            <a:xfrm>
              <a:off x="1539835" y="3260005"/>
              <a:ext cx="79318" cy="202442"/>
            </a:xfrm>
            <a:custGeom>
              <a:avLst/>
              <a:gdLst/>
              <a:ahLst/>
              <a:cxnLst/>
              <a:rect l="l" t="t" r="r" b="b"/>
              <a:pathLst>
                <a:path w="5573" h="14194" extrusionOk="0">
                  <a:moveTo>
                    <a:pt x="0" y="1"/>
                  </a:moveTo>
                  <a:lnTo>
                    <a:pt x="0" y="14194"/>
                  </a:lnTo>
                  <a:lnTo>
                    <a:pt x="3516" y="10697"/>
                  </a:lnTo>
                  <a:lnTo>
                    <a:pt x="3628" y="10603"/>
                  </a:lnTo>
                  <a:lnTo>
                    <a:pt x="3759" y="10510"/>
                  </a:lnTo>
                  <a:lnTo>
                    <a:pt x="5573" y="961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40"/>
            <p:cNvSpPr/>
            <p:nvPr/>
          </p:nvSpPr>
          <p:spPr>
            <a:xfrm>
              <a:off x="2784581" y="2004620"/>
              <a:ext cx="531242" cy="1007104"/>
            </a:xfrm>
            <a:custGeom>
              <a:avLst/>
              <a:gdLst/>
              <a:ahLst/>
              <a:cxnLst/>
              <a:rect l="l" t="t" r="r" b="b"/>
              <a:pathLst>
                <a:path w="37326" h="70612" extrusionOk="0">
                  <a:moveTo>
                    <a:pt x="17953" y="1"/>
                  </a:moveTo>
                  <a:lnTo>
                    <a:pt x="1" y="30968"/>
                  </a:lnTo>
                  <a:lnTo>
                    <a:pt x="4470" y="36895"/>
                  </a:lnTo>
                  <a:lnTo>
                    <a:pt x="24572" y="60345"/>
                  </a:lnTo>
                  <a:lnTo>
                    <a:pt x="37325" y="70611"/>
                  </a:lnTo>
                  <a:lnTo>
                    <a:pt x="37325" y="13221"/>
                  </a:lnTo>
                  <a:lnTo>
                    <a:pt x="25713" y="9070"/>
                  </a:lnTo>
                  <a:lnTo>
                    <a:pt x="25601" y="9014"/>
                  </a:lnTo>
                  <a:lnTo>
                    <a:pt x="25507" y="8958"/>
                  </a:lnTo>
                  <a:lnTo>
                    <a:pt x="25395" y="8883"/>
                  </a:lnTo>
                  <a:lnTo>
                    <a:pt x="25320" y="8790"/>
                  </a:lnTo>
                  <a:lnTo>
                    <a:pt x="24348" y="7630"/>
                  </a:lnTo>
                  <a:lnTo>
                    <a:pt x="17485" y="19542"/>
                  </a:lnTo>
                  <a:lnTo>
                    <a:pt x="17410" y="19654"/>
                  </a:lnTo>
                  <a:lnTo>
                    <a:pt x="17317" y="19748"/>
                  </a:lnTo>
                  <a:lnTo>
                    <a:pt x="17223" y="19822"/>
                  </a:lnTo>
                  <a:lnTo>
                    <a:pt x="17130" y="19897"/>
                  </a:lnTo>
                  <a:lnTo>
                    <a:pt x="17018" y="19953"/>
                  </a:lnTo>
                  <a:lnTo>
                    <a:pt x="16905" y="19991"/>
                  </a:lnTo>
                  <a:lnTo>
                    <a:pt x="16793" y="20009"/>
                  </a:lnTo>
                  <a:lnTo>
                    <a:pt x="16662" y="20028"/>
                  </a:lnTo>
                  <a:lnTo>
                    <a:pt x="16550" y="20009"/>
                  </a:lnTo>
                  <a:lnTo>
                    <a:pt x="16419" y="19991"/>
                  </a:lnTo>
                  <a:lnTo>
                    <a:pt x="16307" y="19953"/>
                  </a:lnTo>
                  <a:lnTo>
                    <a:pt x="16195" y="19897"/>
                  </a:lnTo>
                  <a:lnTo>
                    <a:pt x="16045" y="19785"/>
                  </a:lnTo>
                  <a:lnTo>
                    <a:pt x="15914" y="19654"/>
                  </a:lnTo>
                  <a:lnTo>
                    <a:pt x="15821" y="19486"/>
                  </a:lnTo>
                  <a:lnTo>
                    <a:pt x="15765" y="19318"/>
                  </a:lnTo>
                  <a:lnTo>
                    <a:pt x="15727" y="19149"/>
                  </a:lnTo>
                  <a:lnTo>
                    <a:pt x="15746" y="18962"/>
                  </a:lnTo>
                  <a:lnTo>
                    <a:pt x="15783" y="18794"/>
                  </a:lnTo>
                  <a:lnTo>
                    <a:pt x="15858" y="18607"/>
                  </a:lnTo>
                  <a:lnTo>
                    <a:pt x="23076" y="6097"/>
                  </a:lnTo>
                  <a:lnTo>
                    <a:pt x="1795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40"/>
            <p:cNvSpPr/>
            <p:nvPr/>
          </p:nvSpPr>
          <p:spPr>
            <a:xfrm>
              <a:off x="3054458" y="1672033"/>
              <a:ext cx="261366" cy="492898"/>
            </a:xfrm>
            <a:custGeom>
              <a:avLst/>
              <a:gdLst/>
              <a:ahLst/>
              <a:cxnLst/>
              <a:rect l="l" t="t" r="r" b="b"/>
              <a:pathLst>
                <a:path w="18364" h="34559" extrusionOk="0">
                  <a:moveTo>
                    <a:pt x="18363" y="1"/>
                  </a:moveTo>
                  <a:lnTo>
                    <a:pt x="3254" y="15971"/>
                  </a:lnTo>
                  <a:lnTo>
                    <a:pt x="0" y="21599"/>
                  </a:lnTo>
                  <a:lnTo>
                    <a:pt x="7630" y="30706"/>
                  </a:lnTo>
                  <a:lnTo>
                    <a:pt x="18363" y="34558"/>
                  </a:lnTo>
                  <a:lnTo>
                    <a:pt x="183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40"/>
            <p:cNvSpPr/>
            <p:nvPr/>
          </p:nvSpPr>
          <p:spPr>
            <a:xfrm>
              <a:off x="1539835" y="2708460"/>
              <a:ext cx="161567" cy="249380"/>
            </a:xfrm>
            <a:custGeom>
              <a:avLst/>
              <a:gdLst/>
              <a:ahLst/>
              <a:cxnLst/>
              <a:rect l="l" t="t" r="r" b="b"/>
              <a:pathLst>
                <a:path w="11352" h="17485" extrusionOk="0">
                  <a:moveTo>
                    <a:pt x="4694" y="0"/>
                  </a:moveTo>
                  <a:lnTo>
                    <a:pt x="0" y="1852"/>
                  </a:lnTo>
                  <a:lnTo>
                    <a:pt x="0" y="17485"/>
                  </a:lnTo>
                  <a:lnTo>
                    <a:pt x="11351" y="8658"/>
                  </a:lnTo>
                  <a:lnTo>
                    <a:pt x="11258" y="8565"/>
                  </a:lnTo>
                  <a:lnTo>
                    <a:pt x="11164" y="8471"/>
                  </a:lnTo>
                  <a:lnTo>
                    <a:pt x="469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40"/>
            <p:cNvSpPr/>
            <p:nvPr/>
          </p:nvSpPr>
          <p:spPr>
            <a:xfrm>
              <a:off x="1539835" y="2563111"/>
              <a:ext cx="109391" cy="143224"/>
            </a:xfrm>
            <a:custGeom>
              <a:avLst/>
              <a:gdLst/>
              <a:ahLst/>
              <a:cxnLst/>
              <a:rect l="l" t="t" r="r" b="b"/>
              <a:pathLst>
                <a:path w="7686" h="10042" extrusionOk="0">
                  <a:moveTo>
                    <a:pt x="0" y="0"/>
                  </a:moveTo>
                  <a:lnTo>
                    <a:pt x="0" y="10042"/>
                  </a:lnTo>
                  <a:lnTo>
                    <a:pt x="7013" y="7274"/>
                  </a:lnTo>
                  <a:lnTo>
                    <a:pt x="7686" y="64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40"/>
            <p:cNvSpPr/>
            <p:nvPr/>
          </p:nvSpPr>
          <p:spPr>
            <a:xfrm>
              <a:off x="2803753" y="1222108"/>
              <a:ext cx="101407" cy="91223"/>
            </a:xfrm>
            <a:custGeom>
              <a:avLst/>
              <a:gdLst/>
              <a:ahLst/>
              <a:cxnLst/>
              <a:rect l="l" t="t" r="r" b="b"/>
              <a:pathLst>
                <a:path w="7125" h="6396" extrusionOk="0">
                  <a:moveTo>
                    <a:pt x="2431" y="0"/>
                  </a:moveTo>
                  <a:lnTo>
                    <a:pt x="0" y="2600"/>
                  </a:lnTo>
                  <a:lnTo>
                    <a:pt x="4563" y="6396"/>
                  </a:lnTo>
                  <a:lnTo>
                    <a:pt x="7125" y="4376"/>
                  </a:lnTo>
                  <a:lnTo>
                    <a:pt x="243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40"/>
            <p:cNvSpPr/>
            <p:nvPr/>
          </p:nvSpPr>
          <p:spPr>
            <a:xfrm>
              <a:off x="2760628" y="1278644"/>
              <a:ext cx="86776" cy="76832"/>
            </a:xfrm>
            <a:custGeom>
              <a:avLst/>
              <a:gdLst/>
              <a:ahLst/>
              <a:cxnLst/>
              <a:rect l="l" t="t" r="r" b="b"/>
              <a:pathLst>
                <a:path w="6097" h="5387" extrusionOk="0">
                  <a:moveTo>
                    <a:pt x="1759" y="1"/>
                  </a:moveTo>
                  <a:lnTo>
                    <a:pt x="1" y="1852"/>
                  </a:lnTo>
                  <a:lnTo>
                    <a:pt x="3872" y="5386"/>
                  </a:lnTo>
                  <a:lnTo>
                    <a:pt x="6097" y="3610"/>
                  </a:lnTo>
                  <a:lnTo>
                    <a:pt x="175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40"/>
            <p:cNvSpPr/>
            <p:nvPr/>
          </p:nvSpPr>
          <p:spPr>
            <a:xfrm>
              <a:off x="3099703" y="1132496"/>
              <a:ext cx="216121" cy="311251"/>
            </a:xfrm>
            <a:custGeom>
              <a:avLst/>
              <a:gdLst/>
              <a:ahLst/>
              <a:cxnLst/>
              <a:rect l="l" t="t" r="r" b="b"/>
              <a:pathLst>
                <a:path w="15185" h="21823" extrusionOk="0">
                  <a:moveTo>
                    <a:pt x="13670" y="0"/>
                  </a:moveTo>
                  <a:lnTo>
                    <a:pt x="0" y="12641"/>
                  </a:lnTo>
                  <a:lnTo>
                    <a:pt x="5386" y="16886"/>
                  </a:lnTo>
                  <a:lnTo>
                    <a:pt x="9874" y="19149"/>
                  </a:lnTo>
                  <a:lnTo>
                    <a:pt x="15184" y="21823"/>
                  </a:lnTo>
                  <a:lnTo>
                    <a:pt x="15184" y="1197"/>
                  </a:lnTo>
                  <a:lnTo>
                    <a:pt x="14324" y="599"/>
                  </a:lnTo>
                  <a:lnTo>
                    <a:pt x="14212" y="505"/>
                  </a:lnTo>
                  <a:lnTo>
                    <a:pt x="1367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40"/>
            <p:cNvSpPr/>
            <p:nvPr/>
          </p:nvSpPr>
          <p:spPr>
            <a:xfrm>
              <a:off x="1539835" y="3419232"/>
              <a:ext cx="1091462" cy="557421"/>
            </a:xfrm>
            <a:custGeom>
              <a:avLst/>
              <a:gdLst/>
              <a:ahLst/>
              <a:cxnLst/>
              <a:rect l="l" t="t" r="r" b="b"/>
              <a:pathLst>
                <a:path w="76688" h="39083" extrusionOk="0">
                  <a:moveTo>
                    <a:pt x="32482" y="0"/>
                  </a:moveTo>
                  <a:lnTo>
                    <a:pt x="25993" y="5012"/>
                  </a:lnTo>
                  <a:lnTo>
                    <a:pt x="0" y="27527"/>
                  </a:lnTo>
                  <a:lnTo>
                    <a:pt x="0" y="28555"/>
                  </a:lnTo>
                  <a:lnTo>
                    <a:pt x="19" y="29097"/>
                  </a:lnTo>
                  <a:lnTo>
                    <a:pt x="56" y="29640"/>
                  </a:lnTo>
                  <a:lnTo>
                    <a:pt x="131" y="30163"/>
                  </a:lnTo>
                  <a:lnTo>
                    <a:pt x="206" y="30687"/>
                  </a:lnTo>
                  <a:lnTo>
                    <a:pt x="337" y="31192"/>
                  </a:lnTo>
                  <a:lnTo>
                    <a:pt x="468" y="31697"/>
                  </a:lnTo>
                  <a:lnTo>
                    <a:pt x="636" y="32183"/>
                  </a:lnTo>
                  <a:lnTo>
                    <a:pt x="823" y="32650"/>
                  </a:lnTo>
                  <a:lnTo>
                    <a:pt x="1047" y="33118"/>
                  </a:lnTo>
                  <a:lnTo>
                    <a:pt x="1272" y="33585"/>
                  </a:lnTo>
                  <a:lnTo>
                    <a:pt x="1534" y="34015"/>
                  </a:lnTo>
                  <a:lnTo>
                    <a:pt x="1795" y="34445"/>
                  </a:lnTo>
                  <a:lnTo>
                    <a:pt x="2095" y="34857"/>
                  </a:lnTo>
                  <a:lnTo>
                    <a:pt x="2413" y="35250"/>
                  </a:lnTo>
                  <a:lnTo>
                    <a:pt x="2730" y="35642"/>
                  </a:lnTo>
                  <a:lnTo>
                    <a:pt x="3086" y="35998"/>
                  </a:lnTo>
                  <a:lnTo>
                    <a:pt x="3460" y="36353"/>
                  </a:lnTo>
                  <a:lnTo>
                    <a:pt x="3834" y="36689"/>
                  </a:lnTo>
                  <a:lnTo>
                    <a:pt x="4226" y="36989"/>
                  </a:lnTo>
                  <a:lnTo>
                    <a:pt x="4638" y="37288"/>
                  </a:lnTo>
                  <a:lnTo>
                    <a:pt x="5068" y="37568"/>
                  </a:lnTo>
                  <a:lnTo>
                    <a:pt x="5517" y="37811"/>
                  </a:lnTo>
                  <a:lnTo>
                    <a:pt x="5966" y="38055"/>
                  </a:lnTo>
                  <a:lnTo>
                    <a:pt x="6433" y="38260"/>
                  </a:lnTo>
                  <a:lnTo>
                    <a:pt x="6919" y="38447"/>
                  </a:lnTo>
                  <a:lnTo>
                    <a:pt x="7405" y="38616"/>
                  </a:lnTo>
                  <a:lnTo>
                    <a:pt x="7892" y="38765"/>
                  </a:lnTo>
                  <a:lnTo>
                    <a:pt x="8415" y="38877"/>
                  </a:lnTo>
                  <a:lnTo>
                    <a:pt x="8920" y="38971"/>
                  </a:lnTo>
                  <a:lnTo>
                    <a:pt x="9462" y="39027"/>
                  </a:lnTo>
                  <a:lnTo>
                    <a:pt x="9986" y="39083"/>
                  </a:lnTo>
                  <a:lnTo>
                    <a:pt x="76688" y="39083"/>
                  </a:lnTo>
                  <a:lnTo>
                    <a:pt x="47479" y="11351"/>
                  </a:lnTo>
                  <a:lnTo>
                    <a:pt x="32482" y="0"/>
                  </a:lnTo>
                  <a:close/>
                </a:path>
              </a:pathLst>
            </a:custGeom>
            <a:solidFill>
              <a:srgbClr val="AAE1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40"/>
            <p:cNvSpPr/>
            <p:nvPr/>
          </p:nvSpPr>
          <p:spPr>
            <a:xfrm>
              <a:off x="2953052" y="1605897"/>
              <a:ext cx="185250" cy="155504"/>
            </a:xfrm>
            <a:custGeom>
              <a:avLst/>
              <a:gdLst/>
              <a:ahLst/>
              <a:cxnLst/>
              <a:rect l="l" t="t" r="r" b="b"/>
              <a:pathLst>
                <a:path w="13016" h="10903" extrusionOk="0">
                  <a:moveTo>
                    <a:pt x="6116" y="0"/>
                  </a:moveTo>
                  <a:lnTo>
                    <a:pt x="1" y="5386"/>
                  </a:lnTo>
                  <a:lnTo>
                    <a:pt x="8416" y="10902"/>
                  </a:lnTo>
                  <a:lnTo>
                    <a:pt x="13016" y="3553"/>
                  </a:lnTo>
                  <a:lnTo>
                    <a:pt x="611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40"/>
            <p:cNvSpPr/>
            <p:nvPr/>
          </p:nvSpPr>
          <p:spPr>
            <a:xfrm>
              <a:off x="3176089" y="1535212"/>
              <a:ext cx="139735" cy="154705"/>
            </a:xfrm>
            <a:custGeom>
              <a:avLst/>
              <a:gdLst/>
              <a:ahLst/>
              <a:cxnLst/>
              <a:rect l="l" t="t" r="r" b="b"/>
              <a:pathLst>
                <a:path w="9818" h="10847" extrusionOk="0">
                  <a:moveTo>
                    <a:pt x="4862" y="1"/>
                  </a:moveTo>
                  <a:lnTo>
                    <a:pt x="0" y="7780"/>
                  </a:lnTo>
                  <a:lnTo>
                    <a:pt x="5965" y="10847"/>
                  </a:lnTo>
                  <a:lnTo>
                    <a:pt x="8490" y="8266"/>
                  </a:lnTo>
                  <a:lnTo>
                    <a:pt x="9817" y="4433"/>
                  </a:lnTo>
                  <a:lnTo>
                    <a:pt x="9817" y="2656"/>
                  </a:lnTo>
                  <a:lnTo>
                    <a:pt x="486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40"/>
            <p:cNvSpPr/>
            <p:nvPr/>
          </p:nvSpPr>
          <p:spPr>
            <a:xfrm>
              <a:off x="2243248" y="2566833"/>
              <a:ext cx="1072575" cy="1409820"/>
            </a:xfrm>
            <a:custGeom>
              <a:avLst/>
              <a:gdLst/>
              <a:ahLst/>
              <a:cxnLst/>
              <a:rect l="l" t="t" r="r" b="b"/>
              <a:pathLst>
                <a:path w="75361" h="98848" extrusionOk="0">
                  <a:moveTo>
                    <a:pt x="42206" y="1"/>
                  </a:moveTo>
                  <a:lnTo>
                    <a:pt x="37550" y="16457"/>
                  </a:lnTo>
                  <a:lnTo>
                    <a:pt x="42542" y="26611"/>
                  </a:lnTo>
                  <a:lnTo>
                    <a:pt x="42599" y="26760"/>
                  </a:lnTo>
                  <a:lnTo>
                    <a:pt x="42636" y="26891"/>
                  </a:lnTo>
                  <a:lnTo>
                    <a:pt x="42655" y="27041"/>
                  </a:lnTo>
                  <a:lnTo>
                    <a:pt x="42636" y="27172"/>
                  </a:lnTo>
                  <a:lnTo>
                    <a:pt x="42599" y="27321"/>
                  </a:lnTo>
                  <a:lnTo>
                    <a:pt x="42542" y="27452"/>
                  </a:lnTo>
                  <a:lnTo>
                    <a:pt x="42468" y="27583"/>
                  </a:lnTo>
                  <a:lnTo>
                    <a:pt x="42374" y="27695"/>
                  </a:lnTo>
                  <a:lnTo>
                    <a:pt x="30014" y="40149"/>
                  </a:lnTo>
                  <a:lnTo>
                    <a:pt x="1" y="70387"/>
                  </a:lnTo>
                  <a:lnTo>
                    <a:pt x="29995" y="98848"/>
                  </a:lnTo>
                  <a:lnTo>
                    <a:pt x="65375" y="98848"/>
                  </a:lnTo>
                  <a:lnTo>
                    <a:pt x="65917" y="98792"/>
                  </a:lnTo>
                  <a:lnTo>
                    <a:pt x="66441" y="98736"/>
                  </a:lnTo>
                  <a:lnTo>
                    <a:pt x="66946" y="98642"/>
                  </a:lnTo>
                  <a:lnTo>
                    <a:pt x="67469" y="98530"/>
                  </a:lnTo>
                  <a:lnTo>
                    <a:pt x="67955" y="98381"/>
                  </a:lnTo>
                  <a:lnTo>
                    <a:pt x="68460" y="98212"/>
                  </a:lnTo>
                  <a:lnTo>
                    <a:pt x="68928" y="98025"/>
                  </a:lnTo>
                  <a:lnTo>
                    <a:pt x="69395" y="97820"/>
                  </a:lnTo>
                  <a:lnTo>
                    <a:pt x="69844" y="97576"/>
                  </a:lnTo>
                  <a:lnTo>
                    <a:pt x="70293" y="97333"/>
                  </a:lnTo>
                  <a:lnTo>
                    <a:pt x="70723" y="97053"/>
                  </a:lnTo>
                  <a:lnTo>
                    <a:pt x="71134" y="96754"/>
                  </a:lnTo>
                  <a:lnTo>
                    <a:pt x="71527" y="96454"/>
                  </a:lnTo>
                  <a:lnTo>
                    <a:pt x="71920" y="96118"/>
                  </a:lnTo>
                  <a:lnTo>
                    <a:pt x="72275" y="95763"/>
                  </a:lnTo>
                  <a:lnTo>
                    <a:pt x="72630" y="95407"/>
                  </a:lnTo>
                  <a:lnTo>
                    <a:pt x="72948" y="95015"/>
                  </a:lnTo>
                  <a:lnTo>
                    <a:pt x="73266" y="94622"/>
                  </a:lnTo>
                  <a:lnTo>
                    <a:pt x="73565" y="94210"/>
                  </a:lnTo>
                  <a:lnTo>
                    <a:pt x="73827" y="93780"/>
                  </a:lnTo>
                  <a:lnTo>
                    <a:pt x="74089" y="93350"/>
                  </a:lnTo>
                  <a:lnTo>
                    <a:pt x="74313" y="92883"/>
                  </a:lnTo>
                  <a:lnTo>
                    <a:pt x="74538" y="92415"/>
                  </a:lnTo>
                  <a:lnTo>
                    <a:pt x="74725" y="91948"/>
                  </a:lnTo>
                  <a:lnTo>
                    <a:pt x="74893" y="91462"/>
                  </a:lnTo>
                  <a:lnTo>
                    <a:pt x="75024" y="90957"/>
                  </a:lnTo>
                  <a:lnTo>
                    <a:pt x="75155" y="90452"/>
                  </a:lnTo>
                  <a:lnTo>
                    <a:pt x="75248" y="89928"/>
                  </a:lnTo>
                  <a:lnTo>
                    <a:pt x="75304" y="89405"/>
                  </a:lnTo>
                  <a:lnTo>
                    <a:pt x="75342" y="88862"/>
                  </a:lnTo>
                  <a:lnTo>
                    <a:pt x="75360" y="88320"/>
                  </a:lnTo>
                  <a:lnTo>
                    <a:pt x="75360" y="33604"/>
                  </a:lnTo>
                  <a:lnTo>
                    <a:pt x="61373" y="22328"/>
                  </a:lnTo>
                  <a:lnTo>
                    <a:pt x="61242" y="22216"/>
                  </a:lnTo>
                  <a:lnTo>
                    <a:pt x="4220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40"/>
            <p:cNvSpPr/>
            <p:nvPr/>
          </p:nvSpPr>
          <p:spPr>
            <a:xfrm>
              <a:off x="2534417" y="1264510"/>
              <a:ext cx="361164" cy="355807"/>
            </a:xfrm>
            <a:custGeom>
              <a:avLst/>
              <a:gdLst/>
              <a:ahLst/>
              <a:cxnLst/>
              <a:rect l="l" t="t" r="r" b="b"/>
              <a:pathLst>
                <a:path w="25376" h="24947" extrusionOk="0">
                  <a:moveTo>
                    <a:pt x="10378" y="1"/>
                  </a:moveTo>
                  <a:lnTo>
                    <a:pt x="2973" y="9594"/>
                  </a:lnTo>
                  <a:lnTo>
                    <a:pt x="0" y="14699"/>
                  </a:lnTo>
                  <a:lnTo>
                    <a:pt x="13632" y="24946"/>
                  </a:lnTo>
                  <a:lnTo>
                    <a:pt x="25376" y="14082"/>
                  </a:lnTo>
                  <a:lnTo>
                    <a:pt x="21374" y="10398"/>
                  </a:lnTo>
                  <a:lnTo>
                    <a:pt x="19971" y="11931"/>
                  </a:lnTo>
                  <a:lnTo>
                    <a:pt x="19822" y="12062"/>
                  </a:lnTo>
                  <a:lnTo>
                    <a:pt x="19653" y="12156"/>
                  </a:lnTo>
                  <a:lnTo>
                    <a:pt x="19466" y="12212"/>
                  </a:lnTo>
                  <a:lnTo>
                    <a:pt x="19279" y="12230"/>
                  </a:lnTo>
                  <a:lnTo>
                    <a:pt x="19111" y="12212"/>
                  </a:lnTo>
                  <a:lnTo>
                    <a:pt x="18943" y="12174"/>
                  </a:lnTo>
                  <a:lnTo>
                    <a:pt x="18793" y="12099"/>
                  </a:lnTo>
                  <a:lnTo>
                    <a:pt x="18644" y="11987"/>
                  </a:lnTo>
                  <a:lnTo>
                    <a:pt x="18531" y="11838"/>
                  </a:lnTo>
                  <a:lnTo>
                    <a:pt x="18438" y="11688"/>
                  </a:lnTo>
                  <a:lnTo>
                    <a:pt x="18363" y="11520"/>
                  </a:lnTo>
                  <a:lnTo>
                    <a:pt x="18345" y="11333"/>
                  </a:lnTo>
                  <a:lnTo>
                    <a:pt x="18363" y="11164"/>
                  </a:lnTo>
                  <a:lnTo>
                    <a:pt x="18401" y="10977"/>
                  </a:lnTo>
                  <a:lnTo>
                    <a:pt x="18475" y="10809"/>
                  </a:lnTo>
                  <a:lnTo>
                    <a:pt x="18588" y="10660"/>
                  </a:lnTo>
                  <a:lnTo>
                    <a:pt x="19990" y="9126"/>
                  </a:lnTo>
                  <a:lnTo>
                    <a:pt x="19092" y="8285"/>
                  </a:lnTo>
                  <a:lnTo>
                    <a:pt x="14623" y="4208"/>
                  </a:lnTo>
                  <a:lnTo>
                    <a:pt x="13819" y="5068"/>
                  </a:lnTo>
                  <a:lnTo>
                    <a:pt x="13670" y="5199"/>
                  </a:lnTo>
                  <a:lnTo>
                    <a:pt x="13501" y="5293"/>
                  </a:lnTo>
                  <a:lnTo>
                    <a:pt x="13333" y="5330"/>
                  </a:lnTo>
                  <a:lnTo>
                    <a:pt x="13146" y="5349"/>
                  </a:lnTo>
                  <a:lnTo>
                    <a:pt x="12978" y="5349"/>
                  </a:lnTo>
                  <a:lnTo>
                    <a:pt x="12809" y="5293"/>
                  </a:lnTo>
                  <a:lnTo>
                    <a:pt x="12641" y="5218"/>
                  </a:lnTo>
                  <a:lnTo>
                    <a:pt x="12510" y="5106"/>
                  </a:lnTo>
                  <a:lnTo>
                    <a:pt x="12379" y="4956"/>
                  </a:lnTo>
                  <a:lnTo>
                    <a:pt x="12286" y="4807"/>
                  </a:lnTo>
                  <a:lnTo>
                    <a:pt x="12230" y="4638"/>
                  </a:lnTo>
                  <a:lnTo>
                    <a:pt x="12211" y="4451"/>
                  </a:lnTo>
                  <a:lnTo>
                    <a:pt x="12211" y="4264"/>
                  </a:lnTo>
                  <a:lnTo>
                    <a:pt x="12267" y="4096"/>
                  </a:lnTo>
                  <a:lnTo>
                    <a:pt x="12342" y="3928"/>
                  </a:lnTo>
                  <a:lnTo>
                    <a:pt x="12454" y="3778"/>
                  </a:lnTo>
                  <a:lnTo>
                    <a:pt x="13277" y="2918"/>
                  </a:lnTo>
                  <a:lnTo>
                    <a:pt x="1037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40"/>
            <p:cNvSpPr/>
            <p:nvPr/>
          </p:nvSpPr>
          <p:spPr>
            <a:xfrm>
              <a:off x="2465218" y="1806728"/>
              <a:ext cx="664302" cy="616368"/>
            </a:xfrm>
            <a:custGeom>
              <a:avLst/>
              <a:gdLst/>
              <a:ahLst/>
              <a:cxnLst/>
              <a:rect l="l" t="t" r="r" b="b"/>
              <a:pathLst>
                <a:path w="46675" h="43216" extrusionOk="0">
                  <a:moveTo>
                    <a:pt x="44113" y="0"/>
                  </a:moveTo>
                  <a:lnTo>
                    <a:pt x="41046" y="4731"/>
                  </a:lnTo>
                  <a:lnTo>
                    <a:pt x="40971" y="4825"/>
                  </a:lnTo>
                  <a:lnTo>
                    <a:pt x="40896" y="4918"/>
                  </a:lnTo>
                  <a:lnTo>
                    <a:pt x="40803" y="4975"/>
                  </a:lnTo>
                  <a:lnTo>
                    <a:pt x="40709" y="5049"/>
                  </a:lnTo>
                  <a:lnTo>
                    <a:pt x="40597" y="5087"/>
                  </a:lnTo>
                  <a:lnTo>
                    <a:pt x="40485" y="5124"/>
                  </a:lnTo>
                  <a:lnTo>
                    <a:pt x="40373" y="5143"/>
                  </a:lnTo>
                  <a:lnTo>
                    <a:pt x="40261" y="5162"/>
                  </a:lnTo>
                  <a:lnTo>
                    <a:pt x="40148" y="5143"/>
                  </a:lnTo>
                  <a:lnTo>
                    <a:pt x="40036" y="5124"/>
                  </a:lnTo>
                  <a:lnTo>
                    <a:pt x="39924" y="5087"/>
                  </a:lnTo>
                  <a:lnTo>
                    <a:pt x="39812" y="5049"/>
                  </a:lnTo>
                  <a:lnTo>
                    <a:pt x="30612" y="94"/>
                  </a:lnTo>
                  <a:lnTo>
                    <a:pt x="25619" y="2843"/>
                  </a:lnTo>
                  <a:lnTo>
                    <a:pt x="25507" y="2899"/>
                  </a:lnTo>
                  <a:lnTo>
                    <a:pt x="25394" y="2936"/>
                  </a:lnTo>
                  <a:lnTo>
                    <a:pt x="25282" y="2955"/>
                  </a:lnTo>
                  <a:lnTo>
                    <a:pt x="25170" y="2974"/>
                  </a:lnTo>
                  <a:lnTo>
                    <a:pt x="25039" y="2955"/>
                  </a:lnTo>
                  <a:lnTo>
                    <a:pt x="24927" y="2936"/>
                  </a:lnTo>
                  <a:lnTo>
                    <a:pt x="24815" y="2899"/>
                  </a:lnTo>
                  <a:lnTo>
                    <a:pt x="24702" y="2843"/>
                  </a:lnTo>
                  <a:lnTo>
                    <a:pt x="21131" y="879"/>
                  </a:lnTo>
                  <a:lnTo>
                    <a:pt x="0" y="22440"/>
                  </a:lnTo>
                  <a:lnTo>
                    <a:pt x="10827" y="29546"/>
                  </a:lnTo>
                  <a:lnTo>
                    <a:pt x="10958" y="29640"/>
                  </a:lnTo>
                  <a:lnTo>
                    <a:pt x="11052" y="29752"/>
                  </a:lnTo>
                  <a:lnTo>
                    <a:pt x="21206" y="43216"/>
                  </a:lnTo>
                  <a:lnTo>
                    <a:pt x="43084" y="5498"/>
                  </a:lnTo>
                  <a:lnTo>
                    <a:pt x="43159" y="5405"/>
                  </a:lnTo>
                  <a:lnTo>
                    <a:pt x="43215" y="5330"/>
                  </a:lnTo>
                  <a:lnTo>
                    <a:pt x="46675" y="1683"/>
                  </a:lnTo>
                  <a:lnTo>
                    <a:pt x="4411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40"/>
            <p:cNvSpPr/>
            <p:nvPr/>
          </p:nvSpPr>
          <p:spPr>
            <a:xfrm>
              <a:off x="2640862" y="1654975"/>
              <a:ext cx="429836" cy="194441"/>
            </a:xfrm>
            <a:custGeom>
              <a:avLst/>
              <a:gdLst/>
              <a:ahLst/>
              <a:cxnLst/>
              <a:rect l="l" t="t" r="r" b="b"/>
              <a:pathLst>
                <a:path w="30201" h="13633" extrusionOk="0">
                  <a:moveTo>
                    <a:pt x="6284" y="0"/>
                  </a:moveTo>
                  <a:lnTo>
                    <a:pt x="1" y="5797"/>
                  </a:lnTo>
                  <a:lnTo>
                    <a:pt x="8977" y="9500"/>
                  </a:lnTo>
                  <a:lnTo>
                    <a:pt x="9052" y="9537"/>
                  </a:lnTo>
                  <a:lnTo>
                    <a:pt x="9070" y="9537"/>
                  </a:lnTo>
                  <a:lnTo>
                    <a:pt x="12829" y="11613"/>
                  </a:lnTo>
                  <a:lnTo>
                    <a:pt x="17822" y="8845"/>
                  </a:lnTo>
                  <a:lnTo>
                    <a:pt x="17915" y="8789"/>
                  </a:lnTo>
                  <a:lnTo>
                    <a:pt x="18027" y="8752"/>
                  </a:lnTo>
                  <a:lnTo>
                    <a:pt x="18140" y="8733"/>
                  </a:lnTo>
                  <a:lnTo>
                    <a:pt x="18383" y="8733"/>
                  </a:lnTo>
                  <a:lnTo>
                    <a:pt x="18495" y="8752"/>
                  </a:lnTo>
                  <a:lnTo>
                    <a:pt x="18607" y="8789"/>
                  </a:lnTo>
                  <a:lnTo>
                    <a:pt x="18719" y="8845"/>
                  </a:lnTo>
                  <a:lnTo>
                    <a:pt x="27602" y="13632"/>
                  </a:lnTo>
                  <a:lnTo>
                    <a:pt x="30201" y="9612"/>
                  </a:lnTo>
                  <a:lnTo>
                    <a:pt x="20477" y="3217"/>
                  </a:lnTo>
                  <a:lnTo>
                    <a:pt x="16382" y="6826"/>
                  </a:lnTo>
                  <a:lnTo>
                    <a:pt x="16232" y="6919"/>
                  </a:lnTo>
                  <a:lnTo>
                    <a:pt x="16083" y="6994"/>
                  </a:lnTo>
                  <a:lnTo>
                    <a:pt x="15914" y="7031"/>
                  </a:lnTo>
                  <a:lnTo>
                    <a:pt x="15765" y="7050"/>
                  </a:lnTo>
                  <a:lnTo>
                    <a:pt x="15615" y="7031"/>
                  </a:lnTo>
                  <a:lnTo>
                    <a:pt x="15466" y="6994"/>
                  </a:lnTo>
                  <a:lnTo>
                    <a:pt x="15316" y="6938"/>
                  </a:lnTo>
                  <a:lnTo>
                    <a:pt x="15185" y="6863"/>
                  </a:lnTo>
                  <a:lnTo>
                    <a:pt x="628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40"/>
            <p:cNvSpPr/>
            <p:nvPr/>
          </p:nvSpPr>
          <p:spPr>
            <a:xfrm>
              <a:off x="1539835" y="2396140"/>
              <a:ext cx="209730" cy="238455"/>
            </a:xfrm>
            <a:custGeom>
              <a:avLst/>
              <a:gdLst/>
              <a:ahLst/>
              <a:cxnLst/>
              <a:rect l="l" t="t" r="r" b="b"/>
              <a:pathLst>
                <a:path w="14736" h="16719" extrusionOk="0">
                  <a:moveTo>
                    <a:pt x="5068" y="1"/>
                  </a:moveTo>
                  <a:lnTo>
                    <a:pt x="0" y="3760"/>
                  </a:lnTo>
                  <a:lnTo>
                    <a:pt x="0" y="9257"/>
                  </a:lnTo>
                  <a:lnTo>
                    <a:pt x="8864" y="16719"/>
                  </a:lnTo>
                  <a:lnTo>
                    <a:pt x="14736" y="9519"/>
                  </a:lnTo>
                  <a:lnTo>
                    <a:pt x="506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40"/>
            <p:cNvSpPr/>
            <p:nvPr/>
          </p:nvSpPr>
          <p:spPr>
            <a:xfrm>
              <a:off x="2448979" y="989800"/>
              <a:ext cx="328429" cy="146176"/>
            </a:xfrm>
            <a:custGeom>
              <a:avLst/>
              <a:gdLst/>
              <a:ahLst/>
              <a:cxnLst/>
              <a:rect l="l" t="t" r="r" b="b"/>
              <a:pathLst>
                <a:path w="23076" h="10249" extrusionOk="0">
                  <a:moveTo>
                    <a:pt x="0" y="1"/>
                  </a:moveTo>
                  <a:lnTo>
                    <a:pt x="10117" y="10248"/>
                  </a:lnTo>
                  <a:lnTo>
                    <a:pt x="10211" y="10136"/>
                  </a:lnTo>
                  <a:lnTo>
                    <a:pt x="10323" y="10024"/>
                  </a:lnTo>
                  <a:lnTo>
                    <a:pt x="16438" y="5443"/>
                  </a:lnTo>
                  <a:lnTo>
                    <a:pt x="16568" y="5368"/>
                  </a:lnTo>
                  <a:lnTo>
                    <a:pt x="16699" y="5293"/>
                  </a:lnTo>
                  <a:lnTo>
                    <a:pt x="16849" y="5274"/>
                  </a:lnTo>
                  <a:lnTo>
                    <a:pt x="16999" y="5256"/>
                  </a:lnTo>
                  <a:lnTo>
                    <a:pt x="17148" y="5274"/>
                  </a:lnTo>
                  <a:lnTo>
                    <a:pt x="17279" y="5293"/>
                  </a:lnTo>
                  <a:lnTo>
                    <a:pt x="17429" y="5368"/>
                  </a:lnTo>
                  <a:lnTo>
                    <a:pt x="17560" y="5443"/>
                  </a:lnTo>
                  <a:lnTo>
                    <a:pt x="19897" y="7219"/>
                  </a:lnTo>
                  <a:lnTo>
                    <a:pt x="23076" y="3890"/>
                  </a:lnTo>
                  <a:lnTo>
                    <a:pt x="1862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40"/>
            <p:cNvSpPr/>
            <p:nvPr/>
          </p:nvSpPr>
          <p:spPr>
            <a:xfrm>
              <a:off x="2283441" y="989800"/>
              <a:ext cx="138667" cy="116311"/>
            </a:xfrm>
            <a:custGeom>
              <a:avLst/>
              <a:gdLst/>
              <a:ahLst/>
              <a:cxnLst/>
              <a:rect l="l" t="t" r="r" b="b"/>
              <a:pathLst>
                <a:path w="9743" h="8155" extrusionOk="0">
                  <a:moveTo>
                    <a:pt x="8696" y="1"/>
                  </a:moveTo>
                  <a:lnTo>
                    <a:pt x="0" y="6471"/>
                  </a:lnTo>
                  <a:lnTo>
                    <a:pt x="1253" y="8154"/>
                  </a:lnTo>
                  <a:lnTo>
                    <a:pt x="9743" y="768"/>
                  </a:lnTo>
                  <a:lnTo>
                    <a:pt x="899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40"/>
            <p:cNvSpPr/>
            <p:nvPr/>
          </p:nvSpPr>
          <p:spPr>
            <a:xfrm>
              <a:off x="1856808" y="989800"/>
              <a:ext cx="527243" cy="616382"/>
            </a:xfrm>
            <a:custGeom>
              <a:avLst/>
              <a:gdLst/>
              <a:ahLst/>
              <a:cxnLst/>
              <a:rect l="l" t="t" r="r" b="b"/>
              <a:pathLst>
                <a:path w="37045" h="43217" extrusionOk="0">
                  <a:moveTo>
                    <a:pt x="1" y="1"/>
                  </a:moveTo>
                  <a:lnTo>
                    <a:pt x="1" y="1160"/>
                  </a:lnTo>
                  <a:lnTo>
                    <a:pt x="7125" y="13147"/>
                  </a:lnTo>
                  <a:lnTo>
                    <a:pt x="10884" y="17205"/>
                  </a:lnTo>
                  <a:lnTo>
                    <a:pt x="10996" y="17336"/>
                  </a:lnTo>
                  <a:lnTo>
                    <a:pt x="11071" y="17504"/>
                  </a:lnTo>
                  <a:lnTo>
                    <a:pt x="11127" y="17672"/>
                  </a:lnTo>
                  <a:lnTo>
                    <a:pt x="11127" y="17841"/>
                  </a:lnTo>
                  <a:lnTo>
                    <a:pt x="11127" y="24460"/>
                  </a:lnTo>
                  <a:lnTo>
                    <a:pt x="11127" y="24610"/>
                  </a:lnTo>
                  <a:lnTo>
                    <a:pt x="11090" y="24741"/>
                  </a:lnTo>
                  <a:lnTo>
                    <a:pt x="11033" y="24872"/>
                  </a:lnTo>
                  <a:lnTo>
                    <a:pt x="10977" y="24984"/>
                  </a:lnTo>
                  <a:lnTo>
                    <a:pt x="10884" y="25096"/>
                  </a:lnTo>
                  <a:lnTo>
                    <a:pt x="10790" y="25190"/>
                  </a:lnTo>
                  <a:lnTo>
                    <a:pt x="10678" y="25264"/>
                  </a:lnTo>
                  <a:lnTo>
                    <a:pt x="10547" y="25320"/>
                  </a:lnTo>
                  <a:lnTo>
                    <a:pt x="8116" y="26274"/>
                  </a:lnTo>
                  <a:lnTo>
                    <a:pt x="19018" y="43160"/>
                  </a:lnTo>
                  <a:lnTo>
                    <a:pt x="19037" y="43216"/>
                  </a:lnTo>
                  <a:lnTo>
                    <a:pt x="33641" y="30033"/>
                  </a:lnTo>
                  <a:lnTo>
                    <a:pt x="25227" y="23263"/>
                  </a:lnTo>
                  <a:lnTo>
                    <a:pt x="25096" y="23133"/>
                  </a:lnTo>
                  <a:lnTo>
                    <a:pt x="25002" y="22983"/>
                  </a:lnTo>
                  <a:lnTo>
                    <a:pt x="24927" y="22815"/>
                  </a:lnTo>
                  <a:lnTo>
                    <a:pt x="24890" y="22646"/>
                  </a:lnTo>
                  <a:lnTo>
                    <a:pt x="24890" y="22459"/>
                  </a:lnTo>
                  <a:lnTo>
                    <a:pt x="24927" y="22272"/>
                  </a:lnTo>
                  <a:lnTo>
                    <a:pt x="24983" y="22104"/>
                  </a:lnTo>
                  <a:lnTo>
                    <a:pt x="25096" y="21954"/>
                  </a:lnTo>
                  <a:lnTo>
                    <a:pt x="25227" y="21824"/>
                  </a:lnTo>
                  <a:lnTo>
                    <a:pt x="25376" y="21711"/>
                  </a:lnTo>
                  <a:lnTo>
                    <a:pt x="25544" y="21637"/>
                  </a:lnTo>
                  <a:lnTo>
                    <a:pt x="25713" y="21599"/>
                  </a:lnTo>
                  <a:lnTo>
                    <a:pt x="25900" y="21599"/>
                  </a:lnTo>
                  <a:lnTo>
                    <a:pt x="26068" y="21637"/>
                  </a:lnTo>
                  <a:lnTo>
                    <a:pt x="26255" y="21711"/>
                  </a:lnTo>
                  <a:lnTo>
                    <a:pt x="26405" y="21805"/>
                  </a:lnTo>
                  <a:lnTo>
                    <a:pt x="35063" y="28780"/>
                  </a:lnTo>
                  <a:lnTo>
                    <a:pt x="37045" y="27116"/>
                  </a:lnTo>
                  <a:lnTo>
                    <a:pt x="36671" y="26779"/>
                  </a:lnTo>
                  <a:lnTo>
                    <a:pt x="20496" y="16363"/>
                  </a:lnTo>
                  <a:lnTo>
                    <a:pt x="20402" y="16288"/>
                  </a:lnTo>
                  <a:lnTo>
                    <a:pt x="20327" y="16214"/>
                  </a:lnTo>
                  <a:lnTo>
                    <a:pt x="20252" y="16120"/>
                  </a:lnTo>
                  <a:lnTo>
                    <a:pt x="20196" y="16027"/>
                  </a:lnTo>
                  <a:lnTo>
                    <a:pt x="20140" y="15914"/>
                  </a:lnTo>
                  <a:lnTo>
                    <a:pt x="20103" y="15821"/>
                  </a:lnTo>
                  <a:lnTo>
                    <a:pt x="20084" y="15690"/>
                  </a:lnTo>
                  <a:lnTo>
                    <a:pt x="20065" y="15578"/>
                  </a:lnTo>
                  <a:lnTo>
                    <a:pt x="20065" y="11632"/>
                  </a:lnTo>
                  <a:lnTo>
                    <a:pt x="20084" y="11520"/>
                  </a:lnTo>
                  <a:lnTo>
                    <a:pt x="20103" y="11408"/>
                  </a:lnTo>
                  <a:lnTo>
                    <a:pt x="20140" y="11296"/>
                  </a:lnTo>
                  <a:lnTo>
                    <a:pt x="20178" y="11202"/>
                  </a:lnTo>
                  <a:lnTo>
                    <a:pt x="20234" y="11109"/>
                  </a:lnTo>
                  <a:lnTo>
                    <a:pt x="20309" y="11015"/>
                  </a:lnTo>
                  <a:lnTo>
                    <a:pt x="20383" y="10940"/>
                  </a:lnTo>
                  <a:lnTo>
                    <a:pt x="20477" y="10865"/>
                  </a:lnTo>
                  <a:lnTo>
                    <a:pt x="28106" y="5517"/>
                  </a:lnTo>
                  <a:lnTo>
                    <a:pt x="35530" y="1"/>
                  </a:lnTo>
                  <a:close/>
                </a:path>
              </a:pathLst>
            </a:custGeom>
            <a:solidFill>
              <a:srgbClr val="AAE1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40"/>
            <p:cNvSpPr/>
            <p:nvPr/>
          </p:nvSpPr>
          <p:spPr>
            <a:xfrm>
              <a:off x="2041246" y="2016358"/>
              <a:ext cx="382470" cy="368329"/>
            </a:xfrm>
            <a:custGeom>
              <a:avLst/>
              <a:gdLst/>
              <a:ahLst/>
              <a:cxnLst/>
              <a:rect l="l" t="t" r="r" b="b"/>
              <a:pathLst>
                <a:path w="26873" h="25825" extrusionOk="0">
                  <a:moveTo>
                    <a:pt x="14586" y="0"/>
                  </a:moveTo>
                  <a:lnTo>
                    <a:pt x="8659" y="3329"/>
                  </a:lnTo>
                  <a:lnTo>
                    <a:pt x="1" y="13969"/>
                  </a:lnTo>
                  <a:lnTo>
                    <a:pt x="8976" y="25825"/>
                  </a:lnTo>
                  <a:lnTo>
                    <a:pt x="10005" y="24834"/>
                  </a:lnTo>
                  <a:lnTo>
                    <a:pt x="19486" y="15596"/>
                  </a:lnTo>
                  <a:lnTo>
                    <a:pt x="26872" y="8060"/>
                  </a:lnTo>
                  <a:lnTo>
                    <a:pt x="1458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40"/>
            <p:cNvSpPr/>
            <p:nvPr/>
          </p:nvSpPr>
          <p:spPr>
            <a:xfrm>
              <a:off x="3182209" y="990870"/>
              <a:ext cx="123495" cy="105100"/>
            </a:xfrm>
            <a:custGeom>
              <a:avLst/>
              <a:gdLst/>
              <a:ahLst/>
              <a:cxnLst/>
              <a:rect l="l" t="t" r="r" b="b"/>
              <a:pathLst>
                <a:path w="8677" h="7369" extrusionOk="0">
                  <a:moveTo>
                    <a:pt x="0" y="1"/>
                  </a:moveTo>
                  <a:lnTo>
                    <a:pt x="7891" y="7368"/>
                  </a:lnTo>
                  <a:lnTo>
                    <a:pt x="8677" y="6639"/>
                  </a:lnTo>
                  <a:lnTo>
                    <a:pt x="8546" y="6303"/>
                  </a:lnTo>
                  <a:lnTo>
                    <a:pt x="8396" y="5985"/>
                  </a:lnTo>
                  <a:lnTo>
                    <a:pt x="8228" y="5667"/>
                  </a:lnTo>
                  <a:lnTo>
                    <a:pt x="8060" y="5349"/>
                  </a:lnTo>
                  <a:lnTo>
                    <a:pt x="7891" y="5031"/>
                  </a:lnTo>
                  <a:lnTo>
                    <a:pt x="7686" y="4732"/>
                  </a:lnTo>
                  <a:lnTo>
                    <a:pt x="7499" y="4433"/>
                  </a:lnTo>
                  <a:lnTo>
                    <a:pt x="7293" y="4152"/>
                  </a:lnTo>
                  <a:lnTo>
                    <a:pt x="7069" y="3872"/>
                  </a:lnTo>
                  <a:lnTo>
                    <a:pt x="6844" y="3591"/>
                  </a:lnTo>
                  <a:lnTo>
                    <a:pt x="6601" y="3329"/>
                  </a:lnTo>
                  <a:lnTo>
                    <a:pt x="6358" y="3067"/>
                  </a:lnTo>
                  <a:lnTo>
                    <a:pt x="6115" y="2824"/>
                  </a:lnTo>
                  <a:lnTo>
                    <a:pt x="5853" y="2581"/>
                  </a:lnTo>
                  <a:lnTo>
                    <a:pt x="5573" y="2357"/>
                  </a:lnTo>
                  <a:lnTo>
                    <a:pt x="5292" y="2132"/>
                  </a:lnTo>
                  <a:lnTo>
                    <a:pt x="5012" y="1927"/>
                  </a:lnTo>
                  <a:lnTo>
                    <a:pt x="4731" y="1721"/>
                  </a:lnTo>
                  <a:lnTo>
                    <a:pt x="4432" y="1515"/>
                  </a:lnTo>
                  <a:lnTo>
                    <a:pt x="4114" y="1347"/>
                  </a:lnTo>
                  <a:lnTo>
                    <a:pt x="3815" y="1160"/>
                  </a:lnTo>
                  <a:lnTo>
                    <a:pt x="3497" y="1010"/>
                  </a:lnTo>
                  <a:lnTo>
                    <a:pt x="3160" y="842"/>
                  </a:lnTo>
                  <a:lnTo>
                    <a:pt x="2824" y="711"/>
                  </a:lnTo>
                  <a:lnTo>
                    <a:pt x="2487" y="580"/>
                  </a:lnTo>
                  <a:lnTo>
                    <a:pt x="2151" y="468"/>
                  </a:lnTo>
                  <a:lnTo>
                    <a:pt x="1814" y="356"/>
                  </a:lnTo>
                  <a:lnTo>
                    <a:pt x="1459" y="262"/>
                  </a:lnTo>
                  <a:lnTo>
                    <a:pt x="1103" y="169"/>
                  </a:lnTo>
                  <a:lnTo>
                    <a:pt x="729" y="94"/>
                  </a:lnTo>
                  <a:lnTo>
                    <a:pt x="374" y="3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40"/>
            <p:cNvSpPr/>
            <p:nvPr/>
          </p:nvSpPr>
          <p:spPr>
            <a:xfrm>
              <a:off x="2911535" y="989800"/>
              <a:ext cx="363299" cy="306202"/>
            </a:xfrm>
            <a:custGeom>
              <a:avLst/>
              <a:gdLst/>
              <a:ahLst/>
              <a:cxnLst/>
              <a:rect l="l" t="t" r="r" b="b"/>
              <a:pathLst>
                <a:path w="25526" h="21469" extrusionOk="0">
                  <a:moveTo>
                    <a:pt x="6976" y="1"/>
                  </a:moveTo>
                  <a:lnTo>
                    <a:pt x="6957" y="76"/>
                  </a:lnTo>
                  <a:lnTo>
                    <a:pt x="805" y="9912"/>
                  </a:lnTo>
                  <a:lnTo>
                    <a:pt x="692" y="10061"/>
                  </a:lnTo>
                  <a:lnTo>
                    <a:pt x="1" y="10791"/>
                  </a:lnTo>
                  <a:lnTo>
                    <a:pt x="8846" y="19187"/>
                  </a:lnTo>
                  <a:lnTo>
                    <a:pt x="11744" y="21468"/>
                  </a:lnTo>
                  <a:lnTo>
                    <a:pt x="25526" y="8715"/>
                  </a:lnTo>
                  <a:lnTo>
                    <a:pt x="16475" y="263"/>
                  </a:lnTo>
                  <a:lnTo>
                    <a:pt x="16363" y="132"/>
                  </a:lnTo>
                  <a:lnTo>
                    <a:pt x="1628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40"/>
            <p:cNvSpPr/>
            <p:nvPr/>
          </p:nvSpPr>
          <p:spPr>
            <a:xfrm>
              <a:off x="2754508" y="989800"/>
              <a:ext cx="225172" cy="127507"/>
            </a:xfrm>
            <a:custGeom>
              <a:avLst/>
              <a:gdLst/>
              <a:ahLst/>
              <a:cxnLst/>
              <a:rect l="l" t="t" r="r" b="b"/>
              <a:pathLst>
                <a:path w="15821" h="8940" extrusionOk="0">
                  <a:moveTo>
                    <a:pt x="1" y="1"/>
                  </a:moveTo>
                  <a:lnTo>
                    <a:pt x="10211" y="8939"/>
                  </a:lnTo>
                  <a:lnTo>
                    <a:pt x="10304" y="8846"/>
                  </a:lnTo>
                  <a:lnTo>
                    <a:pt x="1582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40"/>
            <p:cNvSpPr/>
            <p:nvPr/>
          </p:nvSpPr>
          <p:spPr>
            <a:xfrm>
              <a:off x="3189126" y="1433606"/>
              <a:ext cx="126698" cy="109365"/>
            </a:xfrm>
            <a:custGeom>
              <a:avLst/>
              <a:gdLst/>
              <a:ahLst/>
              <a:cxnLst/>
              <a:rect l="l" t="t" r="r" b="b"/>
              <a:pathLst>
                <a:path w="8902" h="7668" extrusionOk="0">
                  <a:moveTo>
                    <a:pt x="3329" y="0"/>
                  </a:moveTo>
                  <a:lnTo>
                    <a:pt x="0" y="2899"/>
                  </a:lnTo>
                  <a:lnTo>
                    <a:pt x="8901" y="7667"/>
                  </a:lnTo>
                  <a:lnTo>
                    <a:pt x="8901" y="2805"/>
                  </a:lnTo>
                  <a:lnTo>
                    <a:pt x="332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40"/>
            <p:cNvSpPr/>
            <p:nvPr/>
          </p:nvSpPr>
          <p:spPr>
            <a:xfrm>
              <a:off x="1539835" y="2136377"/>
              <a:ext cx="264298" cy="225105"/>
            </a:xfrm>
            <a:custGeom>
              <a:avLst/>
              <a:gdLst/>
              <a:ahLst/>
              <a:cxnLst/>
              <a:rect l="l" t="t" r="r" b="b"/>
              <a:pathLst>
                <a:path w="18570" h="15783" extrusionOk="0">
                  <a:moveTo>
                    <a:pt x="10491" y="0"/>
                  </a:moveTo>
                  <a:lnTo>
                    <a:pt x="0" y="9014"/>
                  </a:lnTo>
                  <a:lnTo>
                    <a:pt x="0" y="11351"/>
                  </a:lnTo>
                  <a:lnTo>
                    <a:pt x="5199" y="15783"/>
                  </a:lnTo>
                  <a:lnTo>
                    <a:pt x="5386" y="15652"/>
                  </a:lnTo>
                  <a:lnTo>
                    <a:pt x="18569" y="4638"/>
                  </a:lnTo>
                  <a:lnTo>
                    <a:pt x="12380" y="1814"/>
                  </a:lnTo>
                  <a:lnTo>
                    <a:pt x="12230" y="1721"/>
                  </a:lnTo>
                  <a:lnTo>
                    <a:pt x="12099" y="1627"/>
                  </a:lnTo>
                  <a:lnTo>
                    <a:pt x="1049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40"/>
            <p:cNvSpPr/>
            <p:nvPr/>
          </p:nvSpPr>
          <p:spPr>
            <a:xfrm>
              <a:off x="1539835" y="2333470"/>
              <a:ext cx="51906" cy="83222"/>
            </a:xfrm>
            <a:custGeom>
              <a:avLst/>
              <a:gdLst/>
              <a:ahLst/>
              <a:cxnLst/>
              <a:rect l="l" t="t" r="r" b="b"/>
              <a:pathLst>
                <a:path w="3647" h="5835" extrusionOk="0">
                  <a:moveTo>
                    <a:pt x="0" y="1"/>
                  </a:moveTo>
                  <a:lnTo>
                    <a:pt x="0" y="5835"/>
                  </a:lnTo>
                  <a:lnTo>
                    <a:pt x="3647" y="312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40"/>
            <p:cNvSpPr/>
            <p:nvPr/>
          </p:nvSpPr>
          <p:spPr>
            <a:xfrm>
              <a:off x="1539835" y="989800"/>
              <a:ext cx="299950" cy="276593"/>
            </a:xfrm>
            <a:custGeom>
              <a:avLst/>
              <a:gdLst/>
              <a:ahLst/>
              <a:cxnLst/>
              <a:rect l="l" t="t" r="r" b="b"/>
              <a:pathLst>
                <a:path w="21075" h="19393" extrusionOk="0">
                  <a:moveTo>
                    <a:pt x="10528" y="1"/>
                  </a:moveTo>
                  <a:lnTo>
                    <a:pt x="9986" y="20"/>
                  </a:lnTo>
                  <a:lnTo>
                    <a:pt x="9462" y="57"/>
                  </a:lnTo>
                  <a:lnTo>
                    <a:pt x="8920" y="132"/>
                  </a:lnTo>
                  <a:lnTo>
                    <a:pt x="8415" y="225"/>
                  </a:lnTo>
                  <a:lnTo>
                    <a:pt x="7892" y="337"/>
                  </a:lnTo>
                  <a:lnTo>
                    <a:pt x="7405" y="487"/>
                  </a:lnTo>
                  <a:lnTo>
                    <a:pt x="6919" y="655"/>
                  </a:lnTo>
                  <a:lnTo>
                    <a:pt x="6433" y="842"/>
                  </a:lnTo>
                  <a:lnTo>
                    <a:pt x="5966" y="1048"/>
                  </a:lnTo>
                  <a:lnTo>
                    <a:pt x="5517" y="1272"/>
                  </a:lnTo>
                  <a:lnTo>
                    <a:pt x="5068" y="1534"/>
                  </a:lnTo>
                  <a:lnTo>
                    <a:pt x="4638" y="1815"/>
                  </a:lnTo>
                  <a:lnTo>
                    <a:pt x="4226" y="2095"/>
                  </a:lnTo>
                  <a:lnTo>
                    <a:pt x="3834" y="2413"/>
                  </a:lnTo>
                  <a:lnTo>
                    <a:pt x="3460" y="2750"/>
                  </a:lnTo>
                  <a:lnTo>
                    <a:pt x="3086" y="3086"/>
                  </a:lnTo>
                  <a:lnTo>
                    <a:pt x="2730" y="3460"/>
                  </a:lnTo>
                  <a:lnTo>
                    <a:pt x="2413" y="3834"/>
                  </a:lnTo>
                  <a:lnTo>
                    <a:pt x="2095" y="4246"/>
                  </a:lnTo>
                  <a:lnTo>
                    <a:pt x="1795" y="4657"/>
                  </a:lnTo>
                  <a:lnTo>
                    <a:pt x="1534" y="5069"/>
                  </a:lnTo>
                  <a:lnTo>
                    <a:pt x="1272" y="5517"/>
                  </a:lnTo>
                  <a:lnTo>
                    <a:pt x="1047" y="5966"/>
                  </a:lnTo>
                  <a:lnTo>
                    <a:pt x="823" y="6434"/>
                  </a:lnTo>
                  <a:lnTo>
                    <a:pt x="636" y="6920"/>
                  </a:lnTo>
                  <a:lnTo>
                    <a:pt x="468" y="7406"/>
                  </a:lnTo>
                  <a:lnTo>
                    <a:pt x="337" y="7911"/>
                  </a:lnTo>
                  <a:lnTo>
                    <a:pt x="206" y="8416"/>
                  </a:lnTo>
                  <a:lnTo>
                    <a:pt x="131" y="8939"/>
                  </a:lnTo>
                  <a:lnTo>
                    <a:pt x="56" y="9463"/>
                  </a:lnTo>
                  <a:lnTo>
                    <a:pt x="19" y="9987"/>
                  </a:lnTo>
                  <a:lnTo>
                    <a:pt x="0" y="10529"/>
                  </a:lnTo>
                  <a:lnTo>
                    <a:pt x="0" y="13091"/>
                  </a:lnTo>
                  <a:lnTo>
                    <a:pt x="4320" y="19393"/>
                  </a:lnTo>
                  <a:lnTo>
                    <a:pt x="21075" y="14811"/>
                  </a:lnTo>
                  <a:lnTo>
                    <a:pt x="1217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40"/>
            <p:cNvSpPr/>
            <p:nvPr/>
          </p:nvSpPr>
          <p:spPr>
            <a:xfrm>
              <a:off x="1539835" y="1986492"/>
              <a:ext cx="130427" cy="243247"/>
            </a:xfrm>
            <a:custGeom>
              <a:avLst/>
              <a:gdLst/>
              <a:ahLst/>
              <a:cxnLst/>
              <a:rect l="l" t="t" r="r" b="b"/>
              <a:pathLst>
                <a:path w="9164" h="17055" extrusionOk="0">
                  <a:moveTo>
                    <a:pt x="0" y="0"/>
                  </a:moveTo>
                  <a:lnTo>
                    <a:pt x="0" y="17054"/>
                  </a:lnTo>
                  <a:lnTo>
                    <a:pt x="9163" y="91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40"/>
            <p:cNvSpPr/>
            <p:nvPr/>
          </p:nvSpPr>
          <p:spPr>
            <a:xfrm>
              <a:off x="1539835" y="1223705"/>
              <a:ext cx="87046" cy="227244"/>
            </a:xfrm>
            <a:custGeom>
              <a:avLst/>
              <a:gdLst/>
              <a:ahLst/>
              <a:cxnLst/>
              <a:rect l="l" t="t" r="r" b="b"/>
              <a:pathLst>
                <a:path w="6116" h="15933" extrusionOk="0">
                  <a:moveTo>
                    <a:pt x="0" y="1"/>
                  </a:moveTo>
                  <a:lnTo>
                    <a:pt x="0" y="12586"/>
                  </a:lnTo>
                  <a:lnTo>
                    <a:pt x="6115" y="15933"/>
                  </a:lnTo>
                  <a:lnTo>
                    <a:pt x="6115" y="15933"/>
                  </a:lnTo>
                  <a:lnTo>
                    <a:pt x="3067" y="447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40"/>
            <p:cNvSpPr/>
            <p:nvPr/>
          </p:nvSpPr>
          <p:spPr>
            <a:xfrm>
              <a:off x="1539835" y="1433606"/>
              <a:ext cx="202016" cy="366732"/>
            </a:xfrm>
            <a:custGeom>
              <a:avLst/>
              <a:gdLst/>
              <a:ahLst/>
              <a:cxnLst/>
              <a:rect l="l" t="t" r="r" b="b"/>
              <a:pathLst>
                <a:path w="14194" h="25713" extrusionOk="0">
                  <a:moveTo>
                    <a:pt x="0" y="0"/>
                  </a:moveTo>
                  <a:lnTo>
                    <a:pt x="0" y="25713"/>
                  </a:lnTo>
                  <a:lnTo>
                    <a:pt x="14193" y="14025"/>
                  </a:lnTo>
                  <a:lnTo>
                    <a:pt x="6957" y="38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40"/>
            <p:cNvSpPr/>
            <p:nvPr/>
          </p:nvSpPr>
          <p:spPr>
            <a:xfrm>
              <a:off x="1539835" y="1654704"/>
              <a:ext cx="356111" cy="403543"/>
            </a:xfrm>
            <a:custGeom>
              <a:avLst/>
              <a:gdLst/>
              <a:ahLst/>
              <a:cxnLst/>
              <a:rect l="l" t="t" r="r" b="b"/>
              <a:pathLst>
                <a:path w="25021" h="28294" extrusionOk="0">
                  <a:moveTo>
                    <a:pt x="15334" y="1"/>
                  </a:moveTo>
                  <a:lnTo>
                    <a:pt x="561" y="12193"/>
                  </a:lnTo>
                  <a:lnTo>
                    <a:pt x="3329" y="16269"/>
                  </a:lnTo>
                  <a:lnTo>
                    <a:pt x="3422" y="16438"/>
                  </a:lnTo>
                  <a:lnTo>
                    <a:pt x="3478" y="16606"/>
                  </a:lnTo>
                  <a:lnTo>
                    <a:pt x="3497" y="16793"/>
                  </a:lnTo>
                  <a:lnTo>
                    <a:pt x="3478" y="16980"/>
                  </a:lnTo>
                  <a:lnTo>
                    <a:pt x="3422" y="17148"/>
                  </a:lnTo>
                  <a:lnTo>
                    <a:pt x="3348" y="17298"/>
                  </a:lnTo>
                  <a:lnTo>
                    <a:pt x="3235" y="17447"/>
                  </a:lnTo>
                  <a:lnTo>
                    <a:pt x="3086" y="17578"/>
                  </a:lnTo>
                  <a:lnTo>
                    <a:pt x="2974" y="17634"/>
                  </a:lnTo>
                  <a:lnTo>
                    <a:pt x="2843" y="17691"/>
                  </a:lnTo>
                  <a:lnTo>
                    <a:pt x="2693" y="17728"/>
                  </a:lnTo>
                  <a:lnTo>
                    <a:pt x="2450" y="17728"/>
                  </a:lnTo>
                  <a:lnTo>
                    <a:pt x="2338" y="17709"/>
                  </a:lnTo>
                  <a:lnTo>
                    <a:pt x="2226" y="17672"/>
                  </a:lnTo>
                  <a:lnTo>
                    <a:pt x="2132" y="17634"/>
                  </a:lnTo>
                  <a:lnTo>
                    <a:pt x="2039" y="17578"/>
                  </a:lnTo>
                  <a:lnTo>
                    <a:pt x="1945" y="17504"/>
                  </a:lnTo>
                  <a:lnTo>
                    <a:pt x="1870" y="17410"/>
                  </a:lnTo>
                  <a:lnTo>
                    <a:pt x="1795" y="17317"/>
                  </a:lnTo>
                  <a:lnTo>
                    <a:pt x="0" y="14699"/>
                  </a:lnTo>
                  <a:lnTo>
                    <a:pt x="0" y="20626"/>
                  </a:lnTo>
                  <a:lnTo>
                    <a:pt x="7667" y="28293"/>
                  </a:lnTo>
                  <a:lnTo>
                    <a:pt x="17971" y="20271"/>
                  </a:lnTo>
                  <a:lnTo>
                    <a:pt x="15203" y="15970"/>
                  </a:lnTo>
                  <a:lnTo>
                    <a:pt x="15110" y="15802"/>
                  </a:lnTo>
                  <a:lnTo>
                    <a:pt x="15072" y="15615"/>
                  </a:lnTo>
                  <a:lnTo>
                    <a:pt x="15054" y="15428"/>
                  </a:lnTo>
                  <a:lnTo>
                    <a:pt x="15072" y="15260"/>
                  </a:lnTo>
                  <a:lnTo>
                    <a:pt x="15128" y="15091"/>
                  </a:lnTo>
                  <a:lnTo>
                    <a:pt x="15222" y="14923"/>
                  </a:lnTo>
                  <a:lnTo>
                    <a:pt x="15334" y="14792"/>
                  </a:lnTo>
                  <a:lnTo>
                    <a:pt x="15484" y="14661"/>
                  </a:lnTo>
                  <a:lnTo>
                    <a:pt x="15652" y="14586"/>
                  </a:lnTo>
                  <a:lnTo>
                    <a:pt x="15839" y="14530"/>
                  </a:lnTo>
                  <a:lnTo>
                    <a:pt x="16007" y="14530"/>
                  </a:lnTo>
                  <a:lnTo>
                    <a:pt x="16194" y="14549"/>
                  </a:lnTo>
                  <a:lnTo>
                    <a:pt x="16363" y="14605"/>
                  </a:lnTo>
                  <a:lnTo>
                    <a:pt x="16512" y="14680"/>
                  </a:lnTo>
                  <a:lnTo>
                    <a:pt x="16662" y="14811"/>
                  </a:lnTo>
                  <a:lnTo>
                    <a:pt x="16774" y="14960"/>
                  </a:lnTo>
                  <a:lnTo>
                    <a:pt x="19280" y="18869"/>
                  </a:lnTo>
                  <a:lnTo>
                    <a:pt x="25021" y="11482"/>
                  </a:lnTo>
                  <a:lnTo>
                    <a:pt x="1533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40"/>
            <p:cNvSpPr/>
            <p:nvPr/>
          </p:nvSpPr>
          <p:spPr>
            <a:xfrm>
              <a:off x="1743958" y="989800"/>
              <a:ext cx="183130" cy="203783"/>
            </a:xfrm>
            <a:custGeom>
              <a:avLst/>
              <a:gdLst/>
              <a:ahLst/>
              <a:cxnLst/>
              <a:rect l="l" t="t" r="r" b="b"/>
              <a:pathLst>
                <a:path w="12867" h="14288" extrusionOk="0">
                  <a:moveTo>
                    <a:pt x="1" y="1"/>
                  </a:moveTo>
                  <a:lnTo>
                    <a:pt x="8603" y="14288"/>
                  </a:lnTo>
                  <a:lnTo>
                    <a:pt x="12866" y="13128"/>
                  </a:lnTo>
                  <a:lnTo>
                    <a:pt x="6191" y="1908"/>
                  </a:lnTo>
                  <a:lnTo>
                    <a:pt x="6134" y="1796"/>
                  </a:lnTo>
                  <a:lnTo>
                    <a:pt x="6097" y="1665"/>
                  </a:lnTo>
                  <a:lnTo>
                    <a:pt x="6078" y="1553"/>
                  </a:lnTo>
                  <a:lnTo>
                    <a:pt x="6060" y="1422"/>
                  </a:lnTo>
                  <a:lnTo>
                    <a:pt x="606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40"/>
            <p:cNvSpPr/>
            <p:nvPr/>
          </p:nvSpPr>
          <p:spPr>
            <a:xfrm>
              <a:off x="1931599" y="1473884"/>
              <a:ext cx="522190" cy="507545"/>
            </a:xfrm>
            <a:custGeom>
              <a:avLst/>
              <a:gdLst/>
              <a:ahLst/>
              <a:cxnLst/>
              <a:rect l="l" t="t" r="r" b="b"/>
              <a:pathLst>
                <a:path w="36690" h="35586" extrusionOk="0">
                  <a:moveTo>
                    <a:pt x="26853" y="0"/>
                  </a:moveTo>
                  <a:lnTo>
                    <a:pt x="0" y="24216"/>
                  </a:lnTo>
                  <a:lnTo>
                    <a:pt x="9593" y="35586"/>
                  </a:lnTo>
                  <a:lnTo>
                    <a:pt x="15128" y="30967"/>
                  </a:lnTo>
                  <a:lnTo>
                    <a:pt x="36689" y="9724"/>
                  </a:lnTo>
                  <a:lnTo>
                    <a:pt x="2685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40"/>
            <p:cNvSpPr/>
            <p:nvPr/>
          </p:nvSpPr>
          <p:spPr>
            <a:xfrm>
              <a:off x="1880490" y="1200243"/>
              <a:ext cx="108067" cy="141627"/>
            </a:xfrm>
            <a:custGeom>
              <a:avLst/>
              <a:gdLst/>
              <a:ahLst/>
              <a:cxnLst/>
              <a:rect l="l" t="t" r="r" b="b"/>
              <a:pathLst>
                <a:path w="7593" h="9930" extrusionOk="0">
                  <a:moveTo>
                    <a:pt x="4395" y="0"/>
                  </a:moveTo>
                  <a:lnTo>
                    <a:pt x="1" y="1216"/>
                  </a:lnTo>
                  <a:lnTo>
                    <a:pt x="3086" y="6339"/>
                  </a:lnTo>
                  <a:lnTo>
                    <a:pt x="5405" y="9930"/>
                  </a:lnTo>
                  <a:lnTo>
                    <a:pt x="7593" y="9069"/>
                  </a:lnTo>
                  <a:lnTo>
                    <a:pt x="7593" y="3460"/>
                  </a:lnTo>
                  <a:lnTo>
                    <a:pt x="439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40"/>
            <p:cNvSpPr/>
            <p:nvPr/>
          </p:nvSpPr>
          <p:spPr>
            <a:xfrm>
              <a:off x="1611952" y="1224775"/>
              <a:ext cx="320189" cy="234975"/>
            </a:xfrm>
            <a:custGeom>
              <a:avLst/>
              <a:gdLst/>
              <a:ahLst/>
              <a:cxnLst/>
              <a:rect l="l" t="t" r="r" b="b"/>
              <a:pathLst>
                <a:path w="22497" h="16475" extrusionOk="0">
                  <a:moveTo>
                    <a:pt x="16999" y="0"/>
                  </a:moveTo>
                  <a:lnTo>
                    <a:pt x="1" y="4657"/>
                  </a:lnTo>
                  <a:lnTo>
                    <a:pt x="1216" y="9182"/>
                  </a:lnTo>
                  <a:lnTo>
                    <a:pt x="12829" y="5180"/>
                  </a:lnTo>
                  <a:lnTo>
                    <a:pt x="13016" y="5143"/>
                  </a:lnTo>
                  <a:lnTo>
                    <a:pt x="13203" y="5124"/>
                  </a:lnTo>
                  <a:lnTo>
                    <a:pt x="13371" y="5162"/>
                  </a:lnTo>
                  <a:lnTo>
                    <a:pt x="13540" y="5218"/>
                  </a:lnTo>
                  <a:lnTo>
                    <a:pt x="13689" y="5311"/>
                  </a:lnTo>
                  <a:lnTo>
                    <a:pt x="13820" y="5442"/>
                  </a:lnTo>
                  <a:lnTo>
                    <a:pt x="13932" y="5592"/>
                  </a:lnTo>
                  <a:lnTo>
                    <a:pt x="14026" y="5760"/>
                  </a:lnTo>
                  <a:lnTo>
                    <a:pt x="14063" y="5947"/>
                  </a:lnTo>
                  <a:lnTo>
                    <a:pt x="14063" y="6134"/>
                  </a:lnTo>
                  <a:lnTo>
                    <a:pt x="14044" y="6302"/>
                  </a:lnTo>
                  <a:lnTo>
                    <a:pt x="13970" y="6471"/>
                  </a:lnTo>
                  <a:lnTo>
                    <a:pt x="13876" y="6620"/>
                  </a:lnTo>
                  <a:lnTo>
                    <a:pt x="13764" y="6751"/>
                  </a:lnTo>
                  <a:lnTo>
                    <a:pt x="13614" y="6863"/>
                  </a:lnTo>
                  <a:lnTo>
                    <a:pt x="13427" y="6938"/>
                  </a:lnTo>
                  <a:lnTo>
                    <a:pt x="1684" y="10996"/>
                  </a:lnTo>
                  <a:lnTo>
                    <a:pt x="3161" y="16475"/>
                  </a:lnTo>
                  <a:lnTo>
                    <a:pt x="22497" y="8902"/>
                  </a:lnTo>
                  <a:lnTo>
                    <a:pt x="20384" y="5610"/>
                  </a:lnTo>
                  <a:lnTo>
                    <a:pt x="20365" y="5592"/>
                  </a:lnTo>
                  <a:lnTo>
                    <a:pt x="1699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40"/>
            <p:cNvSpPr/>
            <p:nvPr/>
          </p:nvSpPr>
          <p:spPr>
            <a:xfrm>
              <a:off x="1778031" y="1439468"/>
              <a:ext cx="330564" cy="359543"/>
            </a:xfrm>
            <a:custGeom>
              <a:avLst/>
              <a:gdLst/>
              <a:ahLst/>
              <a:cxnLst/>
              <a:rect l="l" t="t" r="r" b="b"/>
              <a:pathLst>
                <a:path w="23226" h="25209" extrusionOk="0">
                  <a:moveTo>
                    <a:pt x="14811" y="1"/>
                  </a:moveTo>
                  <a:lnTo>
                    <a:pt x="1" y="13857"/>
                  </a:lnTo>
                  <a:lnTo>
                    <a:pt x="9593" y="25208"/>
                  </a:lnTo>
                  <a:lnTo>
                    <a:pt x="23226" y="12904"/>
                  </a:lnTo>
                  <a:lnTo>
                    <a:pt x="23095" y="12791"/>
                  </a:lnTo>
                  <a:lnTo>
                    <a:pt x="22982" y="12661"/>
                  </a:lnTo>
                  <a:lnTo>
                    <a:pt x="1481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40"/>
            <p:cNvSpPr/>
            <p:nvPr/>
          </p:nvSpPr>
          <p:spPr>
            <a:xfrm>
              <a:off x="2611329" y="1094886"/>
              <a:ext cx="161297" cy="140043"/>
            </a:xfrm>
            <a:custGeom>
              <a:avLst/>
              <a:gdLst/>
              <a:ahLst/>
              <a:cxnLst/>
              <a:rect l="l" t="t" r="r" b="b"/>
              <a:pathLst>
                <a:path w="11333" h="9819" extrusionOk="0">
                  <a:moveTo>
                    <a:pt x="5592" y="1"/>
                  </a:moveTo>
                  <a:lnTo>
                    <a:pt x="38" y="4152"/>
                  </a:lnTo>
                  <a:lnTo>
                    <a:pt x="0" y="4189"/>
                  </a:lnTo>
                  <a:lnTo>
                    <a:pt x="5554" y="9818"/>
                  </a:lnTo>
                  <a:lnTo>
                    <a:pt x="5573" y="9799"/>
                  </a:lnTo>
                  <a:lnTo>
                    <a:pt x="11332" y="4339"/>
                  </a:lnTo>
                  <a:lnTo>
                    <a:pt x="559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40"/>
            <p:cNvSpPr/>
            <p:nvPr/>
          </p:nvSpPr>
          <p:spPr>
            <a:xfrm>
              <a:off x="2333739" y="1394399"/>
              <a:ext cx="215594" cy="199504"/>
            </a:xfrm>
            <a:custGeom>
              <a:avLst/>
              <a:gdLst/>
              <a:ahLst/>
              <a:cxnLst/>
              <a:rect l="l" t="t" r="r" b="b"/>
              <a:pathLst>
                <a:path w="15148" h="13988" extrusionOk="0">
                  <a:moveTo>
                    <a:pt x="4937" y="1"/>
                  </a:moveTo>
                  <a:lnTo>
                    <a:pt x="2188" y="2338"/>
                  </a:lnTo>
                  <a:lnTo>
                    <a:pt x="1" y="4320"/>
                  </a:lnTo>
                  <a:lnTo>
                    <a:pt x="9780" y="13988"/>
                  </a:lnTo>
                  <a:lnTo>
                    <a:pt x="15147" y="8715"/>
                  </a:lnTo>
                  <a:lnTo>
                    <a:pt x="12305" y="6583"/>
                  </a:lnTo>
                  <a:lnTo>
                    <a:pt x="12286" y="6564"/>
                  </a:lnTo>
                  <a:lnTo>
                    <a:pt x="12249" y="6545"/>
                  </a:lnTo>
                  <a:lnTo>
                    <a:pt x="493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40"/>
            <p:cNvSpPr/>
            <p:nvPr/>
          </p:nvSpPr>
          <p:spPr>
            <a:xfrm>
              <a:off x="2317499" y="1019680"/>
              <a:ext cx="172484" cy="173104"/>
            </a:xfrm>
            <a:custGeom>
              <a:avLst/>
              <a:gdLst/>
              <a:ahLst/>
              <a:cxnLst/>
              <a:rect l="l" t="t" r="r" b="b"/>
              <a:pathLst>
                <a:path w="12119" h="12137" extrusionOk="0">
                  <a:moveTo>
                    <a:pt x="8659" y="0"/>
                  </a:moveTo>
                  <a:lnTo>
                    <a:pt x="1" y="7555"/>
                  </a:lnTo>
                  <a:lnTo>
                    <a:pt x="3442" y="12136"/>
                  </a:lnTo>
                  <a:lnTo>
                    <a:pt x="12118" y="3497"/>
                  </a:lnTo>
                  <a:lnTo>
                    <a:pt x="865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40"/>
            <p:cNvSpPr/>
            <p:nvPr/>
          </p:nvSpPr>
          <p:spPr>
            <a:xfrm>
              <a:off x="2382442" y="1088753"/>
              <a:ext cx="280793" cy="368072"/>
            </a:xfrm>
            <a:custGeom>
              <a:avLst/>
              <a:gdLst/>
              <a:ahLst/>
              <a:cxnLst/>
              <a:rect l="l" t="t" r="r" b="b"/>
              <a:pathLst>
                <a:path w="19729" h="25807" extrusionOk="0">
                  <a:moveTo>
                    <a:pt x="8883" y="1"/>
                  </a:moveTo>
                  <a:lnTo>
                    <a:pt x="131" y="8696"/>
                  </a:lnTo>
                  <a:lnTo>
                    <a:pt x="1" y="8789"/>
                  </a:lnTo>
                  <a:lnTo>
                    <a:pt x="5143" y="15615"/>
                  </a:lnTo>
                  <a:lnTo>
                    <a:pt x="5236" y="15783"/>
                  </a:lnTo>
                  <a:lnTo>
                    <a:pt x="5293" y="15951"/>
                  </a:lnTo>
                  <a:lnTo>
                    <a:pt x="5330" y="16138"/>
                  </a:lnTo>
                  <a:lnTo>
                    <a:pt x="5311" y="16325"/>
                  </a:lnTo>
                  <a:lnTo>
                    <a:pt x="5255" y="16512"/>
                  </a:lnTo>
                  <a:lnTo>
                    <a:pt x="5180" y="16681"/>
                  </a:lnTo>
                  <a:lnTo>
                    <a:pt x="5068" y="16812"/>
                  </a:lnTo>
                  <a:lnTo>
                    <a:pt x="4937" y="16943"/>
                  </a:lnTo>
                  <a:lnTo>
                    <a:pt x="1796" y="19168"/>
                  </a:lnTo>
                  <a:lnTo>
                    <a:pt x="9220" y="25806"/>
                  </a:lnTo>
                  <a:lnTo>
                    <a:pt x="12062" y="20926"/>
                  </a:lnTo>
                  <a:lnTo>
                    <a:pt x="12137" y="20832"/>
                  </a:lnTo>
                  <a:lnTo>
                    <a:pt x="19729" y="10977"/>
                  </a:lnTo>
                  <a:lnTo>
                    <a:pt x="888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40"/>
            <p:cNvSpPr/>
            <p:nvPr/>
          </p:nvSpPr>
          <p:spPr>
            <a:xfrm>
              <a:off x="1667843" y="1839260"/>
              <a:ext cx="379808" cy="344340"/>
            </a:xfrm>
            <a:custGeom>
              <a:avLst/>
              <a:gdLst/>
              <a:ahLst/>
              <a:cxnLst/>
              <a:rect l="l" t="t" r="r" b="b"/>
              <a:pathLst>
                <a:path w="26686" h="24143" extrusionOk="0">
                  <a:moveTo>
                    <a:pt x="17261" y="1"/>
                  </a:moveTo>
                  <a:lnTo>
                    <a:pt x="14250" y="3890"/>
                  </a:lnTo>
                  <a:lnTo>
                    <a:pt x="17990" y="9182"/>
                  </a:lnTo>
                  <a:lnTo>
                    <a:pt x="18083" y="9351"/>
                  </a:lnTo>
                  <a:lnTo>
                    <a:pt x="18158" y="9519"/>
                  </a:lnTo>
                  <a:lnTo>
                    <a:pt x="18177" y="9706"/>
                  </a:lnTo>
                  <a:lnTo>
                    <a:pt x="18158" y="9874"/>
                  </a:lnTo>
                  <a:lnTo>
                    <a:pt x="18102" y="10061"/>
                  </a:lnTo>
                  <a:lnTo>
                    <a:pt x="18027" y="10211"/>
                  </a:lnTo>
                  <a:lnTo>
                    <a:pt x="17915" y="10360"/>
                  </a:lnTo>
                  <a:lnTo>
                    <a:pt x="17784" y="10491"/>
                  </a:lnTo>
                  <a:lnTo>
                    <a:pt x="17653" y="10566"/>
                  </a:lnTo>
                  <a:lnTo>
                    <a:pt x="17522" y="10622"/>
                  </a:lnTo>
                  <a:lnTo>
                    <a:pt x="17373" y="10641"/>
                  </a:lnTo>
                  <a:lnTo>
                    <a:pt x="17242" y="10660"/>
                  </a:lnTo>
                  <a:lnTo>
                    <a:pt x="17130" y="10660"/>
                  </a:lnTo>
                  <a:lnTo>
                    <a:pt x="17018" y="10641"/>
                  </a:lnTo>
                  <a:lnTo>
                    <a:pt x="16905" y="10604"/>
                  </a:lnTo>
                  <a:lnTo>
                    <a:pt x="16812" y="10566"/>
                  </a:lnTo>
                  <a:lnTo>
                    <a:pt x="16718" y="10510"/>
                  </a:lnTo>
                  <a:lnTo>
                    <a:pt x="16625" y="10435"/>
                  </a:lnTo>
                  <a:lnTo>
                    <a:pt x="16550" y="10360"/>
                  </a:lnTo>
                  <a:lnTo>
                    <a:pt x="16475" y="10267"/>
                  </a:lnTo>
                  <a:lnTo>
                    <a:pt x="13053" y="5424"/>
                  </a:lnTo>
                  <a:lnTo>
                    <a:pt x="10959" y="8116"/>
                  </a:lnTo>
                  <a:lnTo>
                    <a:pt x="10921" y="8154"/>
                  </a:lnTo>
                  <a:lnTo>
                    <a:pt x="10828" y="8247"/>
                  </a:lnTo>
                  <a:lnTo>
                    <a:pt x="10791" y="8285"/>
                  </a:lnTo>
                  <a:lnTo>
                    <a:pt x="1" y="16700"/>
                  </a:lnTo>
                  <a:lnTo>
                    <a:pt x="4320" y="21019"/>
                  </a:lnTo>
                  <a:lnTo>
                    <a:pt x="11165" y="24142"/>
                  </a:lnTo>
                  <a:lnTo>
                    <a:pt x="26685" y="11165"/>
                  </a:lnTo>
                  <a:lnTo>
                    <a:pt x="1726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40"/>
            <p:cNvSpPr/>
            <p:nvPr/>
          </p:nvSpPr>
          <p:spPr>
            <a:xfrm>
              <a:off x="2169268" y="1097553"/>
              <a:ext cx="256840" cy="247255"/>
            </a:xfrm>
            <a:custGeom>
              <a:avLst/>
              <a:gdLst/>
              <a:ahLst/>
              <a:cxnLst/>
              <a:rect l="l" t="t" r="r" b="b"/>
              <a:pathLst>
                <a:path w="18046" h="17336" extrusionOk="0">
                  <a:moveTo>
                    <a:pt x="6489" y="1"/>
                  </a:moveTo>
                  <a:lnTo>
                    <a:pt x="0" y="4563"/>
                  </a:lnTo>
                  <a:lnTo>
                    <a:pt x="0" y="7518"/>
                  </a:lnTo>
                  <a:lnTo>
                    <a:pt x="15259" y="17335"/>
                  </a:lnTo>
                  <a:lnTo>
                    <a:pt x="18045" y="15353"/>
                  </a:lnTo>
                  <a:lnTo>
                    <a:pt x="8995" y="3329"/>
                  </a:lnTo>
                  <a:lnTo>
                    <a:pt x="4937" y="6863"/>
                  </a:lnTo>
                  <a:lnTo>
                    <a:pt x="4787" y="6957"/>
                  </a:lnTo>
                  <a:lnTo>
                    <a:pt x="4638" y="7032"/>
                  </a:lnTo>
                  <a:lnTo>
                    <a:pt x="4488" y="7069"/>
                  </a:lnTo>
                  <a:lnTo>
                    <a:pt x="4320" y="7088"/>
                  </a:lnTo>
                  <a:lnTo>
                    <a:pt x="4114" y="7069"/>
                  </a:lnTo>
                  <a:lnTo>
                    <a:pt x="3927" y="7013"/>
                  </a:lnTo>
                  <a:lnTo>
                    <a:pt x="3759" y="6901"/>
                  </a:lnTo>
                  <a:lnTo>
                    <a:pt x="3684" y="6845"/>
                  </a:lnTo>
                  <a:lnTo>
                    <a:pt x="3609" y="6770"/>
                  </a:lnTo>
                  <a:lnTo>
                    <a:pt x="3497" y="6602"/>
                  </a:lnTo>
                  <a:lnTo>
                    <a:pt x="3422" y="6433"/>
                  </a:lnTo>
                  <a:lnTo>
                    <a:pt x="3385" y="6265"/>
                  </a:lnTo>
                  <a:lnTo>
                    <a:pt x="3385" y="6078"/>
                  </a:lnTo>
                  <a:lnTo>
                    <a:pt x="3422" y="5910"/>
                  </a:lnTo>
                  <a:lnTo>
                    <a:pt x="3478" y="5741"/>
                  </a:lnTo>
                  <a:lnTo>
                    <a:pt x="3572" y="5592"/>
                  </a:lnTo>
                  <a:lnTo>
                    <a:pt x="3703" y="5442"/>
                  </a:lnTo>
                  <a:lnTo>
                    <a:pt x="7873" y="1833"/>
                  </a:lnTo>
                  <a:lnTo>
                    <a:pt x="648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40"/>
            <p:cNvSpPr/>
            <p:nvPr/>
          </p:nvSpPr>
          <p:spPr>
            <a:xfrm>
              <a:off x="1668383" y="1374659"/>
              <a:ext cx="305814" cy="241122"/>
            </a:xfrm>
            <a:custGeom>
              <a:avLst/>
              <a:gdLst/>
              <a:ahLst/>
              <a:cxnLst/>
              <a:rect l="l" t="t" r="r" b="b"/>
              <a:pathLst>
                <a:path w="21487" h="16906" extrusionOk="0">
                  <a:moveTo>
                    <a:pt x="19579" y="1"/>
                  </a:moveTo>
                  <a:lnTo>
                    <a:pt x="0" y="7668"/>
                  </a:lnTo>
                  <a:lnTo>
                    <a:pt x="6564" y="16905"/>
                  </a:lnTo>
                  <a:lnTo>
                    <a:pt x="21486" y="2937"/>
                  </a:lnTo>
                  <a:lnTo>
                    <a:pt x="1957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40"/>
            <p:cNvSpPr/>
            <p:nvPr/>
          </p:nvSpPr>
          <p:spPr>
            <a:xfrm>
              <a:off x="2059350" y="2624981"/>
              <a:ext cx="341466" cy="321391"/>
            </a:xfrm>
            <a:custGeom>
              <a:avLst/>
              <a:gdLst/>
              <a:ahLst/>
              <a:cxnLst/>
              <a:rect l="l" t="t" r="r" b="b"/>
              <a:pathLst>
                <a:path w="23992" h="22534" extrusionOk="0">
                  <a:moveTo>
                    <a:pt x="12005" y="0"/>
                  </a:moveTo>
                  <a:lnTo>
                    <a:pt x="11687" y="356"/>
                  </a:lnTo>
                  <a:lnTo>
                    <a:pt x="11594" y="449"/>
                  </a:lnTo>
                  <a:lnTo>
                    <a:pt x="0" y="10341"/>
                  </a:lnTo>
                  <a:lnTo>
                    <a:pt x="13969" y="22234"/>
                  </a:lnTo>
                  <a:lnTo>
                    <a:pt x="14100" y="22365"/>
                  </a:lnTo>
                  <a:lnTo>
                    <a:pt x="14193" y="22534"/>
                  </a:lnTo>
                  <a:lnTo>
                    <a:pt x="23992" y="12847"/>
                  </a:lnTo>
                  <a:lnTo>
                    <a:pt x="16680" y="5031"/>
                  </a:lnTo>
                  <a:lnTo>
                    <a:pt x="12174" y="8640"/>
                  </a:lnTo>
                  <a:lnTo>
                    <a:pt x="12043" y="8733"/>
                  </a:lnTo>
                  <a:lnTo>
                    <a:pt x="11893" y="8808"/>
                  </a:lnTo>
                  <a:lnTo>
                    <a:pt x="11744" y="8845"/>
                  </a:lnTo>
                  <a:lnTo>
                    <a:pt x="11594" y="8864"/>
                  </a:lnTo>
                  <a:lnTo>
                    <a:pt x="11388" y="8827"/>
                  </a:lnTo>
                  <a:lnTo>
                    <a:pt x="11276" y="8808"/>
                  </a:lnTo>
                  <a:lnTo>
                    <a:pt x="11183" y="8771"/>
                  </a:lnTo>
                  <a:lnTo>
                    <a:pt x="11089" y="8715"/>
                  </a:lnTo>
                  <a:lnTo>
                    <a:pt x="11014" y="8658"/>
                  </a:lnTo>
                  <a:lnTo>
                    <a:pt x="10939" y="8584"/>
                  </a:lnTo>
                  <a:lnTo>
                    <a:pt x="10865" y="8509"/>
                  </a:lnTo>
                  <a:lnTo>
                    <a:pt x="10752" y="8341"/>
                  </a:lnTo>
                  <a:lnTo>
                    <a:pt x="10678" y="8172"/>
                  </a:lnTo>
                  <a:lnTo>
                    <a:pt x="10659" y="8004"/>
                  </a:lnTo>
                  <a:lnTo>
                    <a:pt x="10659" y="7817"/>
                  </a:lnTo>
                  <a:lnTo>
                    <a:pt x="10696" y="7649"/>
                  </a:lnTo>
                  <a:lnTo>
                    <a:pt x="10771" y="7480"/>
                  </a:lnTo>
                  <a:lnTo>
                    <a:pt x="10865" y="7331"/>
                  </a:lnTo>
                  <a:lnTo>
                    <a:pt x="10996" y="7181"/>
                  </a:lnTo>
                  <a:lnTo>
                    <a:pt x="15409" y="3647"/>
                  </a:lnTo>
                  <a:lnTo>
                    <a:pt x="120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40"/>
            <p:cNvSpPr/>
            <p:nvPr/>
          </p:nvSpPr>
          <p:spPr>
            <a:xfrm>
              <a:off x="1633514" y="2216917"/>
              <a:ext cx="295694" cy="294193"/>
            </a:xfrm>
            <a:custGeom>
              <a:avLst/>
              <a:gdLst/>
              <a:ahLst/>
              <a:cxnLst/>
              <a:rect l="l" t="t" r="r" b="b"/>
              <a:pathLst>
                <a:path w="20776" h="20627" extrusionOk="0">
                  <a:moveTo>
                    <a:pt x="13689" y="1"/>
                  </a:moveTo>
                  <a:lnTo>
                    <a:pt x="1" y="11445"/>
                  </a:lnTo>
                  <a:lnTo>
                    <a:pt x="9332" y="20627"/>
                  </a:lnTo>
                  <a:lnTo>
                    <a:pt x="20776" y="6583"/>
                  </a:lnTo>
                  <a:lnTo>
                    <a:pt x="1368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40"/>
            <p:cNvSpPr/>
            <p:nvPr/>
          </p:nvSpPr>
          <p:spPr>
            <a:xfrm>
              <a:off x="2420229" y="2471089"/>
              <a:ext cx="402965" cy="635309"/>
            </a:xfrm>
            <a:custGeom>
              <a:avLst/>
              <a:gdLst/>
              <a:ahLst/>
              <a:cxnLst/>
              <a:rect l="l" t="t" r="r" b="b"/>
              <a:pathLst>
                <a:path w="28313" h="44544" extrusionOk="0">
                  <a:moveTo>
                    <a:pt x="24572" y="1"/>
                  </a:moveTo>
                  <a:lnTo>
                    <a:pt x="23693" y="1515"/>
                  </a:lnTo>
                  <a:lnTo>
                    <a:pt x="23637" y="1627"/>
                  </a:lnTo>
                  <a:lnTo>
                    <a:pt x="23544" y="1721"/>
                  </a:lnTo>
                  <a:lnTo>
                    <a:pt x="1" y="24946"/>
                  </a:lnTo>
                  <a:lnTo>
                    <a:pt x="13483" y="35755"/>
                  </a:lnTo>
                  <a:lnTo>
                    <a:pt x="13577" y="35829"/>
                  </a:lnTo>
                  <a:lnTo>
                    <a:pt x="13652" y="35923"/>
                  </a:lnTo>
                  <a:lnTo>
                    <a:pt x="13727" y="36016"/>
                  </a:lnTo>
                  <a:lnTo>
                    <a:pt x="13764" y="36129"/>
                  </a:lnTo>
                  <a:lnTo>
                    <a:pt x="17242" y="44544"/>
                  </a:lnTo>
                  <a:lnTo>
                    <a:pt x="28144" y="33548"/>
                  </a:lnTo>
                  <a:lnTo>
                    <a:pt x="23282" y="23675"/>
                  </a:lnTo>
                  <a:lnTo>
                    <a:pt x="23226" y="23525"/>
                  </a:lnTo>
                  <a:lnTo>
                    <a:pt x="23189" y="23357"/>
                  </a:lnTo>
                  <a:lnTo>
                    <a:pt x="23189" y="23188"/>
                  </a:lnTo>
                  <a:lnTo>
                    <a:pt x="23226" y="23001"/>
                  </a:lnTo>
                  <a:lnTo>
                    <a:pt x="28312" y="4975"/>
                  </a:lnTo>
                  <a:lnTo>
                    <a:pt x="2457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40"/>
            <p:cNvSpPr/>
            <p:nvPr/>
          </p:nvSpPr>
          <p:spPr>
            <a:xfrm>
              <a:off x="1931599" y="2790070"/>
              <a:ext cx="311663" cy="268320"/>
            </a:xfrm>
            <a:custGeom>
              <a:avLst/>
              <a:gdLst/>
              <a:ahLst/>
              <a:cxnLst/>
              <a:rect l="l" t="t" r="r" b="b"/>
              <a:pathLst>
                <a:path w="21898" h="18813" extrusionOk="0">
                  <a:moveTo>
                    <a:pt x="7536" y="1"/>
                  </a:moveTo>
                  <a:lnTo>
                    <a:pt x="0" y="6433"/>
                  </a:lnTo>
                  <a:lnTo>
                    <a:pt x="7592" y="15278"/>
                  </a:lnTo>
                  <a:lnTo>
                    <a:pt x="15203" y="18813"/>
                  </a:lnTo>
                  <a:lnTo>
                    <a:pt x="21898" y="12193"/>
                  </a:lnTo>
                  <a:lnTo>
                    <a:pt x="21804" y="12155"/>
                  </a:lnTo>
                  <a:lnTo>
                    <a:pt x="21729" y="12081"/>
                  </a:lnTo>
                  <a:lnTo>
                    <a:pt x="753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40"/>
            <p:cNvSpPr/>
            <p:nvPr/>
          </p:nvSpPr>
          <p:spPr>
            <a:xfrm>
              <a:off x="2317770" y="2624711"/>
              <a:ext cx="163958" cy="164846"/>
            </a:xfrm>
            <a:custGeom>
              <a:avLst/>
              <a:gdLst/>
              <a:ahLst/>
              <a:cxnLst/>
              <a:rect l="l" t="t" r="r" b="b"/>
              <a:pathLst>
                <a:path w="11520" h="11558" extrusionOk="0">
                  <a:moveTo>
                    <a:pt x="4825" y="1"/>
                  </a:moveTo>
                  <a:lnTo>
                    <a:pt x="1" y="3872"/>
                  </a:lnTo>
                  <a:lnTo>
                    <a:pt x="7181" y="11557"/>
                  </a:lnTo>
                  <a:lnTo>
                    <a:pt x="11520" y="7275"/>
                  </a:lnTo>
                  <a:lnTo>
                    <a:pt x="8995" y="4526"/>
                  </a:lnTo>
                  <a:lnTo>
                    <a:pt x="482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40"/>
            <p:cNvSpPr/>
            <p:nvPr/>
          </p:nvSpPr>
          <p:spPr>
            <a:xfrm>
              <a:off x="1632446" y="2572709"/>
              <a:ext cx="248058" cy="243247"/>
            </a:xfrm>
            <a:custGeom>
              <a:avLst/>
              <a:gdLst/>
              <a:ahLst/>
              <a:cxnLst/>
              <a:rect l="l" t="t" r="r" b="b"/>
              <a:pathLst>
                <a:path w="17429" h="17055" extrusionOk="0">
                  <a:moveTo>
                    <a:pt x="8303" y="0"/>
                  </a:moveTo>
                  <a:lnTo>
                    <a:pt x="1796" y="7966"/>
                  </a:lnTo>
                  <a:lnTo>
                    <a:pt x="1721" y="8060"/>
                  </a:lnTo>
                  <a:lnTo>
                    <a:pt x="1628" y="8135"/>
                  </a:lnTo>
                  <a:lnTo>
                    <a:pt x="1534" y="8209"/>
                  </a:lnTo>
                  <a:lnTo>
                    <a:pt x="1422" y="8247"/>
                  </a:lnTo>
                  <a:lnTo>
                    <a:pt x="1" y="8808"/>
                  </a:lnTo>
                  <a:lnTo>
                    <a:pt x="6153" y="16867"/>
                  </a:lnTo>
                  <a:lnTo>
                    <a:pt x="6209" y="16961"/>
                  </a:lnTo>
                  <a:lnTo>
                    <a:pt x="6265" y="17054"/>
                  </a:lnTo>
                  <a:lnTo>
                    <a:pt x="8360" y="15428"/>
                  </a:lnTo>
                  <a:lnTo>
                    <a:pt x="17429" y="6583"/>
                  </a:lnTo>
                  <a:lnTo>
                    <a:pt x="830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40"/>
            <p:cNvSpPr/>
            <p:nvPr/>
          </p:nvSpPr>
          <p:spPr>
            <a:xfrm>
              <a:off x="1736785" y="2776207"/>
              <a:ext cx="157298" cy="158428"/>
            </a:xfrm>
            <a:custGeom>
              <a:avLst/>
              <a:gdLst/>
              <a:ahLst/>
              <a:cxnLst/>
              <a:rect l="l" t="t" r="r" b="b"/>
              <a:pathLst>
                <a:path w="11052" h="11108" extrusionOk="0">
                  <a:moveTo>
                    <a:pt x="4881" y="0"/>
                  </a:moveTo>
                  <a:lnTo>
                    <a:pt x="2300" y="2543"/>
                  </a:lnTo>
                  <a:lnTo>
                    <a:pt x="2207" y="2618"/>
                  </a:lnTo>
                  <a:lnTo>
                    <a:pt x="0" y="4339"/>
                  </a:lnTo>
                  <a:lnTo>
                    <a:pt x="6451" y="11108"/>
                  </a:lnTo>
                  <a:lnTo>
                    <a:pt x="11052" y="7200"/>
                  </a:lnTo>
                  <a:lnTo>
                    <a:pt x="488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40"/>
            <p:cNvSpPr/>
            <p:nvPr/>
          </p:nvSpPr>
          <p:spPr>
            <a:xfrm>
              <a:off x="1543821" y="2971432"/>
              <a:ext cx="480945" cy="413670"/>
            </a:xfrm>
            <a:custGeom>
              <a:avLst/>
              <a:gdLst/>
              <a:ahLst/>
              <a:cxnLst/>
              <a:rect l="l" t="t" r="r" b="b"/>
              <a:pathLst>
                <a:path w="33792" h="29004" extrusionOk="0">
                  <a:moveTo>
                    <a:pt x="19879" y="0"/>
                  </a:moveTo>
                  <a:lnTo>
                    <a:pt x="1" y="16980"/>
                  </a:lnTo>
                  <a:lnTo>
                    <a:pt x="6957" y="29004"/>
                  </a:lnTo>
                  <a:lnTo>
                    <a:pt x="31996" y="16400"/>
                  </a:lnTo>
                  <a:lnTo>
                    <a:pt x="33791" y="14624"/>
                  </a:lnTo>
                  <a:lnTo>
                    <a:pt x="1987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40"/>
            <p:cNvSpPr/>
            <p:nvPr/>
          </p:nvSpPr>
          <p:spPr>
            <a:xfrm>
              <a:off x="1846959" y="2899150"/>
              <a:ext cx="280793" cy="262188"/>
            </a:xfrm>
            <a:custGeom>
              <a:avLst/>
              <a:gdLst/>
              <a:ahLst/>
              <a:cxnLst/>
              <a:rect l="l" t="t" r="r" b="b"/>
              <a:pathLst>
                <a:path w="19729" h="18383" extrusionOk="0">
                  <a:moveTo>
                    <a:pt x="4526" y="1"/>
                  </a:moveTo>
                  <a:lnTo>
                    <a:pt x="1" y="3853"/>
                  </a:lnTo>
                  <a:lnTo>
                    <a:pt x="13820" y="18383"/>
                  </a:lnTo>
                  <a:lnTo>
                    <a:pt x="19729" y="12567"/>
                  </a:lnTo>
                  <a:lnTo>
                    <a:pt x="12586" y="9257"/>
                  </a:lnTo>
                  <a:lnTo>
                    <a:pt x="12399" y="9145"/>
                  </a:lnTo>
                  <a:lnTo>
                    <a:pt x="12268" y="9014"/>
                  </a:lnTo>
                  <a:lnTo>
                    <a:pt x="452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40"/>
            <p:cNvSpPr/>
            <p:nvPr/>
          </p:nvSpPr>
          <p:spPr>
            <a:xfrm>
              <a:off x="2709007" y="1062881"/>
              <a:ext cx="172740" cy="223779"/>
            </a:xfrm>
            <a:custGeom>
              <a:avLst/>
              <a:gdLst/>
              <a:ahLst/>
              <a:cxnLst/>
              <a:rect l="l" t="t" r="r" b="b"/>
              <a:pathLst>
                <a:path w="12137" h="15690" extrusionOk="0">
                  <a:moveTo>
                    <a:pt x="6208" y="1"/>
                  </a:moveTo>
                  <a:lnTo>
                    <a:pt x="3142" y="3236"/>
                  </a:lnTo>
                  <a:lnTo>
                    <a:pt x="6489" y="5760"/>
                  </a:lnTo>
                  <a:lnTo>
                    <a:pt x="6564" y="5816"/>
                  </a:lnTo>
                  <a:lnTo>
                    <a:pt x="6638" y="5891"/>
                  </a:lnTo>
                  <a:lnTo>
                    <a:pt x="6751" y="6059"/>
                  </a:lnTo>
                  <a:lnTo>
                    <a:pt x="6825" y="6246"/>
                  </a:lnTo>
                  <a:lnTo>
                    <a:pt x="6844" y="6359"/>
                  </a:lnTo>
                  <a:lnTo>
                    <a:pt x="6844" y="6452"/>
                  </a:lnTo>
                  <a:lnTo>
                    <a:pt x="6844" y="6546"/>
                  </a:lnTo>
                  <a:lnTo>
                    <a:pt x="6844" y="6658"/>
                  </a:lnTo>
                  <a:lnTo>
                    <a:pt x="6788" y="6845"/>
                  </a:lnTo>
                  <a:lnTo>
                    <a:pt x="6695" y="7032"/>
                  </a:lnTo>
                  <a:lnTo>
                    <a:pt x="6638" y="7107"/>
                  </a:lnTo>
                  <a:lnTo>
                    <a:pt x="6564" y="7181"/>
                  </a:lnTo>
                  <a:lnTo>
                    <a:pt x="0" y="13390"/>
                  </a:lnTo>
                  <a:lnTo>
                    <a:pt x="2281" y="15690"/>
                  </a:lnTo>
                  <a:lnTo>
                    <a:pt x="12136" y="5180"/>
                  </a:lnTo>
                  <a:lnTo>
                    <a:pt x="620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40"/>
            <p:cNvSpPr/>
            <p:nvPr/>
          </p:nvSpPr>
          <p:spPr>
            <a:xfrm>
              <a:off x="1825411" y="2677525"/>
              <a:ext cx="192964" cy="184043"/>
            </a:xfrm>
            <a:custGeom>
              <a:avLst/>
              <a:gdLst/>
              <a:ahLst/>
              <a:cxnLst/>
              <a:rect l="l" t="t" r="r" b="b"/>
              <a:pathLst>
                <a:path w="13558" h="12904" extrusionOk="0">
                  <a:moveTo>
                    <a:pt x="5760" y="0"/>
                  </a:moveTo>
                  <a:lnTo>
                    <a:pt x="0" y="5629"/>
                  </a:lnTo>
                  <a:lnTo>
                    <a:pt x="6246" y="12903"/>
                  </a:lnTo>
                  <a:lnTo>
                    <a:pt x="13557" y="6657"/>
                  </a:lnTo>
                  <a:lnTo>
                    <a:pt x="576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40"/>
            <p:cNvSpPr/>
            <p:nvPr/>
          </p:nvSpPr>
          <p:spPr>
            <a:xfrm>
              <a:off x="1983761" y="2236656"/>
              <a:ext cx="166093" cy="213381"/>
            </a:xfrm>
            <a:custGeom>
              <a:avLst/>
              <a:gdLst/>
              <a:ahLst/>
              <a:cxnLst/>
              <a:rect l="l" t="t" r="r" b="b"/>
              <a:pathLst>
                <a:path w="11670" h="14961" extrusionOk="0">
                  <a:moveTo>
                    <a:pt x="2824" y="0"/>
                  </a:moveTo>
                  <a:lnTo>
                    <a:pt x="0" y="3460"/>
                  </a:lnTo>
                  <a:lnTo>
                    <a:pt x="7742" y="14848"/>
                  </a:lnTo>
                  <a:lnTo>
                    <a:pt x="7892" y="14829"/>
                  </a:lnTo>
                  <a:lnTo>
                    <a:pt x="8041" y="14848"/>
                  </a:lnTo>
                  <a:lnTo>
                    <a:pt x="8191" y="14886"/>
                  </a:lnTo>
                  <a:lnTo>
                    <a:pt x="8340" y="14960"/>
                  </a:lnTo>
                  <a:lnTo>
                    <a:pt x="11669" y="11707"/>
                  </a:lnTo>
                  <a:lnTo>
                    <a:pt x="282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40"/>
            <p:cNvSpPr/>
            <p:nvPr/>
          </p:nvSpPr>
          <p:spPr>
            <a:xfrm>
              <a:off x="1926533" y="2487619"/>
              <a:ext cx="285333" cy="267265"/>
            </a:xfrm>
            <a:custGeom>
              <a:avLst/>
              <a:gdLst/>
              <a:ahLst/>
              <a:cxnLst/>
              <a:rect l="l" t="t" r="r" b="b"/>
              <a:pathLst>
                <a:path w="20048" h="18739" extrusionOk="0">
                  <a:moveTo>
                    <a:pt x="12324" y="1"/>
                  </a:moveTo>
                  <a:lnTo>
                    <a:pt x="1" y="12006"/>
                  </a:lnTo>
                  <a:lnTo>
                    <a:pt x="7892" y="18738"/>
                  </a:lnTo>
                  <a:lnTo>
                    <a:pt x="19673" y="8696"/>
                  </a:lnTo>
                  <a:lnTo>
                    <a:pt x="20047" y="8266"/>
                  </a:lnTo>
                  <a:lnTo>
                    <a:pt x="1232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40"/>
            <p:cNvSpPr/>
            <p:nvPr/>
          </p:nvSpPr>
          <p:spPr>
            <a:xfrm>
              <a:off x="2121091" y="2401745"/>
              <a:ext cx="168484" cy="183772"/>
            </a:xfrm>
            <a:custGeom>
              <a:avLst/>
              <a:gdLst/>
              <a:ahLst/>
              <a:cxnLst/>
              <a:rect l="l" t="t" r="r" b="b"/>
              <a:pathLst>
                <a:path w="11838" h="12885" extrusionOk="0">
                  <a:moveTo>
                    <a:pt x="4844" y="1"/>
                  </a:moveTo>
                  <a:lnTo>
                    <a:pt x="0" y="4713"/>
                  </a:lnTo>
                  <a:lnTo>
                    <a:pt x="7630" y="12885"/>
                  </a:lnTo>
                  <a:lnTo>
                    <a:pt x="11837" y="8135"/>
                  </a:lnTo>
                  <a:lnTo>
                    <a:pt x="9388" y="5386"/>
                  </a:lnTo>
                  <a:lnTo>
                    <a:pt x="7406" y="3124"/>
                  </a:lnTo>
                  <a:lnTo>
                    <a:pt x="6040" y="1497"/>
                  </a:lnTo>
                  <a:lnTo>
                    <a:pt x="5498" y="823"/>
                  </a:lnTo>
                  <a:lnTo>
                    <a:pt x="5049" y="262"/>
                  </a:lnTo>
                  <a:lnTo>
                    <a:pt x="484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40"/>
            <p:cNvSpPr/>
            <p:nvPr/>
          </p:nvSpPr>
          <p:spPr>
            <a:xfrm>
              <a:off x="1767655" y="2307598"/>
              <a:ext cx="310866" cy="340061"/>
            </a:xfrm>
            <a:custGeom>
              <a:avLst/>
              <a:gdLst/>
              <a:ahLst/>
              <a:cxnLst/>
              <a:rect l="l" t="t" r="r" b="b"/>
              <a:pathLst>
                <a:path w="21842" h="23843" extrusionOk="0">
                  <a:moveTo>
                    <a:pt x="13950" y="1"/>
                  </a:moveTo>
                  <a:lnTo>
                    <a:pt x="0" y="17130"/>
                  </a:lnTo>
                  <a:lnTo>
                    <a:pt x="9294" y="23843"/>
                  </a:lnTo>
                  <a:lnTo>
                    <a:pt x="21842" y="11613"/>
                  </a:lnTo>
                  <a:lnTo>
                    <a:pt x="1395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40"/>
            <p:cNvSpPr/>
            <p:nvPr/>
          </p:nvSpPr>
          <p:spPr>
            <a:xfrm>
              <a:off x="2275186" y="1757650"/>
              <a:ext cx="464962" cy="354195"/>
            </a:xfrm>
            <a:custGeom>
              <a:avLst/>
              <a:gdLst/>
              <a:ahLst/>
              <a:cxnLst/>
              <a:rect l="l" t="t" r="r" b="b"/>
              <a:pathLst>
                <a:path w="32669" h="24834" extrusionOk="0">
                  <a:moveTo>
                    <a:pt x="24161" y="1"/>
                  </a:moveTo>
                  <a:lnTo>
                    <a:pt x="14512" y="8920"/>
                  </a:lnTo>
                  <a:lnTo>
                    <a:pt x="14437" y="8995"/>
                  </a:lnTo>
                  <a:lnTo>
                    <a:pt x="14343" y="9051"/>
                  </a:lnTo>
                  <a:lnTo>
                    <a:pt x="1" y="17111"/>
                  </a:lnTo>
                  <a:lnTo>
                    <a:pt x="11763" y="24834"/>
                  </a:lnTo>
                  <a:lnTo>
                    <a:pt x="32669" y="3498"/>
                  </a:lnTo>
                  <a:lnTo>
                    <a:pt x="2416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40"/>
            <p:cNvSpPr/>
            <p:nvPr/>
          </p:nvSpPr>
          <p:spPr>
            <a:xfrm>
              <a:off x="2209190" y="2146246"/>
              <a:ext cx="345992" cy="351528"/>
            </a:xfrm>
            <a:custGeom>
              <a:avLst/>
              <a:gdLst/>
              <a:ahLst/>
              <a:cxnLst/>
              <a:rect l="l" t="t" r="r" b="b"/>
              <a:pathLst>
                <a:path w="24310" h="24647" extrusionOk="0">
                  <a:moveTo>
                    <a:pt x="16661" y="0"/>
                  </a:moveTo>
                  <a:lnTo>
                    <a:pt x="9013" y="7798"/>
                  </a:lnTo>
                  <a:lnTo>
                    <a:pt x="8995" y="7817"/>
                  </a:lnTo>
                  <a:lnTo>
                    <a:pt x="0" y="16587"/>
                  </a:lnTo>
                  <a:lnTo>
                    <a:pt x="411" y="17129"/>
                  </a:lnTo>
                  <a:lnTo>
                    <a:pt x="972" y="17840"/>
                  </a:lnTo>
                  <a:lnTo>
                    <a:pt x="1664" y="18681"/>
                  </a:lnTo>
                  <a:lnTo>
                    <a:pt x="2506" y="19672"/>
                  </a:lnTo>
                  <a:lnTo>
                    <a:pt x="4525" y="21973"/>
                  </a:lnTo>
                  <a:lnTo>
                    <a:pt x="6900" y="24647"/>
                  </a:lnTo>
                  <a:lnTo>
                    <a:pt x="24310" y="5030"/>
                  </a:lnTo>
                  <a:lnTo>
                    <a:pt x="1666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40"/>
            <p:cNvSpPr/>
            <p:nvPr/>
          </p:nvSpPr>
          <p:spPr>
            <a:xfrm>
              <a:off x="2085965" y="1534956"/>
              <a:ext cx="622515" cy="520895"/>
            </a:xfrm>
            <a:custGeom>
              <a:avLst/>
              <a:gdLst/>
              <a:ahLst/>
              <a:cxnLst/>
              <a:rect l="l" t="t" r="r" b="b"/>
              <a:pathLst>
                <a:path w="43739" h="36522" extrusionOk="0">
                  <a:moveTo>
                    <a:pt x="34052" y="0"/>
                  </a:moveTo>
                  <a:lnTo>
                    <a:pt x="27844" y="6115"/>
                  </a:lnTo>
                  <a:lnTo>
                    <a:pt x="5573" y="28031"/>
                  </a:lnTo>
                  <a:lnTo>
                    <a:pt x="5517" y="28087"/>
                  </a:lnTo>
                  <a:lnTo>
                    <a:pt x="0" y="32706"/>
                  </a:lnTo>
                  <a:lnTo>
                    <a:pt x="3572" y="36521"/>
                  </a:lnTo>
                  <a:lnTo>
                    <a:pt x="4189" y="35754"/>
                  </a:lnTo>
                  <a:lnTo>
                    <a:pt x="4301" y="35642"/>
                  </a:lnTo>
                  <a:lnTo>
                    <a:pt x="4451" y="35530"/>
                  </a:lnTo>
                  <a:lnTo>
                    <a:pt x="26628" y="23095"/>
                  </a:lnTo>
                  <a:lnTo>
                    <a:pt x="43739" y="7275"/>
                  </a:lnTo>
                  <a:lnTo>
                    <a:pt x="3405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40"/>
            <p:cNvSpPr/>
            <p:nvPr/>
          </p:nvSpPr>
          <p:spPr>
            <a:xfrm>
              <a:off x="1849093" y="2018497"/>
              <a:ext cx="270674" cy="271515"/>
            </a:xfrm>
            <a:custGeom>
              <a:avLst/>
              <a:gdLst/>
              <a:ahLst/>
              <a:cxnLst/>
              <a:rect l="l" t="t" r="r" b="b"/>
              <a:pathLst>
                <a:path w="19018" h="19037" extrusionOk="0">
                  <a:moveTo>
                    <a:pt x="15203" y="0"/>
                  </a:moveTo>
                  <a:lnTo>
                    <a:pt x="0" y="12697"/>
                  </a:lnTo>
                  <a:lnTo>
                    <a:pt x="6826" y="19036"/>
                  </a:lnTo>
                  <a:lnTo>
                    <a:pt x="19018" y="4077"/>
                  </a:lnTo>
                  <a:lnTo>
                    <a:pt x="1520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40"/>
            <p:cNvSpPr/>
            <p:nvPr/>
          </p:nvSpPr>
          <p:spPr>
            <a:xfrm>
              <a:off x="2247774" y="2537766"/>
              <a:ext cx="120578" cy="122700"/>
            </a:xfrm>
            <a:custGeom>
              <a:avLst/>
              <a:gdLst/>
              <a:ahLst/>
              <a:cxnLst/>
              <a:rect l="l" t="t" r="r" b="b"/>
              <a:pathLst>
                <a:path w="8472" h="8603" extrusionOk="0">
                  <a:moveTo>
                    <a:pt x="4189" y="1"/>
                  </a:moveTo>
                  <a:lnTo>
                    <a:pt x="1" y="4713"/>
                  </a:lnTo>
                  <a:lnTo>
                    <a:pt x="3628" y="8602"/>
                  </a:lnTo>
                  <a:lnTo>
                    <a:pt x="8471" y="4713"/>
                  </a:lnTo>
                  <a:lnTo>
                    <a:pt x="5891" y="1889"/>
                  </a:lnTo>
                  <a:lnTo>
                    <a:pt x="418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40"/>
            <p:cNvSpPr/>
            <p:nvPr/>
          </p:nvSpPr>
          <p:spPr>
            <a:xfrm>
              <a:off x="3061646" y="1493880"/>
              <a:ext cx="160229" cy="140029"/>
            </a:xfrm>
            <a:custGeom>
              <a:avLst/>
              <a:gdLst/>
              <a:ahLst/>
              <a:cxnLst/>
              <a:rect l="l" t="t" r="r" b="b"/>
              <a:pathLst>
                <a:path w="11258" h="9818" extrusionOk="0">
                  <a:moveTo>
                    <a:pt x="7461" y="1"/>
                  </a:moveTo>
                  <a:lnTo>
                    <a:pt x="0" y="6545"/>
                  </a:lnTo>
                  <a:lnTo>
                    <a:pt x="6377" y="9818"/>
                  </a:lnTo>
                  <a:lnTo>
                    <a:pt x="11257" y="2020"/>
                  </a:lnTo>
                  <a:lnTo>
                    <a:pt x="746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40"/>
            <p:cNvSpPr/>
            <p:nvPr/>
          </p:nvSpPr>
          <p:spPr>
            <a:xfrm>
              <a:off x="2835420" y="1252772"/>
              <a:ext cx="223308" cy="194455"/>
            </a:xfrm>
            <a:custGeom>
              <a:avLst/>
              <a:gdLst/>
              <a:ahLst/>
              <a:cxnLst/>
              <a:rect l="l" t="t" r="r" b="b"/>
              <a:pathLst>
                <a:path w="15690" h="13634" extrusionOk="0">
                  <a:moveTo>
                    <a:pt x="10697" y="1"/>
                  </a:moveTo>
                  <a:lnTo>
                    <a:pt x="0" y="8472"/>
                  </a:lnTo>
                  <a:lnTo>
                    <a:pt x="805" y="9201"/>
                  </a:lnTo>
                  <a:lnTo>
                    <a:pt x="805" y="9220"/>
                  </a:lnTo>
                  <a:lnTo>
                    <a:pt x="5610" y="13633"/>
                  </a:lnTo>
                  <a:lnTo>
                    <a:pt x="15690" y="4302"/>
                  </a:lnTo>
                  <a:lnTo>
                    <a:pt x="12997" y="2189"/>
                  </a:lnTo>
                  <a:lnTo>
                    <a:pt x="12941" y="2133"/>
                  </a:lnTo>
                  <a:lnTo>
                    <a:pt x="1069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40"/>
            <p:cNvSpPr/>
            <p:nvPr/>
          </p:nvSpPr>
          <p:spPr>
            <a:xfrm>
              <a:off x="2749982" y="1330916"/>
              <a:ext cx="460720" cy="393945"/>
            </a:xfrm>
            <a:custGeom>
              <a:avLst/>
              <a:gdLst/>
              <a:ahLst/>
              <a:cxnLst/>
              <a:rect l="l" t="t" r="r" b="b"/>
              <a:pathLst>
                <a:path w="32371" h="27621" extrusionOk="0">
                  <a:moveTo>
                    <a:pt x="23188" y="1"/>
                  </a:moveTo>
                  <a:lnTo>
                    <a:pt x="1" y="21431"/>
                  </a:lnTo>
                  <a:lnTo>
                    <a:pt x="8060" y="27621"/>
                  </a:lnTo>
                  <a:lnTo>
                    <a:pt x="32370" y="6284"/>
                  </a:lnTo>
                  <a:lnTo>
                    <a:pt x="29041" y="4601"/>
                  </a:lnTo>
                  <a:lnTo>
                    <a:pt x="28873" y="4508"/>
                  </a:lnTo>
                  <a:lnTo>
                    <a:pt x="2318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40"/>
            <p:cNvSpPr/>
            <p:nvPr/>
          </p:nvSpPr>
          <p:spPr>
            <a:xfrm>
              <a:off x="2856712" y="1163161"/>
              <a:ext cx="111526" cy="104573"/>
            </a:xfrm>
            <a:custGeom>
              <a:avLst/>
              <a:gdLst/>
              <a:ahLst/>
              <a:cxnLst/>
              <a:rect l="l" t="t" r="r" b="b"/>
              <a:pathLst>
                <a:path w="7836" h="7332" extrusionOk="0">
                  <a:moveTo>
                    <a:pt x="2581" y="1"/>
                  </a:moveTo>
                  <a:lnTo>
                    <a:pt x="0" y="2768"/>
                  </a:lnTo>
                  <a:lnTo>
                    <a:pt x="4881" y="7331"/>
                  </a:lnTo>
                  <a:lnTo>
                    <a:pt x="7836" y="4994"/>
                  </a:lnTo>
                  <a:lnTo>
                    <a:pt x="258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40"/>
            <p:cNvSpPr/>
            <p:nvPr/>
          </p:nvSpPr>
          <p:spPr>
            <a:xfrm>
              <a:off x="3095177" y="1668838"/>
              <a:ext cx="146125" cy="140029"/>
            </a:xfrm>
            <a:custGeom>
              <a:avLst/>
              <a:gdLst/>
              <a:ahLst/>
              <a:cxnLst/>
              <a:rect l="l" t="t" r="r" b="b"/>
              <a:pathLst>
                <a:path w="10267" h="9818" extrusionOk="0">
                  <a:moveTo>
                    <a:pt x="4694" y="1"/>
                  </a:moveTo>
                  <a:lnTo>
                    <a:pt x="0" y="7518"/>
                  </a:lnTo>
                  <a:lnTo>
                    <a:pt x="3479" y="9818"/>
                  </a:lnTo>
                  <a:lnTo>
                    <a:pt x="10266" y="2880"/>
                  </a:lnTo>
                  <a:lnTo>
                    <a:pt x="469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40"/>
            <p:cNvSpPr/>
            <p:nvPr/>
          </p:nvSpPr>
          <p:spPr>
            <a:xfrm>
              <a:off x="2325228" y="2232649"/>
              <a:ext cx="356111" cy="355536"/>
            </a:xfrm>
            <a:custGeom>
              <a:avLst/>
              <a:gdLst/>
              <a:ahLst/>
              <a:cxnLst/>
              <a:rect l="l" t="t" r="r" b="b"/>
              <a:pathLst>
                <a:path w="25021" h="24928" extrusionOk="0">
                  <a:moveTo>
                    <a:pt x="17746" y="1"/>
                  </a:moveTo>
                  <a:lnTo>
                    <a:pt x="0" y="19991"/>
                  </a:lnTo>
                  <a:lnTo>
                    <a:pt x="2207" y="22422"/>
                  </a:lnTo>
                  <a:lnTo>
                    <a:pt x="4488" y="24928"/>
                  </a:lnTo>
                  <a:lnTo>
                    <a:pt x="25020" y="8472"/>
                  </a:lnTo>
                  <a:lnTo>
                    <a:pt x="19504" y="1160"/>
                  </a:lnTo>
                  <a:lnTo>
                    <a:pt x="1774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40"/>
            <p:cNvSpPr/>
            <p:nvPr/>
          </p:nvSpPr>
          <p:spPr>
            <a:xfrm>
              <a:off x="2407193" y="2374803"/>
              <a:ext cx="345465" cy="334741"/>
            </a:xfrm>
            <a:custGeom>
              <a:avLst/>
              <a:gdLst/>
              <a:ahLst/>
              <a:cxnLst/>
              <a:rect l="l" t="t" r="r" b="b"/>
              <a:pathLst>
                <a:path w="24273" h="23470" extrusionOk="0">
                  <a:moveTo>
                    <a:pt x="20383" y="1"/>
                  </a:moveTo>
                  <a:lnTo>
                    <a:pt x="1" y="16345"/>
                  </a:lnTo>
                  <a:lnTo>
                    <a:pt x="3404" y="20047"/>
                  </a:lnTo>
                  <a:lnTo>
                    <a:pt x="6583" y="23469"/>
                  </a:lnTo>
                  <a:lnTo>
                    <a:pt x="23057" y="7219"/>
                  </a:lnTo>
                  <a:lnTo>
                    <a:pt x="24273" y="5143"/>
                  </a:lnTo>
                  <a:lnTo>
                    <a:pt x="2038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82" name="Google Shape;1582;p40"/>
            <p:cNvGrpSpPr/>
            <p:nvPr/>
          </p:nvGrpSpPr>
          <p:grpSpPr>
            <a:xfrm>
              <a:off x="2283975" y="2056100"/>
              <a:ext cx="435825" cy="574100"/>
              <a:chOff x="2283975" y="2056100"/>
              <a:chExt cx="435825" cy="574100"/>
            </a:xfrm>
          </p:grpSpPr>
          <p:sp>
            <p:nvSpPr>
              <p:cNvPr id="1583" name="Google Shape;1583;p40"/>
              <p:cNvSpPr/>
              <p:nvPr/>
            </p:nvSpPr>
            <p:spPr>
              <a:xfrm>
                <a:off x="2283975" y="2056100"/>
                <a:ext cx="435825" cy="574100"/>
              </a:xfrm>
              <a:custGeom>
                <a:avLst/>
                <a:gdLst/>
                <a:ahLst/>
                <a:cxnLst/>
                <a:rect l="l" t="t" r="r" b="b"/>
                <a:pathLst>
                  <a:path w="17433" h="22964" extrusionOk="0">
                    <a:moveTo>
                      <a:pt x="8856" y="557"/>
                    </a:moveTo>
                    <a:lnTo>
                      <a:pt x="9264" y="576"/>
                    </a:lnTo>
                    <a:lnTo>
                      <a:pt x="9654" y="613"/>
                    </a:lnTo>
                    <a:lnTo>
                      <a:pt x="10025" y="669"/>
                    </a:lnTo>
                    <a:lnTo>
                      <a:pt x="10415" y="724"/>
                    </a:lnTo>
                    <a:lnTo>
                      <a:pt x="10786" y="799"/>
                    </a:lnTo>
                    <a:lnTo>
                      <a:pt x="11176" y="891"/>
                    </a:lnTo>
                    <a:lnTo>
                      <a:pt x="11529" y="1003"/>
                    </a:lnTo>
                    <a:lnTo>
                      <a:pt x="11900" y="1133"/>
                    </a:lnTo>
                    <a:lnTo>
                      <a:pt x="12253" y="1263"/>
                    </a:lnTo>
                    <a:lnTo>
                      <a:pt x="12606" y="1411"/>
                    </a:lnTo>
                    <a:lnTo>
                      <a:pt x="12940" y="1578"/>
                    </a:lnTo>
                    <a:lnTo>
                      <a:pt x="13255" y="1764"/>
                    </a:lnTo>
                    <a:lnTo>
                      <a:pt x="13571" y="1968"/>
                    </a:lnTo>
                    <a:lnTo>
                      <a:pt x="13868" y="2172"/>
                    </a:lnTo>
                    <a:lnTo>
                      <a:pt x="14165" y="2395"/>
                    </a:lnTo>
                    <a:lnTo>
                      <a:pt x="14443" y="2636"/>
                    </a:lnTo>
                    <a:lnTo>
                      <a:pt x="14703" y="2878"/>
                    </a:lnTo>
                    <a:lnTo>
                      <a:pt x="14963" y="3138"/>
                    </a:lnTo>
                    <a:lnTo>
                      <a:pt x="15186" y="3416"/>
                    </a:lnTo>
                    <a:lnTo>
                      <a:pt x="15409" y="3695"/>
                    </a:lnTo>
                    <a:lnTo>
                      <a:pt x="15613" y="3992"/>
                    </a:lnTo>
                    <a:lnTo>
                      <a:pt x="15799" y="4307"/>
                    </a:lnTo>
                    <a:lnTo>
                      <a:pt x="15966" y="4604"/>
                    </a:lnTo>
                    <a:lnTo>
                      <a:pt x="16114" y="4920"/>
                    </a:lnTo>
                    <a:lnTo>
                      <a:pt x="16263" y="5235"/>
                    </a:lnTo>
                    <a:lnTo>
                      <a:pt x="16374" y="5570"/>
                    </a:lnTo>
                    <a:lnTo>
                      <a:pt x="16486" y="5904"/>
                    </a:lnTo>
                    <a:lnTo>
                      <a:pt x="16653" y="6572"/>
                    </a:lnTo>
                    <a:lnTo>
                      <a:pt x="16783" y="7240"/>
                    </a:lnTo>
                    <a:lnTo>
                      <a:pt x="16875" y="7909"/>
                    </a:lnTo>
                    <a:lnTo>
                      <a:pt x="16912" y="8243"/>
                    </a:lnTo>
                    <a:lnTo>
                      <a:pt x="16931" y="8558"/>
                    </a:lnTo>
                    <a:lnTo>
                      <a:pt x="16931" y="8893"/>
                    </a:lnTo>
                    <a:lnTo>
                      <a:pt x="16931" y="9227"/>
                    </a:lnTo>
                    <a:lnTo>
                      <a:pt x="16912" y="9542"/>
                    </a:lnTo>
                    <a:lnTo>
                      <a:pt x="16875" y="9858"/>
                    </a:lnTo>
                    <a:lnTo>
                      <a:pt x="16838" y="10173"/>
                    </a:lnTo>
                    <a:lnTo>
                      <a:pt x="16783" y="10489"/>
                    </a:lnTo>
                    <a:lnTo>
                      <a:pt x="16653" y="11083"/>
                    </a:lnTo>
                    <a:lnTo>
                      <a:pt x="16467" y="11677"/>
                    </a:lnTo>
                    <a:lnTo>
                      <a:pt x="16263" y="12253"/>
                    </a:lnTo>
                    <a:lnTo>
                      <a:pt x="16040" y="12791"/>
                    </a:lnTo>
                    <a:lnTo>
                      <a:pt x="15780" y="13311"/>
                    </a:lnTo>
                    <a:lnTo>
                      <a:pt x="15502" y="13812"/>
                    </a:lnTo>
                    <a:lnTo>
                      <a:pt x="15205" y="14295"/>
                    </a:lnTo>
                    <a:lnTo>
                      <a:pt x="14908" y="14759"/>
                    </a:lnTo>
                    <a:lnTo>
                      <a:pt x="14611" y="15223"/>
                    </a:lnTo>
                    <a:lnTo>
                      <a:pt x="14314" y="15650"/>
                    </a:lnTo>
                    <a:lnTo>
                      <a:pt x="13998" y="16058"/>
                    </a:lnTo>
                    <a:lnTo>
                      <a:pt x="13404" y="16856"/>
                    </a:lnTo>
                    <a:lnTo>
                      <a:pt x="13125" y="17265"/>
                    </a:lnTo>
                    <a:lnTo>
                      <a:pt x="12884" y="17673"/>
                    </a:lnTo>
                    <a:lnTo>
                      <a:pt x="12661" y="18082"/>
                    </a:lnTo>
                    <a:lnTo>
                      <a:pt x="12476" y="18490"/>
                    </a:lnTo>
                    <a:lnTo>
                      <a:pt x="12327" y="18880"/>
                    </a:lnTo>
                    <a:lnTo>
                      <a:pt x="12179" y="19270"/>
                    </a:lnTo>
                    <a:lnTo>
                      <a:pt x="11937" y="19994"/>
                    </a:lnTo>
                    <a:lnTo>
                      <a:pt x="11733" y="20662"/>
                    </a:lnTo>
                    <a:lnTo>
                      <a:pt x="11529" y="21256"/>
                    </a:lnTo>
                    <a:lnTo>
                      <a:pt x="11455" y="21460"/>
                    </a:lnTo>
                    <a:lnTo>
                      <a:pt x="11380" y="21646"/>
                    </a:lnTo>
                    <a:lnTo>
                      <a:pt x="11213" y="21980"/>
                    </a:lnTo>
                    <a:lnTo>
                      <a:pt x="11158" y="22036"/>
                    </a:lnTo>
                    <a:lnTo>
                      <a:pt x="11046" y="22147"/>
                    </a:lnTo>
                    <a:lnTo>
                      <a:pt x="10898" y="22259"/>
                    </a:lnTo>
                    <a:lnTo>
                      <a:pt x="10731" y="22370"/>
                    </a:lnTo>
                    <a:lnTo>
                      <a:pt x="10545" y="22481"/>
                    </a:lnTo>
                    <a:lnTo>
                      <a:pt x="10341" y="22574"/>
                    </a:lnTo>
                    <a:lnTo>
                      <a:pt x="10100" y="22648"/>
                    </a:lnTo>
                    <a:lnTo>
                      <a:pt x="9840" y="22704"/>
                    </a:lnTo>
                    <a:lnTo>
                      <a:pt x="9561" y="22723"/>
                    </a:lnTo>
                    <a:lnTo>
                      <a:pt x="9264" y="22723"/>
                    </a:lnTo>
                    <a:lnTo>
                      <a:pt x="8949" y="22686"/>
                    </a:lnTo>
                    <a:lnTo>
                      <a:pt x="8633" y="22611"/>
                    </a:lnTo>
                    <a:lnTo>
                      <a:pt x="8484" y="22537"/>
                    </a:lnTo>
                    <a:lnTo>
                      <a:pt x="8317" y="22481"/>
                    </a:lnTo>
                    <a:lnTo>
                      <a:pt x="8169" y="22389"/>
                    </a:lnTo>
                    <a:lnTo>
                      <a:pt x="8020" y="22296"/>
                    </a:lnTo>
                    <a:lnTo>
                      <a:pt x="7872" y="22184"/>
                    </a:lnTo>
                    <a:lnTo>
                      <a:pt x="7723" y="22073"/>
                    </a:lnTo>
                    <a:lnTo>
                      <a:pt x="7593" y="21924"/>
                    </a:lnTo>
                    <a:lnTo>
                      <a:pt x="7482" y="21794"/>
                    </a:lnTo>
                    <a:lnTo>
                      <a:pt x="7371" y="21627"/>
                    </a:lnTo>
                    <a:lnTo>
                      <a:pt x="7296" y="21460"/>
                    </a:lnTo>
                    <a:lnTo>
                      <a:pt x="7148" y="21052"/>
                    </a:lnTo>
                    <a:lnTo>
                      <a:pt x="7018" y="20625"/>
                    </a:lnTo>
                    <a:lnTo>
                      <a:pt x="6869" y="20179"/>
                    </a:lnTo>
                    <a:lnTo>
                      <a:pt x="6777" y="19957"/>
                    </a:lnTo>
                    <a:lnTo>
                      <a:pt x="6684" y="19734"/>
                    </a:lnTo>
                    <a:lnTo>
                      <a:pt x="6461" y="19270"/>
                    </a:lnTo>
                    <a:lnTo>
                      <a:pt x="6183" y="18824"/>
                    </a:lnTo>
                    <a:lnTo>
                      <a:pt x="5886" y="18397"/>
                    </a:lnTo>
                    <a:lnTo>
                      <a:pt x="5570" y="17952"/>
                    </a:lnTo>
                    <a:lnTo>
                      <a:pt x="4902" y="17079"/>
                    </a:lnTo>
                    <a:lnTo>
                      <a:pt x="4196" y="16170"/>
                    </a:lnTo>
                    <a:lnTo>
                      <a:pt x="3472" y="15223"/>
                    </a:lnTo>
                    <a:lnTo>
                      <a:pt x="3101" y="14722"/>
                    </a:lnTo>
                    <a:lnTo>
                      <a:pt x="2748" y="14220"/>
                    </a:lnTo>
                    <a:lnTo>
                      <a:pt x="2395" y="13701"/>
                    </a:lnTo>
                    <a:lnTo>
                      <a:pt x="2061" y="13144"/>
                    </a:lnTo>
                    <a:lnTo>
                      <a:pt x="1746" y="12587"/>
                    </a:lnTo>
                    <a:lnTo>
                      <a:pt x="1449" y="11993"/>
                    </a:lnTo>
                    <a:lnTo>
                      <a:pt x="1189" y="11380"/>
                    </a:lnTo>
                    <a:lnTo>
                      <a:pt x="948" y="10749"/>
                    </a:lnTo>
                    <a:lnTo>
                      <a:pt x="855" y="10433"/>
                    </a:lnTo>
                    <a:lnTo>
                      <a:pt x="762" y="10099"/>
                    </a:lnTo>
                    <a:lnTo>
                      <a:pt x="688" y="9765"/>
                    </a:lnTo>
                    <a:lnTo>
                      <a:pt x="613" y="9431"/>
                    </a:lnTo>
                    <a:lnTo>
                      <a:pt x="576" y="9097"/>
                    </a:lnTo>
                    <a:lnTo>
                      <a:pt x="539" y="8744"/>
                    </a:lnTo>
                    <a:lnTo>
                      <a:pt x="539" y="8391"/>
                    </a:lnTo>
                    <a:lnTo>
                      <a:pt x="539" y="8039"/>
                    </a:lnTo>
                    <a:lnTo>
                      <a:pt x="558" y="7686"/>
                    </a:lnTo>
                    <a:lnTo>
                      <a:pt x="595" y="7333"/>
                    </a:lnTo>
                    <a:lnTo>
                      <a:pt x="650" y="6980"/>
                    </a:lnTo>
                    <a:lnTo>
                      <a:pt x="706" y="6628"/>
                    </a:lnTo>
                    <a:lnTo>
                      <a:pt x="799" y="6275"/>
                    </a:lnTo>
                    <a:lnTo>
                      <a:pt x="892" y="5922"/>
                    </a:lnTo>
                    <a:lnTo>
                      <a:pt x="1022" y="5588"/>
                    </a:lnTo>
                    <a:lnTo>
                      <a:pt x="1152" y="5254"/>
                    </a:lnTo>
                    <a:lnTo>
                      <a:pt x="1300" y="4901"/>
                    </a:lnTo>
                    <a:lnTo>
                      <a:pt x="1467" y="4586"/>
                    </a:lnTo>
                    <a:lnTo>
                      <a:pt x="1653" y="4252"/>
                    </a:lnTo>
                    <a:lnTo>
                      <a:pt x="1857" y="3936"/>
                    </a:lnTo>
                    <a:lnTo>
                      <a:pt x="2061" y="3620"/>
                    </a:lnTo>
                    <a:lnTo>
                      <a:pt x="2303" y="3323"/>
                    </a:lnTo>
                    <a:lnTo>
                      <a:pt x="2544" y="3045"/>
                    </a:lnTo>
                    <a:lnTo>
                      <a:pt x="2804" y="2766"/>
                    </a:lnTo>
                    <a:lnTo>
                      <a:pt x="3082" y="2507"/>
                    </a:lnTo>
                    <a:lnTo>
                      <a:pt x="3361" y="2265"/>
                    </a:lnTo>
                    <a:lnTo>
                      <a:pt x="3676" y="2024"/>
                    </a:lnTo>
                    <a:lnTo>
                      <a:pt x="3992" y="1801"/>
                    </a:lnTo>
                    <a:lnTo>
                      <a:pt x="4326" y="1615"/>
                    </a:lnTo>
                    <a:lnTo>
                      <a:pt x="4660" y="1430"/>
                    </a:lnTo>
                    <a:lnTo>
                      <a:pt x="5013" y="1263"/>
                    </a:lnTo>
                    <a:lnTo>
                      <a:pt x="5366" y="1114"/>
                    </a:lnTo>
                    <a:lnTo>
                      <a:pt x="5737" y="984"/>
                    </a:lnTo>
                    <a:lnTo>
                      <a:pt x="6108" y="873"/>
                    </a:lnTo>
                    <a:lnTo>
                      <a:pt x="6498" y="780"/>
                    </a:lnTo>
                    <a:lnTo>
                      <a:pt x="6888" y="706"/>
                    </a:lnTo>
                    <a:lnTo>
                      <a:pt x="7278" y="650"/>
                    </a:lnTo>
                    <a:lnTo>
                      <a:pt x="7686" y="594"/>
                    </a:lnTo>
                    <a:lnTo>
                      <a:pt x="8076" y="576"/>
                    </a:lnTo>
                    <a:lnTo>
                      <a:pt x="8466" y="557"/>
                    </a:lnTo>
                    <a:close/>
                    <a:moveTo>
                      <a:pt x="8466" y="0"/>
                    </a:moveTo>
                    <a:lnTo>
                      <a:pt x="8039" y="19"/>
                    </a:lnTo>
                    <a:lnTo>
                      <a:pt x="7631" y="38"/>
                    </a:lnTo>
                    <a:lnTo>
                      <a:pt x="7204" y="93"/>
                    </a:lnTo>
                    <a:lnTo>
                      <a:pt x="6795" y="149"/>
                    </a:lnTo>
                    <a:lnTo>
                      <a:pt x="6387" y="223"/>
                    </a:lnTo>
                    <a:lnTo>
                      <a:pt x="5978" y="316"/>
                    </a:lnTo>
                    <a:lnTo>
                      <a:pt x="5570" y="446"/>
                    </a:lnTo>
                    <a:lnTo>
                      <a:pt x="5162" y="576"/>
                    </a:lnTo>
                    <a:lnTo>
                      <a:pt x="4790" y="743"/>
                    </a:lnTo>
                    <a:lnTo>
                      <a:pt x="4400" y="929"/>
                    </a:lnTo>
                    <a:lnTo>
                      <a:pt x="4029" y="1114"/>
                    </a:lnTo>
                    <a:lnTo>
                      <a:pt x="3676" y="1337"/>
                    </a:lnTo>
                    <a:lnTo>
                      <a:pt x="3342" y="1578"/>
                    </a:lnTo>
                    <a:lnTo>
                      <a:pt x="3008" y="1820"/>
                    </a:lnTo>
                    <a:lnTo>
                      <a:pt x="2711" y="2098"/>
                    </a:lnTo>
                    <a:lnTo>
                      <a:pt x="2414" y="2377"/>
                    </a:lnTo>
                    <a:lnTo>
                      <a:pt x="2136" y="2674"/>
                    </a:lnTo>
                    <a:lnTo>
                      <a:pt x="1876" y="2989"/>
                    </a:lnTo>
                    <a:lnTo>
                      <a:pt x="1616" y="3305"/>
                    </a:lnTo>
                    <a:lnTo>
                      <a:pt x="1393" y="3639"/>
                    </a:lnTo>
                    <a:lnTo>
                      <a:pt x="1189" y="3973"/>
                    </a:lnTo>
                    <a:lnTo>
                      <a:pt x="985" y="4326"/>
                    </a:lnTo>
                    <a:lnTo>
                      <a:pt x="818" y="4679"/>
                    </a:lnTo>
                    <a:lnTo>
                      <a:pt x="650" y="5031"/>
                    </a:lnTo>
                    <a:lnTo>
                      <a:pt x="502" y="5403"/>
                    </a:lnTo>
                    <a:lnTo>
                      <a:pt x="391" y="5774"/>
                    </a:lnTo>
                    <a:lnTo>
                      <a:pt x="279" y="6145"/>
                    </a:lnTo>
                    <a:lnTo>
                      <a:pt x="186" y="6516"/>
                    </a:lnTo>
                    <a:lnTo>
                      <a:pt x="112" y="6888"/>
                    </a:lnTo>
                    <a:lnTo>
                      <a:pt x="56" y="7277"/>
                    </a:lnTo>
                    <a:lnTo>
                      <a:pt x="19" y="7649"/>
                    </a:lnTo>
                    <a:lnTo>
                      <a:pt x="1" y="8020"/>
                    </a:lnTo>
                    <a:lnTo>
                      <a:pt x="1" y="8410"/>
                    </a:lnTo>
                    <a:lnTo>
                      <a:pt x="19" y="8781"/>
                    </a:lnTo>
                    <a:lnTo>
                      <a:pt x="56" y="9152"/>
                    </a:lnTo>
                    <a:lnTo>
                      <a:pt x="112" y="9505"/>
                    </a:lnTo>
                    <a:lnTo>
                      <a:pt x="186" y="9876"/>
                    </a:lnTo>
                    <a:lnTo>
                      <a:pt x="261" y="10229"/>
                    </a:lnTo>
                    <a:lnTo>
                      <a:pt x="353" y="10582"/>
                    </a:lnTo>
                    <a:lnTo>
                      <a:pt x="465" y="10916"/>
                    </a:lnTo>
                    <a:lnTo>
                      <a:pt x="595" y="11250"/>
                    </a:lnTo>
                    <a:lnTo>
                      <a:pt x="725" y="11566"/>
                    </a:lnTo>
                    <a:lnTo>
                      <a:pt x="1003" y="12215"/>
                    </a:lnTo>
                    <a:lnTo>
                      <a:pt x="1319" y="12810"/>
                    </a:lnTo>
                    <a:lnTo>
                      <a:pt x="1653" y="13404"/>
                    </a:lnTo>
                    <a:lnTo>
                      <a:pt x="2006" y="13960"/>
                    </a:lnTo>
                    <a:lnTo>
                      <a:pt x="2358" y="14480"/>
                    </a:lnTo>
                    <a:lnTo>
                      <a:pt x="2730" y="15000"/>
                    </a:lnTo>
                    <a:lnTo>
                      <a:pt x="3101" y="15501"/>
                    </a:lnTo>
                    <a:lnTo>
                      <a:pt x="3843" y="16448"/>
                    </a:lnTo>
                    <a:lnTo>
                      <a:pt x="4567" y="17339"/>
                    </a:lnTo>
                    <a:lnTo>
                      <a:pt x="5254" y="18193"/>
                    </a:lnTo>
                    <a:lnTo>
                      <a:pt x="5570" y="18620"/>
                    </a:lnTo>
                    <a:lnTo>
                      <a:pt x="5867" y="19028"/>
                    </a:lnTo>
                    <a:lnTo>
                      <a:pt x="6127" y="19455"/>
                    </a:lnTo>
                    <a:lnTo>
                      <a:pt x="6350" y="19882"/>
                    </a:lnTo>
                    <a:lnTo>
                      <a:pt x="6461" y="20087"/>
                    </a:lnTo>
                    <a:lnTo>
                      <a:pt x="6554" y="20309"/>
                    </a:lnTo>
                    <a:lnTo>
                      <a:pt x="6702" y="20736"/>
                    </a:lnTo>
                    <a:lnTo>
                      <a:pt x="6851" y="21163"/>
                    </a:lnTo>
                    <a:lnTo>
                      <a:pt x="6999" y="21590"/>
                    </a:lnTo>
                    <a:lnTo>
                      <a:pt x="7111" y="21794"/>
                    </a:lnTo>
                    <a:lnTo>
                      <a:pt x="7241" y="21962"/>
                    </a:lnTo>
                    <a:lnTo>
                      <a:pt x="7389" y="22129"/>
                    </a:lnTo>
                    <a:lnTo>
                      <a:pt x="7538" y="22277"/>
                    </a:lnTo>
                    <a:lnTo>
                      <a:pt x="7705" y="22407"/>
                    </a:lnTo>
                    <a:lnTo>
                      <a:pt x="7853" y="22537"/>
                    </a:lnTo>
                    <a:lnTo>
                      <a:pt x="8039" y="22630"/>
                    </a:lnTo>
                    <a:lnTo>
                      <a:pt x="8206" y="22723"/>
                    </a:lnTo>
                    <a:lnTo>
                      <a:pt x="8429" y="22797"/>
                    </a:lnTo>
                    <a:lnTo>
                      <a:pt x="8633" y="22871"/>
                    </a:lnTo>
                    <a:lnTo>
                      <a:pt x="8856" y="22908"/>
                    </a:lnTo>
                    <a:lnTo>
                      <a:pt x="9079" y="22945"/>
                    </a:lnTo>
                    <a:lnTo>
                      <a:pt x="9357" y="22964"/>
                    </a:lnTo>
                    <a:lnTo>
                      <a:pt x="9635" y="22945"/>
                    </a:lnTo>
                    <a:lnTo>
                      <a:pt x="10062" y="22927"/>
                    </a:lnTo>
                    <a:lnTo>
                      <a:pt x="10285" y="22908"/>
                    </a:lnTo>
                    <a:lnTo>
                      <a:pt x="10489" y="22834"/>
                    </a:lnTo>
                    <a:lnTo>
                      <a:pt x="10675" y="22741"/>
                    </a:lnTo>
                    <a:lnTo>
                      <a:pt x="10842" y="22648"/>
                    </a:lnTo>
                    <a:lnTo>
                      <a:pt x="10991" y="22518"/>
                    </a:lnTo>
                    <a:lnTo>
                      <a:pt x="11139" y="22370"/>
                    </a:lnTo>
                    <a:lnTo>
                      <a:pt x="11213" y="22296"/>
                    </a:lnTo>
                    <a:lnTo>
                      <a:pt x="11343" y="22092"/>
                    </a:lnTo>
                    <a:lnTo>
                      <a:pt x="11492" y="21869"/>
                    </a:lnTo>
                    <a:lnTo>
                      <a:pt x="11622" y="21627"/>
                    </a:lnTo>
                    <a:lnTo>
                      <a:pt x="11733" y="21349"/>
                    </a:lnTo>
                    <a:lnTo>
                      <a:pt x="11863" y="21052"/>
                    </a:lnTo>
                    <a:lnTo>
                      <a:pt x="11974" y="20736"/>
                    </a:lnTo>
                    <a:lnTo>
                      <a:pt x="12197" y="20087"/>
                    </a:lnTo>
                    <a:lnTo>
                      <a:pt x="12457" y="19363"/>
                    </a:lnTo>
                    <a:lnTo>
                      <a:pt x="12606" y="18991"/>
                    </a:lnTo>
                    <a:lnTo>
                      <a:pt x="12773" y="18620"/>
                    </a:lnTo>
                    <a:lnTo>
                      <a:pt x="12958" y="18230"/>
                    </a:lnTo>
                    <a:lnTo>
                      <a:pt x="13163" y="17840"/>
                    </a:lnTo>
                    <a:lnTo>
                      <a:pt x="13404" y="17451"/>
                    </a:lnTo>
                    <a:lnTo>
                      <a:pt x="13682" y="17079"/>
                    </a:lnTo>
                    <a:lnTo>
                      <a:pt x="14295" y="16300"/>
                    </a:lnTo>
                    <a:lnTo>
                      <a:pt x="14611" y="15873"/>
                    </a:lnTo>
                    <a:lnTo>
                      <a:pt x="14945" y="15446"/>
                    </a:lnTo>
                    <a:lnTo>
                      <a:pt x="15260" y="15000"/>
                    </a:lnTo>
                    <a:lnTo>
                      <a:pt x="15557" y="14517"/>
                    </a:lnTo>
                    <a:lnTo>
                      <a:pt x="15873" y="14035"/>
                    </a:lnTo>
                    <a:lnTo>
                      <a:pt x="16170" y="13515"/>
                    </a:lnTo>
                    <a:lnTo>
                      <a:pt x="16430" y="12977"/>
                    </a:lnTo>
                    <a:lnTo>
                      <a:pt x="16690" y="12420"/>
                    </a:lnTo>
                    <a:lnTo>
                      <a:pt x="16912" y="11826"/>
                    </a:lnTo>
                    <a:lnTo>
                      <a:pt x="17098" y="11213"/>
                    </a:lnTo>
                    <a:lnTo>
                      <a:pt x="17172" y="10897"/>
                    </a:lnTo>
                    <a:lnTo>
                      <a:pt x="17247" y="10582"/>
                    </a:lnTo>
                    <a:lnTo>
                      <a:pt x="17302" y="10248"/>
                    </a:lnTo>
                    <a:lnTo>
                      <a:pt x="17358" y="9914"/>
                    </a:lnTo>
                    <a:lnTo>
                      <a:pt x="17395" y="9579"/>
                    </a:lnTo>
                    <a:lnTo>
                      <a:pt x="17414" y="9245"/>
                    </a:lnTo>
                    <a:lnTo>
                      <a:pt x="17432" y="8893"/>
                    </a:lnTo>
                    <a:lnTo>
                      <a:pt x="17414" y="8558"/>
                    </a:lnTo>
                    <a:lnTo>
                      <a:pt x="17414" y="8206"/>
                    </a:lnTo>
                    <a:lnTo>
                      <a:pt x="17377" y="7853"/>
                    </a:lnTo>
                    <a:lnTo>
                      <a:pt x="17284" y="7166"/>
                    </a:lnTo>
                    <a:lnTo>
                      <a:pt x="17154" y="6461"/>
                    </a:lnTo>
                    <a:lnTo>
                      <a:pt x="16987" y="5755"/>
                    </a:lnTo>
                    <a:lnTo>
                      <a:pt x="16875" y="5403"/>
                    </a:lnTo>
                    <a:lnTo>
                      <a:pt x="16745" y="5050"/>
                    </a:lnTo>
                    <a:lnTo>
                      <a:pt x="16597" y="4697"/>
                    </a:lnTo>
                    <a:lnTo>
                      <a:pt x="16430" y="4363"/>
                    </a:lnTo>
                    <a:lnTo>
                      <a:pt x="16263" y="4029"/>
                    </a:lnTo>
                    <a:lnTo>
                      <a:pt x="16059" y="3713"/>
                    </a:lnTo>
                    <a:lnTo>
                      <a:pt x="15836" y="3398"/>
                    </a:lnTo>
                    <a:lnTo>
                      <a:pt x="15613" y="3082"/>
                    </a:lnTo>
                    <a:lnTo>
                      <a:pt x="15353" y="2785"/>
                    </a:lnTo>
                    <a:lnTo>
                      <a:pt x="15093" y="2507"/>
                    </a:lnTo>
                    <a:lnTo>
                      <a:pt x="14815" y="2228"/>
                    </a:lnTo>
                    <a:lnTo>
                      <a:pt x="14518" y="1968"/>
                    </a:lnTo>
                    <a:lnTo>
                      <a:pt x="14202" y="1727"/>
                    </a:lnTo>
                    <a:lnTo>
                      <a:pt x="13868" y="1504"/>
                    </a:lnTo>
                    <a:lnTo>
                      <a:pt x="13534" y="1300"/>
                    </a:lnTo>
                    <a:lnTo>
                      <a:pt x="13200" y="1096"/>
                    </a:lnTo>
                    <a:lnTo>
                      <a:pt x="12828" y="910"/>
                    </a:lnTo>
                    <a:lnTo>
                      <a:pt x="12457" y="743"/>
                    </a:lnTo>
                    <a:lnTo>
                      <a:pt x="12086" y="613"/>
                    </a:lnTo>
                    <a:lnTo>
                      <a:pt x="11696" y="464"/>
                    </a:lnTo>
                    <a:lnTo>
                      <a:pt x="11306" y="353"/>
                    </a:lnTo>
                    <a:lnTo>
                      <a:pt x="10916" y="260"/>
                    </a:lnTo>
                    <a:lnTo>
                      <a:pt x="10526" y="167"/>
                    </a:lnTo>
                    <a:lnTo>
                      <a:pt x="10118" y="112"/>
                    </a:lnTo>
                    <a:lnTo>
                      <a:pt x="9710" y="56"/>
                    </a:lnTo>
                    <a:lnTo>
                      <a:pt x="9301" y="19"/>
                    </a:lnTo>
                    <a:lnTo>
                      <a:pt x="887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4" name="Google Shape;1584;p40"/>
              <p:cNvSpPr/>
              <p:nvPr/>
            </p:nvSpPr>
            <p:spPr>
              <a:xfrm>
                <a:off x="2297450" y="2070025"/>
                <a:ext cx="409825" cy="554150"/>
              </a:xfrm>
              <a:custGeom>
                <a:avLst/>
                <a:gdLst/>
                <a:ahLst/>
                <a:cxnLst/>
                <a:rect l="l" t="t" r="r" b="b"/>
                <a:pathLst>
                  <a:path w="16393" h="22166" extrusionOk="0">
                    <a:moveTo>
                      <a:pt x="8410" y="1690"/>
                    </a:moveTo>
                    <a:lnTo>
                      <a:pt x="8707" y="1708"/>
                    </a:lnTo>
                    <a:lnTo>
                      <a:pt x="9004" y="1745"/>
                    </a:lnTo>
                    <a:lnTo>
                      <a:pt x="9301" y="1782"/>
                    </a:lnTo>
                    <a:lnTo>
                      <a:pt x="9579" y="1838"/>
                    </a:lnTo>
                    <a:lnTo>
                      <a:pt x="9876" y="1894"/>
                    </a:lnTo>
                    <a:lnTo>
                      <a:pt x="10173" y="1968"/>
                    </a:lnTo>
                    <a:lnTo>
                      <a:pt x="10452" y="2061"/>
                    </a:lnTo>
                    <a:lnTo>
                      <a:pt x="10749" y="2172"/>
                    </a:lnTo>
                    <a:lnTo>
                      <a:pt x="11027" y="2284"/>
                    </a:lnTo>
                    <a:lnTo>
                      <a:pt x="11306" y="2432"/>
                    </a:lnTo>
                    <a:lnTo>
                      <a:pt x="11565" y="2581"/>
                    </a:lnTo>
                    <a:lnTo>
                      <a:pt x="11807" y="2766"/>
                    </a:lnTo>
                    <a:lnTo>
                      <a:pt x="12048" y="2933"/>
                    </a:lnTo>
                    <a:lnTo>
                      <a:pt x="12289" y="3119"/>
                    </a:lnTo>
                    <a:lnTo>
                      <a:pt x="12512" y="3323"/>
                    </a:lnTo>
                    <a:lnTo>
                      <a:pt x="12921" y="3732"/>
                    </a:lnTo>
                    <a:lnTo>
                      <a:pt x="13125" y="3954"/>
                    </a:lnTo>
                    <a:lnTo>
                      <a:pt x="13310" y="4196"/>
                    </a:lnTo>
                    <a:lnTo>
                      <a:pt x="13478" y="4419"/>
                    </a:lnTo>
                    <a:lnTo>
                      <a:pt x="13645" y="4678"/>
                    </a:lnTo>
                    <a:lnTo>
                      <a:pt x="13793" y="4938"/>
                    </a:lnTo>
                    <a:lnTo>
                      <a:pt x="13923" y="5198"/>
                    </a:lnTo>
                    <a:lnTo>
                      <a:pt x="14016" y="5477"/>
                    </a:lnTo>
                    <a:lnTo>
                      <a:pt x="14127" y="5755"/>
                    </a:lnTo>
                    <a:lnTo>
                      <a:pt x="14202" y="6034"/>
                    </a:lnTo>
                    <a:lnTo>
                      <a:pt x="14257" y="6312"/>
                    </a:lnTo>
                    <a:lnTo>
                      <a:pt x="14313" y="6591"/>
                    </a:lnTo>
                    <a:lnTo>
                      <a:pt x="14350" y="6869"/>
                    </a:lnTo>
                    <a:lnTo>
                      <a:pt x="14369" y="7147"/>
                    </a:lnTo>
                    <a:lnTo>
                      <a:pt x="14369" y="7426"/>
                    </a:lnTo>
                    <a:lnTo>
                      <a:pt x="14369" y="7704"/>
                    </a:lnTo>
                    <a:lnTo>
                      <a:pt x="14331" y="7983"/>
                    </a:lnTo>
                    <a:lnTo>
                      <a:pt x="14294" y="8261"/>
                    </a:lnTo>
                    <a:lnTo>
                      <a:pt x="14257" y="8540"/>
                    </a:lnTo>
                    <a:lnTo>
                      <a:pt x="14183" y="8800"/>
                    </a:lnTo>
                    <a:lnTo>
                      <a:pt x="14109" y="9060"/>
                    </a:lnTo>
                    <a:lnTo>
                      <a:pt x="14034" y="9319"/>
                    </a:lnTo>
                    <a:lnTo>
                      <a:pt x="13942" y="9561"/>
                    </a:lnTo>
                    <a:lnTo>
                      <a:pt x="13830" y="9821"/>
                    </a:lnTo>
                    <a:lnTo>
                      <a:pt x="13719" y="10043"/>
                    </a:lnTo>
                    <a:lnTo>
                      <a:pt x="13589" y="10285"/>
                    </a:lnTo>
                    <a:lnTo>
                      <a:pt x="13459" y="10508"/>
                    </a:lnTo>
                    <a:lnTo>
                      <a:pt x="13162" y="10934"/>
                    </a:lnTo>
                    <a:lnTo>
                      <a:pt x="12846" y="11324"/>
                    </a:lnTo>
                    <a:lnTo>
                      <a:pt x="12661" y="11510"/>
                    </a:lnTo>
                    <a:lnTo>
                      <a:pt x="12475" y="11677"/>
                    </a:lnTo>
                    <a:lnTo>
                      <a:pt x="12271" y="11844"/>
                    </a:lnTo>
                    <a:lnTo>
                      <a:pt x="12085" y="11993"/>
                    </a:lnTo>
                    <a:lnTo>
                      <a:pt x="11862" y="12123"/>
                    </a:lnTo>
                    <a:lnTo>
                      <a:pt x="11658" y="12253"/>
                    </a:lnTo>
                    <a:lnTo>
                      <a:pt x="11231" y="12457"/>
                    </a:lnTo>
                    <a:lnTo>
                      <a:pt x="10786" y="12624"/>
                    </a:lnTo>
                    <a:lnTo>
                      <a:pt x="10340" y="12754"/>
                    </a:lnTo>
                    <a:lnTo>
                      <a:pt x="9913" y="12865"/>
                    </a:lnTo>
                    <a:lnTo>
                      <a:pt x="9468" y="12939"/>
                    </a:lnTo>
                    <a:lnTo>
                      <a:pt x="9041" y="12995"/>
                    </a:lnTo>
                    <a:lnTo>
                      <a:pt x="8632" y="13014"/>
                    </a:lnTo>
                    <a:lnTo>
                      <a:pt x="8205" y="13014"/>
                    </a:lnTo>
                    <a:lnTo>
                      <a:pt x="7797" y="12995"/>
                    </a:lnTo>
                    <a:lnTo>
                      <a:pt x="7407" y="12958"/>
                    </a:lnTo>
                    <a:lnTo>
                      <a:pt x="7036" y="12902"/>
                    </a:lnTo>
                    <a:lnTo>
                      <a:pt x="6665" y="12809"/>
                    </a:lnTo>
                    <a:lnTo>
                      <a:pt x="6312" y="12717"/>
                    </a:lnTo>
                    <a:lnTo>
                      <a:pt x="5959" y="12605"/>
                    </a:lnTo>
                    <a:lnTo>
                      <a:pt x="5644" y="12475"/>
                    </a:lnTo>
                    <a:lnTo>
                      <a:pt x="5347" y="12327"/>
                    </a:lnTo>
                    <a:lnTo>
                      <a:pt x="5049" y="12160"/>
                    </a:lnTo>
                    <a:lnTo>
                      <a:pt x="4790" y="11993"/>
                    </a:lnTo>
                    <a:lnTo>
                      <a:pt x="4530" y="11807"/>
                    </a:lnTo>
                    <a:lnTo>
                      <a:pt x="4307" y="11621"/>
                    </a:lnTo>
                    <a:lnTo>
                      <a:pt x="4103" y="11436"/>
                    </a:lnTo>
                    <a:lnTo>
                      <a:pt x="3917" y="11250"/>
                    </a:lnTo>
                    <a:lnTo>
                      <a:pt x="3731" y="11046"/>
                    </a:lnTo>
                    <a:lnTo>
                      <a:pt x="3583" y="10860"/>
                    </a:lnTo>
                    <a:lnTo>
                      <a:pt x="3434" y="10656"/>
                    </a:lnTo>
                    <a:lnTo>
                      <a:pt x="3323" y="10470"/>
                    </a:lnTo>
                    <a:lnTo>
                      <a:pt x="3304" y="10452"/>
                    </a:lnTo>
                    <a:lnTo>
                      <a:pt x="3137" y="10210"/>
                    </a:lnTo>
                    <a:lnTo>
                      <a:pt x="3007" y="10025"/>
                    </a:lnTo>
                    <a:lnTo>
                      <a:pt x="2915" y="9821"/>
                    </a:lnTo>
                    <a:lnTo>
                      <a:pt x="2729" y="9412"/>
                    </a:lnTo>
                    <a:lnTo>
                      <a:pt x="2580" y="8967"/>
                    </a:lnTo>
                    <a:lnTo>
                      <a:pt x="2525" y="8744"/>
                    </a:lnTo>
                    <a:lnTo>
                      <a:pt x="2488" y="8521"/>
                    </a:lnTo>
                    <a:lnTo>
                      <a:pt x="2432" y="8057"/>
                    </a:lnTo>
                    <a:lnTo>
                      <a:pt x="2395" y="7574"/>
                    </a:lnTo>
                    <a:lnTo>
                      <a:pt x="2413" y="7092"/>
                    </a:lnTo>
                    <a:lnTo>
                      <a:pt x="2469" y="6609"/>
                    </a:lnTo>
                    <a:lnTo>
                      <a:pt x="2543" y="6108"/>
                    </a:lnTo>
                    <a:lnTo>
                      <a:pt x="2673" y="5625"/>
                    </a:lnTo>
                    <a:lnTo>
                      <a:pt x="2840" y="5124"/>
                    </a:lnTo>
                    <a:lnTo>
                      <a:pt x="3045" y="4641"/>
                    </a:lnTo>
                    <a:lnTo>
                      <a:pt x="3175" y="4419"/>
                    </a:lnTo>
                    <a:lnTo>
                      <a:pt x="3304" y="4177"/>
                    </a:lnTo>
                    <a:lnTo>
                      <a:pt x="3453" y="3954"/>
                    </a:lnTo>
                    <a:lnTo>
                      <a:pt x="3620" y="3732"/>
                    </a:lnTo>
                    <a:lnTo>
                      <a:pt x="3787" y="3527"/>
                    </a:lnTo>
                    <a:lnTo>
                      <a:pt x="3973" y="3323"/>
                    </a:lnTo>
                    <a:lnTo>
                      <a:pt x="4177" y="3138"/>
                    </a:lnTo>
                    <a:lnTo>
                      <a:pt x="4400" y="2952"/>
                    </a:lnTo>
                    <a:lnTo>
                      <a:pt x="4623" y="2785"/>
                    </a:lnTo>
                    <a:lnTo>
                      <a:pt x="4845" y="2618"/>
                    </a:lnTo>
                    <a:lnTo>
                      <a:pt x="5087" y="2469"/>
                    </a:lnTo>
                    <a:lnTo>
                      <a:pt x="5347" y="2339"/>
                    </a:lnTo>
                    <a:lnTo>
                      <a:pt x="5588" y="2228"/>
                    </a:lnTo>
                    <a:lnTo>
                      <a:pt x="5866" y="2117"/>
                    </a:lnTo>
                    <a:lnTo>
                      <a:pt x="6126" y="2005"/>
                    </a:lnTo>
                    <a:lnTo>
                      <a:pt x="6405" y="1931"/>
                    </a:lnTo>
                    <a:lnTo>
                      <a:pt x="6683" y="1857"/>
                    </a:lnTo>
                    <a:lnTo>
                      <a:pt x="6962" y="1801"/>
                    </a:lnTo>
                    <a:lnTo>
                      <a:pt x="7240" y="1764"/>
                    </a:lnTo>
                    <a:lnTo>
                      <a:pt x="7537" y="1727"/>
                    </a:lnTo>
                    <a:lnTo>
                      <a:pt x="7834" y="1708"/>
                    </a:lnTo>
                    <a:lnTo>
                      <a:pt x="8113" y="1690"/>
                    </a:lnTo>
                    <a:close/>
                    <a:moveTo>
                      <a:pt x="7927" y="0"/>
                    </a:moveTo>
                    <a:lnTo>
                      <a:pt x="7537" y="19"/>
                    </a:lnTo>
                    <a:lnTo>
                      <a:pt x="7147" y="37"/>
                    </a:lnTo>
                    <a:lnTo>
                      <a:pt x="6739" y="93"/>
                    </a:lnTo>
                    <a:lnTo>
                      <a:pt x="6349" y="149"/>
                    </a:lnTo>
                    <a:lnTo>
                      <a:pt x="5959" y="223"/>
                    </a:lnTo>
                    <a:lnTo>
                      <a:pt x="5569" y="316"/>
                    </a:lnTo>
                    <a:lnTo>
                      <a:pt x="5198" y="427"/>
                    </a:lnTo>
                    <a:lnTo>
                      <a:pt x="4827" y="557"/>
                    </a:lnTo>
                    <a:lnTo>
                      <a:pt x="4474" y="706"/>
                    </a:lnTo>
                    <a:lnTo>
                      <a:pt x="4121" y="873"/>
                    </a:lnTo>
                    <a:lnTo>
                      <a:pt x="3787" y="1058"/>
                    </a:lnTo>
                    <a:lnTo>
                      <a:pt x="3453" y="1244"/>
                    </a:lnTo>
                    <a:lnTo>
                      <a:pt x="3137" y="1467"/>
                    </a:lnTo>
                    <a:lnTo>
                      <a:pt x="2822" y="1708"/>
                    </a:lnTo>
                    <a:lnTo>
                      <a:pt x="2543" y="1950"/>
                    </a:lnTo>
                    <a:lnTo>
                      <a:pt x="2265" y="2209"/>
                    </a:lnTo>
                    <a:lnTo>
                      <a:pt x="2005" y="2488"/>
                    </a:lnTo>
                    <a:lnTo>
                      <a:pt x="1764" y="2766"/>
                    </a:lnTo>
                    <a:lnTo>
                      <a:pt x="1522" y="3063"/>
                    </a:lnTo>
                    <a:lnTo>
                      <a:pt x="1318" y="3379"/>
                    </a:lnTo>
                    <a:lnTo>
                      <a:pt x="1114" y="3695"/>
                    </a:lnTo>
                    <a:lnTo>
                      <a:pt x="928" y="4029"/>
                    </a:lnTo>
                    <a:lnTo>
                      <a:pt x="761" y="4344"/>
                    </a:lnTo>
                    <a:lnTo>
                      <a:pt x="613" y="4697"/>
                    </a:lnTo>
                    <a:lnTo>
                      <a:pt x="483" y="5031"/>
                    </a:lnTo>
                    <a:lnTo>
                      <a:pt x="353" y="5365"/>
                    </a:lnTo>
                    <a:lnTo>
                      <a:pt x="260" y="5718"/>
                    </a:lnTo>
                    <a:lnTo>
                      <a:pt x="167" y="6071"/>
                    </a:lnTo>
                    <a:lnTo>
                      <a:pt x="111" y="6423"/>
                    </a:lnTo>
                    <a:lnTo>
                      <a:pt x="56" y="6776"/>
                    </a:lnTo>
                    <a:lnTo>
                      <a:pt x="19" y="7129"/>
                    </a:lnTo>
                    <a:lnTo>
                      <a:pt x="0" y="7482"/>
                    </a:lnTo>
                    <a:lnTo>
                      <a:pt x="0" y="7834"/>
                    </a:lnTo>
                    <a:lnTo>
                      <a:pt x="0" y="8187"/>
                    </a:lnTo>
                    <a:lnTo>
                      <a:pt x="37" y="8540"/>
                    </a:lnTo>
                    <a:lnTo>
                      <a:pt x="74" y="8874"/>
                    </a:lnTo>
                    <a:lnTo>
                      <a:pt x="149" y="9208"/>
                    </a:lnTo>
                    <a:lnTo>
                      <a:pt x="223" y="9542"/>
                    </a:lnTo>
                    <a:lnTo>
                      <a:pt x="316" y="9876"/>
                    </a:lnTo>
                    <a:lnTo>
                      <a:pt x="409" y="10192"/>
                    </a:lnTo>
                    <a:lnTo>
                      <a:pt x="650" y="10823"/>
                    </a:lnTo>
                    <a:lnTo>
                      <a:pt x="910" y="11436"/>
                    </a:lnTo>
                    <a:lnTo>
                      <a:pt x="1207" y="12030"/>
                    </a:lnTo>
                    <a:lnTo>
                      <a:pt x="1522" y="12587"/>
                    </a:lnTo>
                    <a:lnTo>
                      <a:pt x="1856" y="13144"/>
                    </a:lnTo>
                    <a:lnTo>
                      <a:pt x="2209" y="13663"/>
                    </a:lnTo>
                    <a:lnTo>
                      <a:pt x="2562" y="14165"/>
                    </a:lnTo>
                    <a:lnTo>
                      <a:pt x="2933" y="14666"/>
                    </a:lnTo>
                    <a:lnTo>
                      <a:pt x="3657" y="15613"/>
                    </a:lnTo>
                    <a:lnTo>
                      <a:pt x="4363" y="16522"/>
                    </a:lnTo>
                    <a:lnTo>
                      <a:pt x="5031" y="17395"/>
                    </a:lnTo>
                    <a:lnTo>
                      <a:pt x="5347" y="17840"/>
                    </a:lnTo>
                    <a:lnTo>
                      <a:pt x="5644" y="18267"/>
                    </a:lnTo>
                    <a:lnTo>
                      <a:pt x="5922" y="18713"/>
                    </a:lnTo>
                    <a:lnTo>
                      <a:pt x="6145" y="19177"/>
                    </a:lnTo>
                    <a:lnTo>
                      <a:pt x="6238" y="19400"/>
                    </a:lnTo>
                    <a:lnTo>
                      <a:pt x="6330" y="19622"/>
                    </a:lnTo>
                    <a:lnTo>
                      <a:pt x="6479" y="20068"/>
                    </a:lnTo>
                    <a:lnTo>
                      <a:pt x="6609" y="20495"/>
                    </a:lnTo>
                    <a:lnTo>
                      <a:pt x="6757" y="20903"/>
                    </a:lnTo>
                    <a:lnTo>
                      <a:pt x="6832" y="21070"/>
                    </a:lnTo>
                    <a:lnTo>
                      <a:pt x="6943" y="21237"/>
                    </a:lnTo>
                    <a:lnTo>
                      <a:pt x="7054" y="21367"/>
                    </a:lnTo>
                    <a:lnTo>
                      <a:pt x="7184" y="21516"/>
                    </a:lnTo>
                    <a:lnTo>
                      <a:pt x="7333" y="21627"/>
                    </a:lnTo>
                    <a:lnTo>
                      <a:pt x="7481" y="21739"/>
                    </a:lnTo>
                    <a:lnTo>
                      <a:pt x="7630" y="21832"/>
                    </a:lnTo>
                    <a:lnTo>
                      <a:pt x="7778" y="21924"/>
                    </a:lnTo>
                    <a:lnTo>
                      <a:pt x="7945" y="21980"/>
                    </a:lnTo>
                    <a:lnTo>
                      <a:pt x="8094" y="22054"/>
                    </a:lnTo>
                    <a:lnTo>
                      <a:pt x="8410" y="22129"/>
                    </a:lnTo>
                    <a:lnTo>
                      <a:pt x="8725" y="22166"/>
                    </a:lnTo>
                    <a:lnTo>
                      <a:pt x="9022" y="22166"/>
                    </a:lnTo>
                    <a:lnTo>
                      <a:pt x="9301" y="22147"/>
                    </a:lnTo>
                    <a:lnTo>
                      <a:pt x="9561" y="22091"/>
                    </a:lnTo>
                    <a:lnTo>
                      <a:pt x="9802" y="22017"/>
                    </a:lnTo>
                    <a:lnTo>
                      <a:pt x="10006" y="21924"/>
                    </a:lnTo>
                    <a:lnTo>
                      <a:pt x="10192" y="21813"/>
                    </a:lnTo>
                    <a:lnTo>
                      <a:pt x="10359" y="21702"/>
                    </a:lnTo>
                    <a:lnTo>
                      <a:pt x="10507" y="21590"/>
                    </a:lnTo>
                    <a:lnTo>
                      <a:pt x="10619" y="21479"/>
                    </a:lnTo>
                    <a:lnTo>
                      <a:pt x="10674" y="21423"/>
                    </a:lnTo>
                    <a:lnTo>
                      <a:pt x="10841" y="21089"/>
                    </a:lnTo>
                    <a:lnTo>
                      <a:pt x="10916" y="20903"/>
                    </a:lnTo>
                    <a:lnTo>
                      <a:pt x="10990" y="20699"/>
                    </a:lnTo>
                    <a:lnTo>
                      <a:pt x="11194" y="20105"/>
                    </a:lnTo>
                    <a:lnTo>
                      <a:pt x="11398" y="19437"/>
                    </a:lnTo>
                    <a:lnTo>
                      <a:pt x="11640" y="18713"/>
                    </a:lnTo>
                    <a:lnTo>
                      <a:pt x="11788" y="18323"/>
                    </a:lnTo>
                    <a:lnTo>
                      <a:pt x="11937" y="17933"/>
                    </a:lnTo>
                    <a:lnTo>
                      <a:pt x="12122" y="17525"/>
                    </a:lnTo>
                    <a:lnTo>
                      <a:pt x="12345" y="17116"/>
                    </a:lnTo>
                    <a:lnTo>
                      <a:pt x="12586" y="16708"/>
                    </a:lnTo>
                    <a:lnTo>
                      <a:pt x="12865" y="16299"/>
                    </a:lnTo>
                    <a:lnTo>
                      <a:pt x="13459" y="15501"/>
                    </a:lnTo>
                    <a:lnTo>
                      <a:pt x="13775" y="15093"/>
                    </a:lnTo>
                    <a:lnTo>
                      <a:pt x="14072" y="14666"/>
                    </a:lnTo>
                    <a:lnTo>
                      <a:pt x="14369" y="14202"/>
                    </a:lnTo>
                    <a:lnTo>
                      <a:pt x="14666" y="13738"/>
                    </a:lnTo>
                    <a:lnTo>
                      <a:pt x="14963" y="13255"/>
                    </a:lnTo>
                    <a:lnTo>
                      <a:pt x="15241" y="12754"/>
                    </a:lnTo>
                    <a:lnTo>
                      <a:pt x="15501" y="12234"/>
                    </a:lnTo>
                    <a:lnTo>
                      <a:pt x="15724" y="11696"/>
                    </a:lnTo>
                    <a:lnTo>
                      <a:pt x="15928" y="11120"/>
                    </a:lnTo>
                    <a:lnTo>
                      <a:pt x="16114" y="10526"/>
                    </a:lnTo>
                    <a:lnTo>
                      <a:pt x="16244" y="9932"/>
                    </a:lnTo>
                    <a:lnTo>
                      <a:pt x="16299" y="9616"/>
                    </a:lnTo>
                    <a:lnTo>
                      <a:pt x="16336" y="9301"/>
                    </a:lnTo>
                    <a:lnTo>
                      <a:pt x="16373" y="8985"/>
                    </a:lnTo>
                    <a:lnTo>
                      <a:pt x="16392" y="8670"/>
                    </a:lnTo>
                    <a:lnTo>
                      <a:pt x="16392" y="8336"/>
                    </a:lnTo>
                    <a:lnTo>
                      <a:pt x="16392" y="8001"/>
                    </a:lnTo>
                    <a:lnTo>
                      <a:pt x="16373" y="7686"/>
                    </a:lnTo>
                    <a:lnTo>
                      <a:pt x="16336" y="7352"/>
                    </a:lnTo>
                    <a:lnTo>
                      <a:pt x="16244" y="6683"/>
                    </a:lnTo>
                    <a:lnTo>
                      <a:pt x="16114" y="6015"/>
                    </a:lnTo>
                    <a:lnTo>
                      <a:pt x="15947" y="5347"/>
                    </a:lnTo>
                    <a:lnTo>
                      <a:pt x="15835" y="5013"/>
                    </a:lnTo>
                    <a:lnTo>
                      <a:pt x="15724" y="4678"/>
                    </a:lnTo>
                    <a:lnTo>
                      <a:pt x="15575" y="4363"/>
                    </a:lnTo>
                    <a:lnTo>
                      <a:pt x="15427" y="4047"/>
                    </a:lnTo>
                    <a:lnTo>
                      <a:pt x="15260" y="3750"/>
                    </a:lnTo>
                    <a:lnTo>
                      <a:pt x="15074" y="3435"/>
                    </a:lnTo>
                    <a:lnTo>
                      <a:pt x="14870" y="3138"/>
                    </a:lnTo>
                    <a:lnTo>
                      <a:pt x="14647" y="2859"/>
                    </a:lnTo>
                    <a:lnTo>
                      <a:pt x="14424" y="2581"/>
                    </a:lnTo>
                    <a:lnTo>
                      <a:pt x="14164" y="2321"/>
                    </a:lnTo>
                    <a:lnTo>
                      <a:pt x="13904" y="2079"/>
                    </a:lnTo>
                    <a:lnTo>
                      <a:pt x="13626" y="1838"/>
                    </a:lnTo>
                    <a:lnTo>
                      <a:pt x="13329" y="1615"/>
                    </a:lnTo>
                    <a:lnTo>
                      <a:pt x="13032" y="1411"/>
                    </a:lnTo>
                    <a:lnTo>
                      <a:pt x="12716" y="1207"/>
                    </a:lnTo>
                    <a:lnTo>
                      <a:pt x="12401" y="1021"/>
                    </a:lnTo>
                    <a:lnTo>
                      <a:pt x="12067" y="854"/>
                    </a:lnTo>
                    <a:lnTo>
                      <a:pt x="11714" y="706"/>
                    </a:lnTo>
                    <a:lnTo>
                      <a:pt x="11361" y="576"/>
                    </a:lnTo>
                    <a:lnTo>
                      <a:pt x="10990" y="446"/>
                    </a:lnTo>
                    <a:lnTo>
                      <a:pt x="10637" y="334"/>
                    </a:lnTo>
                    <a:lnTo>
                      <a:pt x="10247" y="242"/>
                    </a:lnTo>
                    <a:lnTo>
                      <a:pt x="9876" y="167"/>
                    </a:lnTo>
                    <a:lnTo>
                      <a:pt x="9486" y="112"/>
                    </a:lnTo>
                    <a:lnTo>
                      <a:pt x="9115" y="56"/>
                    </a:lnTo>
                    <a:lnTo>
                      <a:pt x="8725" y="19"/>
                    </a:lnTo>
                    <a:lnTo>
                      <a:pt x="831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5" name="Google Shape;1585;p40"/>
              <p:cNvSpPr/>
              <p:nvPr/>
            </p:nvSpPr>
            <p:spPr>
              <a:xfrm>
                <a:off x="2357300" y="2112250"/>
                <a:ext cx="299375" cy="283125"/>
              </a:xfrm>
              <a:custGeom>
                <a:avLst/>
                <a:gdLst/>
                <a:ahLst/>
                <a:cxnLst/>
                <a:rect l="l" t="t" r="r" b="b"/>
                <a:pathLst>
                  <a:path w="11975" h="11325" extrusionOk="0">
                    <a:moveTo>
                      <a:pt x="5737" y="650"/>
                    </a:moveTo>
                    <a:lnTo>
                      <a:pt x="6257" y="669"/>
                    </a:lnTo>
                    <a:lnTo>
                      <a:pt x="6795" y="725"/>
                    </a:lnTo>
                    <a:lnTo>
                      <a:pt x="7074" y="780"/>
                    </a:lnTo>
                    <a:lnTo>
                      <a:pt x="7334" y="836"/>
                    </a:lnTo>
                    <a:lnTo>
                      <a:pt x="7593" y="910"/>
                    </a:lnTo>
                    <a:lnTo>
                      <a:pt x="7853" y="985"/>
                    </a:lnTo>
                    <a:lnTo>
                      <a:pt x="8095" y="1077"/>
                    </a:lnTo>
                    <a:lnTo>
                      <a:pt x="8355" y="1189"/>
                    </a:lnTo>
                    <a:lnTo>
                      <a:pt x="8577" y="1300"/>
                    </a:lnTo>
                    <a:lnTo>
                      <a:pt x="8819" y="1449"/>
                    </a:lnTo>
                    <a:lnTo>
                      <a:pt x="9041" y="1597"/>
                    </a:lnTo>
                    <a:lnTo>
                      <a:pt x="9264" y="1764"/>
                    </a:lnTo>
                    <a:lnTo>
                      <a:pt x="9468" y="1931"/>
                    </a:lnTo>
                    <a:lnTo>
                      <a:pt x="9673" y="2117"/>
                    </a:lnTo>
                    <a:lnTo>
                      <a:pt x="10062" y="2488"/>
                    </a:lnTo>
                    <a:lnTo>
                      <a:pt x="10230" y="2692"/>
                    </a:lnTo>
                    <a:lnTo>
                      <a:pt x="10397" y="2897"/>
                    </a:lnTo>
                    <a:lnTo>
                      <a:pt x="10564" y="3101"/>
                    </a:lnTo>
                    <a:lnTo>
                      <a:pt x="10694" y="3324"/>
                    </a:lnTo>
                    <a:lnTo>
                      <a:pt x="10824" y="3546"/>
                    </a:lnTo>
                    <a:lnTo>
                      <a:pt x="10935" y="3769"/>
                    </a:lnTo>
                    <a:lnTo>
                      <a:pt x="11028" y="4010"/>
                    </a:lnTo>
                    <a:lnTo>
                      <a:pt x="11121" y="4252"/>
                    </a:lnTo>
                    <a:lnTo>
                      <a:pt x="11195" y="4493"/>
                    </a:lnTo>
                    <a:lnTo>
                      <a:pt x="11251" y="4753"/>
                    </a:lnTo>
                    <a:lnTo>
                      <a:pt x="11288" y="4994"/>
                    </a:lnTo>
                    <a:lnTo>
                      <a:pt x="11325" y="5254"/>
                    </a:lnTo>
                    <a:lnTo>
                      <a:pt x="11343" y="5496"/>
                    </a:lnTo>
                    <a:lnTo>
                      <a:pt x="11343" y="5737"/>
                    </a:lnTo>
                    <a:lnTo>
                      <a:pt x="11343" y="5997"/>
                    </a:lnTo>
                    <a:lnTo>
                      <a:pt x="11325" y="6238"/>
                    </a:lnTo>
                    <a:lnTo>
                      <a:pt x="11288" y="6479"/>
                    </a:lnTo>
                    <a:lnTo>
                      <a:pt x="11251" y="6721"/>
                    </a:lnTo>
                    <a:lnTo>
                      <a:pt x="11195" y="6962"/>
                    </a:lnTo>
                    <a:lnTo>
                      <a:pt x="11139" y="7203"/>
                    </a:lnTo>
                    <a:lnTo>
                      <a:pt x="11065" y="7426"/>
                    </a:lnTo>
                    <a:lnTo>
                      <a:pt x="10991" y="7649"/>
                    </a:lnTo>
                    <a:lnTo>
                      <a:pt x="10879" y="7872"/>
                    </a:lnTo>
                    <a:lnTo>
                      <a:pt x="10786" y="8095"/>
                    </a:lnTo>
                    <a:lnTo>
                      <a:pt x="10675" y="8299"/>
                    </a:lnTo>
                    <a:lnTo>
                      <a:pt x="10545" y="8503"/>
                    </a:lnTo>
                    <a:lnTo>
                      <a:pt x="10285" y="8893"/>
                    </a:lnTo>
                    <a:lnTo>
                      <a:pt x="10007" y="9264"/>
                    </a:lnTo>
                    <a:lnTo>
                      <a:pt x="9858" y="9413"/>
                    </a:lnTo>
                    <a:lnTo>
                      <a:pt x="9710" y="9561"/>
                    </a:lnTo>
                    <a:lnTo>
                      <a:pt x="9543" y="9710"/>
                    </a:lnTo>
                    <a:lnTo>
                      <a:pt x="9357" y="9840"/>
                    </a:lnTo>
                    <a:lnTo>
                      <a:pt x="9171" y="9951"/>
                    </a:lnTo>
                    <a:lnTo>
                      <a:pt x="8986" y="10062"/>
                    </a:lnTo>
                    <a:lnTo>
                      <a:pt x="8596" y="10266"/>
                    </a:lnTo>
                    <a:lnTo>
                      <a:pt x="8206" y="10434"/>
                    </a:lnTo>
                    <a:lnTo>
                      <a:pt x="7798" y="10564"/>
                    </a:lnTo>
                    <a:lnTo>
                      <a:pt x="7408" y="10675"/>
                    </a:lnTo>
                    <a:lnTo>
                      <a:pt x="6999" y="10749"/>
                    </a:lnTo>
                    <a:lnTo>
                      <a:pt x="6610" y="10805"/>
                    </a:lnTo>
                    <a:lnTo>
                      <a:pt x="6201" y="10842"/>
                    </a:lnTo>
                    <a:lnTo>
                      <a:pt x="5811" y="10861"/>
                    </a:lnTo>
                    <a:lnTo>
                      <a:pt x="5440" y="10842"/>
                    </a:lnTo>
                    <a:lnTo>
                      <a:pt x="5069" y="10805"/>
                    </a:lnTo>
                    <a:lnTo>
                      <a:pt x="4735" y="10768"/>
                    </a:lnTo>
                    <a:lnTo>
                      <a:pt x="4419" y="10712"/>
                    </a:lnTo>
                    <a:lnTo>
                      <a:pt x="4141" y="10601"/>
                    </a:lnTo>
                    <a:lnTo>
                      <a:pt x="3862" y="10489"/>
                    </a:lnTo>
                    <a:lnTo>
                      <a:pt x="3565" y="10359"/>
                    </a:lnTo>
                    <a:lnTo>
                      <a:pt x="3268" y="10211"/>
                    </a:lnTo>
                    <a:lnTo>
                      <a:pt x="2990" y="10044"/>
                    </a:lnTo>
                    <a:lnTo>
                      <a:pt x="2711" y="9840"/>
                    </a:lnTo>
                    <a:lnTo>
                      <a:pt x="2414" y="9635"/>
                    </a:lnTo>
                    <a:lnTo>
                      <a:pt x="2136" y="9394"/>
                    </a:lnTo>
                    <a:lnTo>
                      <a:pt x="1876" y="9153"/>
                    </a:lnTo>
                    <a:lnTo>
                      <a:pt x="1616" y="8874"/>
                    </a:lnTo>
                    <a:lnTo>
                      <a:pt x="1375" y="8577"/>
                    </a:lnTo>
                    <a:lnTo>
                      <a:pt x="1170" y="8262"/>
                    </a:lnTo>
                    <a:lnTo>
                      <a:pt x="985" y="7909"/>
                    </a:lnTo>
                    <a:lnTo>
                      <a:pt x="818" y="7538"/>
                    </a:lnTo>
                    <a:lnTo>
                      <a:pt x="762" y="7352"/>
                    </a:lnTo>
                    <a:lnTo>
                      <a:pt x="706" y="7148"/>
                    </a:lnTo>
                    <a:lnTo>
                      <a:pt x="669" y="6944"/>
                    </a:lnTo>
                    <a:lnTo>
                      <a:pt x="632" y="6739"/>
                    </a:lnTo>
                    <a:lnTo>
                      <a:pt x="576" y="6312"/>
                    </a:lnTo>
                    <a:lnTo>
                      <a:pt x="558" y="5885"/>
                    </a:lnTo>
                    <a:lnTo>
                      <a:pt x="576" y="5440"/>
                    </a:lnTo>
                    <a:lnTo>
                      <a:pt x="632" y="4994"/>
                    </a:lnTo>
                    <a:lnTo>
                      <a:pt x="725" y="4549"/>
                    </a:lnTo>
                    <a:lnTo>
                      <a:pt x="836" y="4103"/>
                    </a:lnTo>
                    <a:lnTo>
                      <a:pt x="1003" y="3658"/>
                    </a:lnTo>
                    <a:lnTo>
                      <a:pt x="1189" y="3231"/>
                    </a:lnTo>
                    <a:lnTo>
                      <a:pt x="1300" y="3027"/>
                    </a:lnTo>
                    <a:lnTo>
                      <a:pt x="1430" y="2822"/>
                    </a:lnTo>
                    <a:lnTo>
                      <a:pt x="1560" y="2618"/>
                    </a:lnTo>
                    <a:lnTo>
                      <a:pt x="1709" y="2433"/>
                    </a:lnTo>
                    <a:lnTo>
                      <a:pt x="1857" y="2247"/>
                    </a:lnTo>
                    <a:lnTo>
                      <a:pt x="2024" y="2061"/>
                    </a:lnTo>
                    <a:lnTo>
                      <a:pt x="2191" y="1894"/>
                    </a:lnTo>
                    <a:lnTo>
                      <a:pt x="2396" y="1746"/>
                    </a:lnTo>
                    <a:lnTo>
                      <a:pt x="2581" y="1597"/>
                    </a:lnTo>
                    <a:lnTo>
                      <a:pt x="2785" y="1467"/>
                    </a:lnTo>
                    <a:lnTo>
                      <a:pt x="3008" y="1337"/>
                    </a:lnTo>
                    <a:lnTo>
                      <a:pt x="3231" y="1226"/>
                    </a:lnTo>
                    <a:lnTo>
                      <a:pt x="3454" y="1114"/>
                    </a:lnTo>
                    <a:lnTo>
                      <a:pt x="3695" y="1022"/>
                    </a:lnTo>
                    <a:lnTo>
                      <a:pt x="3936" y="929"/>
                    </a:lnTo>
                    <a:lnTo>
                      <a:pt x="4178" y="855"/>
                    </a:lnTo>
                    <a:lnTo>
                      <a:pt x="4419" y="799"/>
                    </a:lnTo>
                    <a:lnTo>
                      <a:pt x="4679" y="743"/>
                    </a:lnTo>
                    <a:lnTo>
                      <a:pt x="4939" y="706"/>
                    </a:lnTo>
                    <a:lnTo>
                      <a:pt x="5199" y="669"/>
                    </a:lnTo>
                    <a:lnTo>
                      <a:pt x="5737" y="650"/>
                    </a:lnTo>
                    <a:close/>
                    <a:moveTo>
                      <a:pt x="5719" y="1"/>
                    </a:moveTo>
                    <a:lnTo>
                      <a:pt x="5440" y="19"/>
                    </a:lnTo>
                    <a:lnTo>
                      <a:pt x="5143" y="38"/>
                    </a:lnTo>
                    <a:lnTo>
                      <a:pt x="4846" y="75"/>
                    </a:lnTo>
                    <a:lnTo>
                      <a:pt x="4568" y="112"/>
                    </a:lnTo>
                    <a:lnTo>
                      <a:pt x="4289" y="168"/>
                    </a:lnTo>
                    <a:lnTo>
                      <a:pt x="4011" y="242"/>
                    </a:lnTo>
                    <a:lnTo>
                      <a:pt x="3732" y="316"/>
                    </a:lnTo>
                    <a:lnTo>
                      <a:pt x="3472" y="428"/>
                    </a:lnTo>
                    <a:lnTo>
                      <a:pt x="3194" y="539"/>
                    </a:lnTo>
                    <a:lnTo>
                      <a:pt x="2953" y="650"/>
                    </a:lnTo>
                    <a:lnTo>
                      <a:pt x="2693" y="780"/>
                    </a:lnTo>
                    <a:lnTo>
                      <a:pt x="2451" y="929"/>
                    </a:lnTo>
                    <a:lnTo>
                      <a:pt x="2229" y="1096"/>
                    </a:lnTo>
                    <a:lnTo>
                      <a:pt x="2006" y="1263"/>
                    </a:lnTo>
                    <a:lnTo>
                      <a:pt x="1783" y="1449"/>
                    </a:lnTo>
                    <a:lnTo>
                      <a:pt x="1579" y="1634"/>
                    </a:lnTo>
                    <a:lnTo>
                      <a:pt x="1393" y="1838"/>
                    </a:lnTo>
                    <a:lnTo>
                      <a:pt x="1226" y="2043"/>
                    </a:lnTo>
                    <a:lnTo>
                      <a:pt x="1059" y="2265"/>
                    </a:lnTo>
                    <a:lnTo>
                      <a:pt x="910" y="2488"/>
                    </a:lnTo>
                    <a:lnTo>
                      <a:pt x="781" y="2730"/>
                    </a:lnTo>
                    <a:lnTo>
                      <a:pt x="651" y="2952"/>
                    </a:lnTo>
                    <a:lnTo>
                      <a:pt x="446" y="3435"/>
                    </a:lnTo>
                    <a:lnTo>
                      <a:pt x="279" y="3936"/>
                    </a:lnTo>
                    <a:lnTo>
                      <a:pt x="149" y="4419"/>
                    </a:lnTo>
                    <a:lnTo>
                      <a:pt x="75" y="4920"/>
                    </a:lnTo>
                    <a:lnTo>
                      <a:pt x="19" y="5403"/>
                    </a:lnTo>
                    <a:lnTo>
                      <a:pt x="1" y="5885"/>
                    </a:lnTo>
                    <a:lnTo>
                      <a:pt x="38" y="6368"/>
                    </a:lnTo>
                    <a:lnTo>
                      <a:pt x="94" y="6832"/>
                    </a:lnTo>
                    <a:lnTo>
                      <a:pt x="131" y="7055"/>
                    </a:lnTo>
                    <a:lnTo>
                      <a:pt x="186" y="7278"/>
                    </a:lnTo>
                    <a:lnTo>
                      <a:pt x="335" y="7723"/>
                    </a:lnTo>
                    <a:lnTo>
                      <a:pt x="521" y="8132"/>
                    </a:lnTo>
                    <a:lnTo>
                      <a:pt x="613" y="8336"/>
                    </a:lnTo>
                    <a:lnTo>
                      <a:pt x="743" y="8521"/>
                    </a:lnTo>
                    <a:lnTo>
                      <a:pt x="910" y="8763"/>
                    </a:lnTo>
                    <a:lnTo>
                      <a:pt x="929" y="8781"/>
                    </a:lnTo>
                    <a:lnTo>
                      <a:pt x="1040" y="8967"/>
                    </a:lnTo>
                    <a:lnTo>
                      <a:pt x="1189" y="9171"/>
                    </a:lnTo>
                    <a:lnTo>
                      <a:pt x="1337" y="9357"/>
                    </a:lnTo>
                    <a:lnTo>
                      <a:pt x="1523" y="9561"/>
                    </a:lnTo>
                    <a:lnTo>
                      <a:pt x="1709" y="9747"/>
                    </a:lnTo>
                    <a:lnTo>
                      <a:pt x="1913" y="9932"/>
                    </a:lnTo>
                    <a:lnTo>
                      <a:pt x="2136" y="10118"/>
                    </a:lnTo>
                    <a:lnTo>
                      <a:pt x="2396" y="10304"/>
                    </a:lnTo>
                    <a:lnTo>
                      <a:pt x="2655" y="10471"/>
                    </a:lnTo>
                    <a:lnTo>
                      <a:pt x="2953" y="10638"/>
                    </a:lnTo>
                    <a:lnTo>
                      <a:pt x="3250" y="10786"/>
                    </a:lnTo>
                    <a:lnTo>
                      <a:pt x="3565" y="10916"/>
                    </a:lnTo>
                    <a:lnTo>
                      <a:pt x="3918" y="11028"/>
                    </a:lnTo>
                    <a:lnTo>
                      <a:pt x="4271" y="11120"/>
                    </a:lnTo>
                    <a:lnTo>
                      <a:pt x="4642" y="11213"/>
                    </a:lnTo>
                    <a:lnTo>
                      <a:pt x="5013" y="11269"/>
                    </a:lnTo>
                    <a:lnTo>
                      <a:pt x="5403" y="11306"/>
                    </a:lnTo>
                    <a:lnTo>
                      <a:pt x="5811" y="11325"/>
                    </a:lnTo>
                    <a:lnTo>
                      <a:pt x="6238" y="11325"/>
                    </a:lnTo>
                    <a:lnTo>
                      <a:pt x="6647" y="11306"/>
                    </a:lnTo>
                    <a:lnTo>
                      <a:pt x="7074" y="11250"/>
                    </a:lnTo>
                    <a:lnTo>
                      <a:pt x="7519" y="11176"/>
                    </a:lnTo>
                    <a:lnTo>
                      <a:pt x="7946" y="11065"/>
                    </a:lnTo>
                    <a:lnTo>
                      <a:pt x="8392" y="10935"/>
                    </a:lnTo>
                    <a:lnTo>
                      <a:pt x="8837" y="10768"/>
                    </a:lnTo>
                    <a:lnTo>
                      <a:pt x="9264" y="10564"/>
                    </a:lnTo>
                    <a:lnTo>
                      <a:pt x="9468" y="10434"/>
                    </a:lnTo>
                    <a:lnTo>
                      <a:pt x="9691" y="10304"/>
                    </a:lnTo>
                    <a:lnTo>
                      <a:pt x="9877" y="10155"/>
                    </a:lnTo>
                    <a:lnTo>
                      <a:pt x="10081" y="9988"/>
                    </a:lnTo>
                    <a:lnTo>
                      <a:pt x="10267" y="9821"/>
                    </a:lnTo>
                    <a:lnTo>
                      <a:pt x="10452" y="9635"/>
                    </a:lnTo>
                    <a:lnTo>
                      <a:pt x="10768" y="9245"/>
                    </a:lnTo>
                    <a:lnTo>
                      <a:pt x="11065" y="8819"/>
                    </a:lnTo>
                    <a:lnTo>
                      <a:pt x="11195" y="8596"/>
                    </a:lnTo>
                    <a:lnTo>
                      <a:pt x="11325" y="8354"/>
                    </a:lnTo>
                    <a:lnTo>
                      <a:pt x="11436" y="8132"/>
                    </a:lnTo>
                    <a:lnTo>
                      <a:pt x="11548" y="7872"/>
                    </a:lnTo>
                    <a:lnTo>
                      <a:pt x="11640" y="7630"/>
                    </a:lnTo>
                    <a:lnTo>
                      <a:pt x="11715" y="7371"/>
                    </a:lnTo>
                    <a:lnTo>
                      <a:pt x="11789" y="7111"/>
                    </a:lnTo>
                    <a:lnTo>
                      <a:pt x="11863" y="6851"/>
                    </a:lnTo>
                    <a:lnTo>
                      <a:pt x="11900" y="6572"/>
                    </a:lnTo>
                    <a:lnTo>
                      <a:pt x="11937" y="6294"/>
                    </a:lnTo>
                    <a:lnTo>
                      <a:pt x="11975" y="6015"/>
                    </a:lnTo>
                    <a:lnTo>
                      <a:pt x="11975" y="5737"/>
                    </a:lnTo>
                    <a:lnTo>
                      <a:pt x="11975" y="5458"/>
                    </a:lnTo>
                    <a:lnTo>
                      <a:pt x="11956" y="5180"/>
                    </a:lnTo>
                    <a:lnTo>
                      <a:pt x="11919" y="4902"/>
                    </a:lnTo>
                    <a:lnTo>
                      <a:pt x="11863" y="4623"/>
                    </a:lnTo>
                    <a:lnTo>
                      <a:pt x="11808" y="4345"/>
                    </a:lnTo>
                    <a:lnTo>
                      <a:pt x="11733" y="4066"/>
                    </a:lnTo>
                    <a:lnTo>
                      <a:pt x="11622" y="3788"/>
                    </a:lnTo>
                    <a:lnTo>
                      <a:pt x="11529" y="3509"/>
                    </a:lnTo>
                    <a:lnTo>
                      <a:pt x="11399" y="3249"/>
                    </a:lnTo>
                    <a:lnTo>
                      <a:pt x="11251" y="2989"/>
                    </a:lnTo>
                    <a:lnTo>
                      <a:pt x="11084" y="2730"/>
                    </a:lnTo>
                    <a:lnTo>
                      <a:pt x="10916" y="2507"/>
                    </a:lnTo>
                    <a:lnTo>
                      <a:pt x="10731" y="2265"/>
                    </a:lnTo>
                    <a:lnTo>
                      <a:pt x="10527" y="2043"/>
                    </a:lnTo>
                    <a:lnTo>
                      <a:pt x="10118" y="1634"/>
                    </a:lnTo>
                    <a:lnTo>
                      <a:pt x="9895" y="1430"/>
                    </a:lnTo>
                    <a:lnTo>
                      <a:pt x="9654" y="1244"/>
                    </a:lnTo>
                    <a:lnTo>
                      <a:pt x="9413" y="1077"/>
                    </a:lnTo>
                    <a:lnTo>
                      <a:pt x="9171" y="892"/>
                    </a:lnTo>
                    <a:lnTo>
                      <a:pt x="8912" y="743"/>
                    </a:lnTo>
                    <a:lnTo>
                      <a:pt x="8633" y="595"/>
                    </a:lnTo>
                    <a:lnTo>
                      <a:pt x="8355" y="483"/>
                    </a:lnTo>
                    <a:lnTo>
                      <a:pt x="8058" y="372"/>
                    </a:lnTo>
                    <a:lnTo>
                      <a:pt x="7779" y="279"/>
                    </a:lnTo>
                    <a:lnTo>
                      <a:pt x="7482" y="205"/>
                    </a:lnTo>
                    <a:lnTo>
                      <a:pt x="7185" y="149"/>
                    </a:lnTo>
                    <a:lnTo>
                      <a:pt x="6907" y="93"/>
                    </a:lnTo>
                    <a:lnTo>
                      <a:pt x="6610" y="56"/>
                    </a:lnTo>
                    <a:lnTo>
                      <a:pt x="6313" y="19"/>
                    </a:lnTo>
                    <a:lnTo>
                      <a:pt x="601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0" name="Google Shape;1590;p41"/>
          <p:cNvSpPr txBox="1">
            <a:spLocks noGrp="1"/>
          </p:cNvSpPr>
          <p:nvPr>
            <p:ph type="subTitle" idx="1"/>
          </p:nvPr>
        </p:nvSpPr>
        <p:spPr>
          <a:xfrm>
            <a:off x="1015138" y="2394488"/>
            <a:ext cx="3758339" cy="210002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just">
              <a:buNone/>
            </a:pPr>
            <a:r>
              <a:rPr lang="en-ID" sz="1100" dirty="0" err="1"/>
              <a:t>Pemanfaatan</a:t>
            </a:r>
            <a:r>
              <a:rPr lang="en-ID" sz="1100" dirty="0"/>
              <a:t> </a:t>
            </a:r>
            <a:r>
              <a:rPr lang="en-ID" sz="1100" dirty="0" err="1"/>
              <a:t>sistem</a:t>
            </a:r>
            <a:r>
              <a:rPr lang="en-ID" sz="1100" dirty="0"/>
              <a:t> </a:t>
            </a:r>
            <a:r>
              <a:rPr lang="en-ID" sz="1100" dirty="0" err="1"/>
              <a:t>presensi</a:t>
            </a:r>
            <a:r>
              <a:rPr lang="en-ID" sz="1100" dirty="0"/>
              <a:t> </a:t>
            </a:r>
            <a:r>
              <a:rPr lang="en-ID" sz="1100" dirty="0" err="1"/>
              <a:t>mahasiswa</a:t>
            </a:r>
            <a:r>
              <a:rPr lang="en-ID" sz="1100" dirty="0"/>
              <a:t> </a:t>
            </a:r>
            <a:r>
              <a:rPr lang="en-ID" sz="1100" dirty="0" err="1"/>
              <a:t>ini</a:t>
            </a:r>
            <a:r>
              <a:rPr lang="en-ID" sz="1100" dirty="0"/>
              <a:t> </a:t>
            </a:r>
            <a:r>
              <a:rPr lang="en-ID" sz="1100" dirty="0" err="1"/>
              <a:t>sebagai</a:t>
            </a:r>
            <a:r>
              <a:rPr lang="en-ID" sz="1100" dirty="0"/>
              <a:t> </a:t>
            </a:r>
            <a:r>
              <a:rPr lang="en-ID" sz="1100" dirty="0" err="1"/>
              <a:t>sarana</a:t>
            </a:r>
            <a:r>
              <a:rPr lang="en-ID" sz="1100" dirty="0"/>
              <a:t> </a:t>
            </a:r>
            <a:r>
              <a:rPr lang="en-ID" sz="1100" dirty="0" err="1"/>
              <a:t>untuk</a:t>
            </a:r>
            <a:r>
              <a:rPr lang="en-ID" sz="1100" dirty="0"/>
              <a:t> </a:t>
            </a:r>
            <a:r>
              <a:rPr lang="en-ID" sz="1100" dirty="0" err="1"/>
              <a:t>melakukan</a:t>
            </a:r>
            <a:r>
              <a:rPr lang="en-ID" sz="1100" dirty="0"/>
              <a:t> </a:t>
            </a:r>
            <a:r>
              <a:rPr lang="en-ID" sz="1100" dirty="0" err="1"/>
              <a:t>absensi</a:t>
            </a:r>
            <a:r>
              <a:rPr lang="en-ID" sz="1100" dirty="0"/>
              <a:t> </a:t>
            </a:r>
            <a:r>
              <a:rPr lang="en-ID" sz="1100" dirty="0" err="1"/>
              <a:t>dengan</a:t>
            </a:r>
            <a:r>
              <a:rPr lang="en-ID" sz="1100" dirty="0"/>
              <a:t> </a:t>
            </a:r>
            <a:r>
              <a:rPr lang="en-ID" sz="1100" dirty="0" err="1"/>
              <a:t>menggunakan</a:t>
            </a:r>
            <a:r>
              <a:rPr lang="en-ID" sz="1100" dirty="0"/>
              <a:t> android </a:t>
            </a:r>
            <a:r>
              <a:rPr lang="en-ID" sz="1100" dirty="0" err="1"/>
              <a:t>secara</a:t>
            </a:r>
            <a:r>
              <a:rPr lang="en-ID" sz="1100" dirty="0"/>
              <a:t> </a:t>
            </a:r>
            <a:r>
              <a:rPr lang="en-ID" sz="1100" dirty="0" err="1"/>
              <a:t>otomatis</a:t>
            </a:r>
            <a:r>
              <a:rPr lang="en-ID" sz="1100" dirty="0"/>
              <a:t> yang </a:t>
            </a:r>
            <a:r>
              <a:rPr lang="en-ID" sz="1100" dirty="0" err="1"/>
              <a:t>terhubung</a:t>
            </a:r>
            <a:r>
              <a:rPr lang="en-ID" sz="1100" dirty="0"/>
              <a:t> </a:t>
            </a:r>
            <a:r>
              <a:rPr lang="en-ID" sz="1100" dirty="0" err="1"/>
              <a:t>dengan</a:t>
            </a:r>
            <a:r>
              <a:rPr lang="en-ID" sz="1100" dirty="0"/>
              <a:t> google maps yang </a:t>
            </a:r>
            <a:r>
              <a:rPr lang="en-ID" sz="1100" dirty="0" err="1"/>
              <a:t>disediakan</a:t>
            </a:r>
            <a:r>
              <a:rPr lang="en-ID" sz="1100" dirty="0"/>
              <a:t> oleh smartphone android </a:t>
            </a:r>
            <a:r>
              <a:rPr lang="en-ID" sz="1100" dirty="0" err="1"/>
              <a:t>dapat</a:t>
            </a:r>
            <a:r>
              <a:rPr lang="en-ID" sz="1100" dirty="0"/>
              <a:t> </a:t>
            </a:r>
            <a:r>
              <a:rPr lang="en-ID" sz="1100" dirty="0" err="1"/>
              <a:t>mengkunci</a:t>
            </a:r>
            <a:r>
              <a:rPr lang="en-ID" sz="1100" dirty="0"/>
              <a:t> </a:t>
            </a:r>
            <a:r>
              <a:rPr lang="en-ID" sz="1100" dirty="0" err="1"/>
              <a:t>lokasi</a:t>
            </a:r>
            <a:r>
              <a:rPr lang="en-ID" sz="1100" dirty="0"/>
              <a:t>. </a:t>
            </a:r>
            <a:r>
              <a:rPr lang="en-ID" sz="1100" dirty="0" err="1"/>
              <a:t>Rancangan</a:t>
            </a:r>
            <a:r>
              <a:rPr lang="en-ID" sz="1100" dirty="0"/>
              <a:t> </a:t>
            </a:r>
            <a:r>
              <a:rPr lang="en-ID" sz="1100" dirty="0" err="1"/>
              <a:t>sistem</a:t>
            </a:r>
            <a:r>
              <a:rPr lang="en-ID" sz="1100" dirty="0"/>
              <a:t> </a:t>
            </a:r>
            <a:r>
              <a:rPr lang="en-ID" sz="1100" dirty="0" err="1"/>
              <a:t>presensi</a:t>
            </a:r>
            <a:r>
              <a:rPr lang="en-ID" sz="1100" dirty="0"/>
              <a:t> </a:t>
            </a:r>
            <a:r>
              <a:rPr lang="en-ID" sz="1100" dirty="0" err="1"/>
              <a:t>mahasiswa</a:t>
            </a:r>
            <a:r>
              <a:rPr lang="en-ID" sz="1100" dirty="0"/>
              <a:t> </a:t>
            </a:r>
            <a:r>
              <a:rPr lang="en-ID" sz="1100" dirty="0" err="1"/>
              <a:t>sebagai</a:t>
            </a:r>
            <a:r>
              <a:rPr lang="en-ID" sz="1100" dirty="0"/>
              <a:t> </a:t>
            </a:r>
            <a:r>
              <a:rPr lang="en-ID" sz="1100" dirty="0" err="1"/>
              <a:t>solusi</a:t>
            </a:r>
            <a:r>
              <a:rPr lang="en-ID" sz="1100" dirty="0"/>
              <a:t> </a:t>
            </a:r>
            <a:r>
              <a:rPr lang="en-ID" sz="1100" dirty="0" err="1"/>
              <a:t>dari</a:t>
            </a:r>
            <a:r>
              <a:rPr lang="en-ID" sz="1100" dirty="0"/>
              <a:t> </a:t>
            </a:r>
            <a:r>
              <a:rPr lang="en-ID" sz="1100" dirty="0" err="1"/>
              <a:t>permasalahan</a:t>
            </a:r>
            <a:r>
              <a:rPr lang="en-ID" sz="1100" dirty="0"/>
              <a:t> </a:t>
            </a:r>
            <a:r>
              <a:rPr lang="en-ID" sz="1100" dirty="0" err="1"/>
              <a:t>tersebut</a:t>
            </a:r>
            <a:r>
              <a:rPr lang="en-ID" sz="1100" dirty="0"/>
              <a:t>. Hasil </a:t>
            </a:r>
            <a:r>
              <a:rPr lang="en-ID" sz="1100" dirty="0" err="1"/>
              <a:t>dari</a:t>
            </a:r>
            <a:r>
              <a:rPr lang="en-ID" sz="1100" dirty="0"/>
              <a:t> </a:t>
            </a:r>
            <a:r>
              <a:rPr lang="en-ID" sz="1100" dirty="0" err="1"/>
              <a:t>penelitian</a:t>
            </a:r>
            <a:r>
              <a:rPr lang="en-ID" sz="1100" dirty="0"/>
              <a:t> </a:t>
            </a:r>
            <a:r>
              <a:rPr lang="en-ID" sz="1100" dirty="0" err="1"/>
              <a:t>adalah</a:t>
            </a:r>
            <a:r>
              <a:rPr lang="en-ID" sz="1100" dirty="0"/>
              <a:t> </a:t>
            </a:r>
            <a:r>
              <a:rPr lang="en-ID" sz="1100" dirty="0" err="1"/>
              <a:t>terciptanya</a:t>
            </a:r>
            <a:r>
              <a:rPr lang="en-ID" sz="1100" dirty="0"/>
              <a:t> </a:t>
            </a:r>
            <a:r>
              <a:rPr lang="en-ID" sz="1100" dirty="0" err="1"/>
              <a:t>pemanfaatan</a:t>
            </a:r>
            <a:r>
              <a:rPr lang="en-ID" sz="1100" dirty="0"/>
              <a:t> </a:t>
            </a:r>
            <a:r>
              <a:rPr lang="en-ID" sz="1100" dirty="0" err="1"/>
              <a:t>sistem</a:t>
            </a:r>
            <a:r>
              <a:rPr lang="en-ID" sz="1100" dirty="0"/>
              <a:t> </a:t>
            </a:r>
            <a:r>
              <a:rPr lang="en-ID" sz="1100" dirty="0" err="1"/>
              <a:t>presensi</a:t>
            </a:r>
            <a:r>
              <a:rPr lang="en-ID" sz="1100" dirty="0"/>
              <a:t> </a:t>
            </a:r>
            <a:r>
              <a:rPr lang="en-ID" sz="1100" dirty="0" err="1"/>
              <a:t>mahasiswa</a:t>
            </a:r>
            <a:r>
              <a:rPr lang="en-ID" sz="1100" dirty="0"/>
              <a:t> </a:t>
            </a:r>
            <a:r>
              <a:rPr lang="en-ID" sz="1100" dirty="0" err="1"/>
              <a:t>sebagai</a:t>
            </a:r>
            <a:r>
              <a:rPr lang="en-ID" sz="1100" dirty="0"/>
              <a:t> </a:t>
            </a:r>
            <a:r>
              <a:rPr lang="en-ID" sz="1100" dirty="0" err="1"/>
              <a:t>presensi</a:t>
            </a:r>
            <a:r>
              <a:rPr lang="en-ID" sz="1100" dirty="0"/>
              <a:t> </a:t>
            </a:r>
            <a:r>
              <a:rPr lang="en-ID" sz="1100" dirty="0" err="1"/>
              <a:t>kehadiran</a:t>
            </a:r>
            <a:r>
              <a:rPr lang="en-ID" sz="1100" dirty="0"/>
              <a:t> </a:t>
            </a:r>
            <a:r>
              <a:rPr lang="en-ID" sz="1100" dirty="0" err="1"/>
              <a:t>sesuai</a:t>
            </a:r>
            <a:r>
              <a:rPr lang="en-ID" sz="1100" dirty="0"/>
              <a:t> </a:t>
            </a:r>
            <a:r>
              <a:rPr lang="en-ID" sz="1100" dirty="0" err="1"/>
              <a:t>dengan</a:t>
            </a:r>
            <a:r>
              <a:rPr lang="en-ID" sz="1100" dirty="0"/>
              <a:t> </a:t>
            </a:r>
            <a:r>
              <a:rPr lang="en-ID" sz="1100" dirty="0" err="1"/>
              <a:t>jadwal</a:t>
            </a:r>
            <a:r>
              <a:rPr lang="en-ID" sz="1100" dirty="0"/>
              <a:t> </a:t>
            </a:r>
            <a:r>
              <a:rPr lang="en-ID" sz="1100" dirty="0" err="1"/>
              <a:t>perkuliahan</a:t>
            </a:r>
            <a:r>
              <a:rPr lang="en-ID" sz="1100" dirty="0"/>
              <a:t> yang </a:t>
            </a:r>
            <a:r>
              <a:rPr lang="en-ID" sz="1100" dirty="0" err="1"/>
              <a:t>dapat</a:t>
            </a:r>
            <a:r>
              <a:rPr lang="en-ID" sz="1100" dirty="0"/>
              <a:t> </a:t>
            </a:r>
            <a:r>
              <a:rPr lang="en-ID" sz="1100" dirty="0" err="1"/>
              <a:t>membantu</a:t>
            </a:r>
            <a:r>
              <a:rPr lang="en-ID" sz="1100" dirty="0"/>
              <a:t> </a:t>
            </a:r>
            <a:r>
              <a:rPr lang="en-ID" sz="1100" dirty="0" err="1"/>
              <a:t>dosen</a:t>
            </a:r>
            <a:r>
              <a:rPr lang="en-ID" sz="1100" dirty="0"/>
              <a:t> </a:t>
            </a:r>
            <a:r>
              <a:rPr lang="en-ID" sz="1100" dirty="0" err="1"/>
              <a:t>memudahkan</a:t>
            </a:r>
            <a:r>
              <a:rPr lang="en-ID" sz="1100" dirty="0"/>
              <a:t> </a:t>
            </a:r>
            <a:r>
              <a:rPr lang="en-ID" sz="1100" dirty="0" err="1"/>
              <a:t>mengrekap</a:t>
            </a:r>
            <a:r>
              <a:rPr lang="en-ID" sz="1100" dirty="0"/>
              <a:t> </a:t>
            </a:r>
            <a:r>
              <a:rPr lang="en-ID" sz="1100" dirty="0" err="1"/>
              <a:t>kehadiran</a:t>
            </a:r>
            <a:r>
              <a:rPr lang="en-ID" sz="1100" dirty="0"/>
              <a:t> </a:t>
            </a:r>
            <a:r>
              <a:rPr lang="en-ID" sz="1100" dirty="0" err="1"/>
              <a:t>mahasiswa</a:t>
            </a:r>
            <a:r>
              <a:rPr lang="en-ID" sz="1100" dirty="0"/>
              <a:t> </a:t>
            </a:r>
            <a:r>
              <a:rPr lang="en-ID" sz="1100" dirty="0" err="1"/>
              <a:t>dengan</a:t>
            </a:r>
            <a:r>
              <a:rPr lang="en-ID" sz="1100" dirty="0"/>
              <a:t> valid. </a:t>
            </a:r>
          </a:p>
        </p:txBody>
      </p:sp>
      <p:sp>
        <p:nvSpPr>
          <p:cNvPr id="1591" name="Google Shape;1591;p41"/>
          <p:cNvSpPr txBox="1">
            <a:spLocks noGrp="1"/>
          </p:cNvSpPr>
          <p:nvPr>
            <p:ph type="title"/>
          </p:nvPr>
        </p:nvSpPr>
        <p:spPr>
          <a:xfrm>
            <a:off x="1679370" y="1989161"/>
            <a:ext cx="2187000" cy="2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Manfaat</a:t>
            </a:r>
            <a:endParaRPr dirty="0"/>
          </a:p>
        </p:txBody>
      </p:sp>
      <p:grpSp>
        <p:nvGrpSpPr>
          <p:cNvPr id="1592" name="Google Shape;1592;p41"/>
          <p:cNvGrpSpPr/>
          <p:nvPr/>
        </p:nvGrpSpPr>
        <p:grpSpPr>
          <a:xfrm>
            <a:off x="2182320" y="598511"/>
            <a:ext cx="1181100" cy="1181100"/>
            <a:chOff x="3016700" y="1484488"/>
            <a:chExt cx="1181100" cy="1181100"/>
          </a:xfrm>
        </p:grpSpPr>
        <p:sp>
          <p:nvSpPr>
            <p:cNvPr id="1593" name="Google Shape;1593;p41"/>
            <p:cNvSpPr/>
            <p:nvPr/>
          </p:nvSpPr>
          <p:spPr>
            <a:xfrm>
              <a:off x="3016700" y="1484488"/>
              <a:ext cx="1181100" cy="1181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dist="47625" dir="366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41"/>
            <p:cNvSpPr/>
            <p:nvPr/>
          </p:nvSpPr>
          <p:spPr>
            <a:xfrm>
              <a:off x="3017464" y="1484488"/>
              <a:ext cx="1179571" cy="1179618"/>
            </a:xfrm>
            <a:custGeom>
              <a:avLst/>
              <a:gdLst/>
              <a:ahLst/>
              <a:cxnLst/>
              <a:rect l="l" t="t" r="r" b="b"/>
              <a:pathLst>
                <a:path w="95628" h="96809" extrusionOk="0">
                  <a:moveTo>
                    <a:pt x="48186" y="718"/>
                  </a:moveTo>
                  <a:cubicBezTo>
                    <a:pt x="44550" y="-193"/>
                    <a:pt x="40727" y="1735"/>
                    <a:pt x="37137" y="2813"/>
                  </a:cubicBezTo>
                  <a:cubicBezTo>
                    <a:pt x="26977" y="5864"/>
                    <a:pt x="16256" y="10947"/>
                    <a:pt x="10086" y="19577"/>
                  </a:cubicBezTo>
                  <a:cubicBezTo>
                    <a:pt x="2954" y="29554"/>
                    <a:pt x="-841" y="42789"/>
                    <a:pt x="180" y="55010"/>
                  </a:cubicBezTo>
                  <a:cubicBezTo>
                    <a:pt x="991" y="64716"/>
                    <a:pt x="3835" y="75721"/>
                    <a:pt x="11229" y="82061"/>
                  </a:cubicBezTo>
                  <a:cubicBezTo>
                    <a:pt x="23043" y="92191"/>
                    <a:pt x="40130" y="98084"/>
                    <a:pt x="55616" y="96539"/>
                  </a:cubicBezTo>
                  <a:cubicBezTo>
                    <a:pt x="68374" y="95267"/>
                    <a:pt x="81023" y="86197"/>
                    <a:pt x="87620" y="75203"/>
                  </a:cubicBezTo>
                  <a:cubicBezTo>
                    <a:pt x="94444" y="63830"/>
                    <a:pt x="96563" y="49348"/>
                    <a:pt x="95240" y="36151"/>
                  </a:cubicBezTo>
                  <a:cubicBezTo>
                    <a:pt x="93286" y="16665"/>
                    <a:pt x="67373" y="-4043"/>
                    <a:pt x="48377" y="718"/>
                  </a:cubicBez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595" name="Google Shape;1595;p41"/>
          <p:cNvGrpSpPr/>
          <p:nvPr/>
        </p:nvGrpSpPr>
        <p:grpSpPr>
          <a:xfrm rot="-238139">
            <a:off x="2568107" y="878748"/>
            <a:ext cx="409526" cy="620653"/>
            <a:chOff x="-1385375" y="1796650"/>
            <a:chExt cx="504375" cy="764400"/>
          </a:xfrm>
        </p:grpSpPr>
        <p:sp>
          <p:nvSpPr>
            <p:cNvPr id="1596" name="Google Shape;1596;p41"/>
            <p:cNvSpPr/>
            <p:nvPr/>
          </p:nvSpPr>
          <p:spPr>
            <a:xfrm>
              <a:off x="-1364700" y="2124950"/>
              <a:ext cx="465550" cy="401650"/>
            </a:xfrm>
            <a:custGeom>
              <a:avLst/>
              <a:gdLst/>
              <a:ahLst/>
              <a:cxnLst/>
              <a:rect l="l" t="t" r="r" b="b"/>
              <a:pathLst>
                <a:path w="18622" h="16066" fill="none" extrusionOk="0">
                  <a:moveTo>
                    <a:pt x="17844" y="1"/>
                  </a:moveTo>
                  <a:lnTo>
                    <a:pt x="17844" y="1"/>
                  </a:lnTo>
                  <a:lnTo>
                    <a:pt x="17769" y="1"/>
                  </a:lnTo>
                  <a:lnTo>
                    <a:pt x="17719" y="51"/>
                  </a:lnTo>
                  <a:lnTo>
                    <a:pt x="17644" y="101"/>
                  </a:lnTo>
                  <a:lnTo>
                    <a:pt x="17619" y="176"/>
                  </a:lnTo>
                  <a:lnTo>
                    <a:pt x="17619" y="176"/>
                  </a:lnTo>
                  <a:lnTo>
                    <a:pt x="17569" y="377"/>
                  </a:lnTo>
                  <a:lnTo>
                    <a:pt x="17544" y="577"/>
                  </a:lnTo>
                  <a:lnTo>
                    <a:pt x="17518" y="1003"/>
                  </a:lnTo>
                  <a:lnTo>
                    <a:pt x="17518" y="1003"/>
                  </a:lnTo>
                  <a:lnTo>
                    <a:pt x="17393" y="1329"/>
                  </a:lnTo>
                  <a:lnTo>
                    <a:pt x="17318" y="1630"/>
                  </a:lnTo>
                  <a:lnTo>
                    <a:pt x="17268" y="1956"/>
                  </a:lnTo>
                  <a:lnTo>
                    <a:pt x="17243" y="2256"/>
                  </a:lnTo>
                  <a:lnTo>
                    <a:pt x="17218" y="2908"/>
                  </a:lnTo>
                  <a:lnTo>
                    <a:pt x="17218" y="3585"/>
                  </a:lnTo>
                  <a:lnTo>
                    <a:pt x="17218" y="3585"/>
                  </a:lnTo>
                  <a:lnTo>
                    <a:pt x="17168" y="4612"/>
                  </a:lnTo>
                  <a:lnTo>
                    <a:pt x="17092" y="5615"/>
                  </a:lnTo>
                  <a:lnTo>
                    <a:pt x="16917" y="7670"/>
                  </a:lnTo>
                  <a:lnTo>
                    <a:pt x="16917" y="7670"/>
                  </a:lnTo>
                  <a:lnTo>
                    <a:pt x="16641" y="11203"/>
                  </a:lnTo>
                  <a:lnTo>
                    <a:pt x="16491" y="12983"/>
                  </a:lnTo>
                  <a:lnTo>
                    <a:pt x="16391" y="14762"/>
                  </a:lnTo>
                  <a:lnTo>
                    <a:pt x="16391" y="14762"/>
                  </a:lnTo>
                  <a:lnTo>
                    <a:pt x="15438" y="14737"/>
                  </a:lnTo>
                  <a:lnTo>
                    <a:pt x="14511" y="14687"/>
                  </a:lnTo>
                  <a:lnTo>
                    <a:pt x="12657" y="14537"/>
                  </a:lnTo>
                  <a:lnTo>
                    <a:pt x="10777" y="14386"/>
                  </a:lnTo>
                  <a:lnTo>
                    <a:pt x="9850" y="14311"/>
                  </a:lnTo>
                  <a:lnTo>
                    <a:pt x="8897" y="14261"/>
                  </a:lnTo>
                  <a:lnTo>
                    <a:pt x="8897" y="14261"/>
                  </a:lnTo>
                  <a:lnTo>
                    <a:pt x="7945" y="14236"/>
                  </a:lnTo>
                  <a:lnTo>
                    <a:pt x="6968" y="14236"/>
                  </a:lnTo>
                  <a:lnTo>
                    <a:pt x="6968" y="14236"/>
                  </a:lnTo>
                  <a:lnTo>
                    <a:pt x="5314" y="14261"/>
                  </a:lnTo>
                  <a:lnTo>
                    <a:pt x="3634" y="14336"/>
                  </a:lnTo>
                  <a:lnTo>
                    <a:pt x="1955" y="14436"/>
                  </a:lnTo>
                  <a:lnTo>
                    <a:pt x="326" y="14562"/>
                  </a:lnTo>
                  <a:lnTo>
                    <a:pt x="326" y="14562"/>
                  </a:lnTo>
                  <a:lnTo>
                    <a:pt x="201" y="14612"/>
                  </a:lnTo>
                  <a:lnTo>
                    <a:pt x="101" y="14687"/>
                  </a:lnTo>
                  <a:lnTo>
                    <a:pt x="51" y="14762"/>
                  </a:lnTo>
                  <a:lnTo>
                    <a:pt x="1" y="14887"/>
                  </a:lnTo>
                  <a:lnTo>
                    <a:pt x="1" y="14988"/>
                  </a:lnTo>
                  <a:lnTo>
                    <a:pt x="51" y="15088"/>
                  </a:lnTo>
                  <a:lnTo>
                    <a:pt x="126" y="15188"/>
                  </a:lnTo>
                  <a:lnTo>
                    <a:pt x="251" y="15213"/>
                  </a:lnTo>
                  <a:lnTo>
                    <a:pt x="251" y="15213"/>
                  </a:lnTo>
                  <a:lnTo>
                    <a:pt x="1304" y="15339"/>
                  </a:lnTo>
                  <a:lnTo>
                    <a:pt x="2331" y="15414"/>
                  </a:lnTo>
                  <a:lnTo>
                    <a:pt x="3384" y="15439"/>
                  </a:lnTo>
                  <a:lnTo>
                    <a:pt x="4411" y="15489"/>
                  </a:lnTo>
                  <a:lnTo>
                    <a:pt x="6491" y="15514"/>
                  </a:lnTo>
                  <a:lnTo>
                    <a:pt x="7544" y="15539"/>
                  </a:lnTo>
                  <a:lnTo>
                    <a:pt x="8597" y="15564"/>
                  </a:lnTo>
                  <a:lnTo>
                    <a:pt x="8597" y="15564"/>
                  </a:lnTo>
                  <a:lnTo>
                    <a:pt x="9549" y="15614"/>
                  </a:lnTo>
                  <a:lnTo>
                    <a:pt x="10526" y="15689"/>
                  </a:lnTo>
                  <a:lnTo>
                    <a:pt x="12456" y="15865"/>
                  </a:lnTo>
                  <a:lnTo>
                    <a:pt x="13408" y="15940"/>
                  </a:lnTo>
                  <a:lnTo>
                    <a:pt x="14386" y="16015"/>
                  </a:lnTo>
                  <a:lnTo>
                    <a:pt x="15338" y="16065"/>
                  </a:lnTo>
                  <a:lnTo>
                    <a:pt x="16316" y="16065"/>
                  </a:lnTo>
                  <a:lnTo>
                    <a:pt x="16316" y="16065"/>
                  </a:lnTo>
                  <a:lnTo>
                    <a:pt x="16992" y="16065"/>
                  </a:lnTo>
                  <a:lnTo>
                    <a:pt x="16992" y="16065"/>
                  </a:lnTo>
                  <a:lnTo>
                    <a:pt x="17117" y="16040"/>
                  </a:lnTo>
                  <a:lnTo>
                    <a:pt x="17243" y="16015"/>
                  </a:lnTo>
                  <a:lnTo>
                    <a:pt x="17343" y="15965"/>
                  </a:lnTo>
                  <a:lnTo>
                    <a:pt x="17443" y="15890"/>
                  </a:lnTo>
                  <a:lnTo>
                    <a:pt x="17518" y="15790"/>
                  </a:lnTo>
                  <a:lnTo>
                    <a:pt x="17594" y="15689"/>
                  </a:lnTo>
                  <a:lnTo>
                    <a:pt x="17644" y="15564"/>
                  </a:lnTo>
                  <a:lnTo>
                    <a:pt x="17644" y="15439"/>
                  </a:lnTo>
                  <a:lnTo>
                    <a:pt x="17644" y="15439"/>
                  </a:lnTo>
                  <a:lnTo>
                    <a:pt x="17694" y="14436"/>
                  </a:lnTo>
                  <a:lnTo>
                    <a:pt x="17744" y="13434"/>
                  </a:lnTo>
                  <a:lnTo>
                    <a:pt x="17894" y="11429"/>
                  </a:lnTo>
                  <a:lnTo>
                    <a:pt x="18245" y="7419"/>
                  </a:lnTo>
                  <a:lnTo>
                    <a:pt x="18245" y="7419"/>
                  </a:lnTo>
                  <a:lnTo>
                    <a:pt x="18320" y="6717"/>
                  </a:lnTo>
                  <a:lnTo>
                    <a:pt x="18421" y="5966"/>
                  </a:lnTo>
                  <a:lnTo>
                    <a:pt x="18496" y="5189"/>
                  </a:lnTo>
                  <a:lnTo>
                    <a:pt x="18571" y="4412"/>
                  </a:lnTo>
                  <a:lnTo>
                    <a:pt x="18621" y="3610"/>
                  </a:lnTo>
                  <a:lnTo>
                    <a:pt x="18621" y="3234"/>
                  </a:lnTo>
                  <a:lnTo>
                    <a:pt x="18596" y="2833"/>
                  </a:lnTo>
                  <a:lnTo>
                    <a:pt x="18571" y="2457"/>
                  </a:lnTo>
                  <a:lnTo>
                    <a:pt x="18521" y="2106"/>
                  </a:lnTo>
                  <a:lnTo>
                    <a:pt x="18446" y="1730"/>
                  </a:lnTo>
                  <a:lnTo>
                    <a:pt x="18345" y="1379"/>
                  </a:lnTo>
                  <a:lnTo>
                    <a:pt x="18345" y="1379"/>
                  </a:lnTo>
                  <a:lnTo>
                    <a:pt x="18320" y="1054"/>
                  </a:lnTo>
                  <a:lnTo>
                    <a:pt x="18245" y="753"/>
                  </a:lnTo>
                  <a:lnTo>
                    <a:pt x="18195" y="452"/>
                  </a:lnTo>
                  <a:lnTo>
                    <a:pt x="18120" y="201"/>
                  </a:lnTo>
                  <a:lnTo>
                    <a:pt x="18120" y="201"/>
                  </a:lnTo>
                  <a:lnTo>
                    <a:pt x="18070" y="101"/>
                  </a:lnTo>
                  <a:lnTo>
                    <a:pt x="17995" y="51"/>
                  </a:lnTo>
                  <a:lnTo>
                    <a:pt x="17919" y="1"/>
                  </a:lnTo>
                  <a:lnTo>
                    <a:pt x="17844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41"/>
            <p:cNvSpPr/>
            <p:nvPr/>
          </p:nvSpPr>
          <p:spPr>
            <a:xfrm>
              <a:off x="-1385375" y="1796650"/>
              <a:ext cx="504375" cy="764400"/>
            </a:xfrm>
            <a:custGeom>
              <a:avLst/>
              <a:gdLst/>
              <a:ahLst/>
              <a:cxnLst/>
              <a:rect l="l" t="t" r="r" b="b"/>
              <a:pathLst>
                <a:path w="20175" h="30576" extrusionOk="0">
                  <a:moveTo>
                    <a:pt x="10752" y="3509"/>
                  </a:moveTo>
                  <a:lnTo>
                    <a:pt x="11103" y="3534"/>
                  </a:lnTo>
                  <a:lnTo>
                    <a:pt x="11454" y="3635"/>
                  </a:lnTo>
                  <a:lnTo>
                    <a:pt x="11829" y="3735"/>
                  </a:lnTo>
                  <a:lnTo>
                    <a:pt x="12155" y="3860"/>
                  </a:lnTo>
                  <a:lnTo>
                    <a:pt x="12456" y="4011"/>
                  </a:lnTo>
                  <a:lnTo>
                    <a:pt x="12732" y="4186"/>
                  </a:lnTo>
                  <a:lnTo>
                    <a:pt x="12982" y="4361"/>
                  </a:lnTo>
                  <a:lnTo>
                    <a:pt x="13208" y="4562"/>
                  </a:lnTo>
                  <a:lnTo>
                    <a:pt x="13408" y="4788"/>
                  </a:lnTo>
                  <a:lnTo>
                    <a:pt x="13609" y="5013"/>
                  </a:lnTo>
                  <a:lnTo>
                    <a:pt x="13759" y="5239"/>
                  </a:lnTo>
                  <a:lnTo>
                    <a:pt x="13910" y="5489"/>
                  </a:lnTo>
                  <a:lnTo>
                    <a:pt x="14035" y="5765"/>
                  </a:lnTo>
                  <a:lnTo>
                    <a:pt x="14160" y="6041"/>
                  </a:lnTo>
                  <a:lnTo>
                    <a:pt x="14235" y="6316"/>
                  </a:lnTo>
                  <a:lnTo>
                    <a:pt x="14336" y="6617"/>
                  </a:lnTo>
                  <a:lnTo>
                    <a:pt x="14461" y="7218"/>
                  </a:lnTo>
                  <a:lnTo>
                    <a:pt x="14561" y="7870"/>
                  </a:lnTo>
                  <a:lnTo>
                    <a:pt x="14611" y="8522"/>
                  </a:lnTo>
                  <a:lnTo>
                    <a:pt x="14712" y="9825"/>
                  </a:lnTo>
                  <a:lnTo>
                    <a:pt x="14737" y="10476"/>
                  </a:lnTo>
                  <a:lnTo>
                    <a:pt x="14787" y="11103"/>
                  </a:lnTo>
                  <a:lnTo>
                    <a:pt x="14862" y="11730"/>
                  </a:lnTo>
                  <a:lnTo>
                    <a:pt x="14962" y="12306"/>
                  </a:lnTo>
                  <a:lnTo>
                    <a:pt x="14962" y="12306"/>
                  </a:lnTo>
                  <a:lnTo>
                    <a:pt x="11203" y="12030"/>
                  </a:lnTo>
                  <a:lnTo>
                    <a:pt x="8747" y="11805"/>
                  </a:lnTo>
                  <a:lnTo>
                    <a:pt x="6291" y="11604"/>
                  </a:lnTo>
                  <a:lnTo>
                    <a:pt x="6491" y="10426"/>
                  </a:lnTo>
                  <a:lnTo>
                    <a:pt x="6742" y="9048"/>
                  </a:lnTo>
                  <a:lnTo>
                    <a:pt x="6917" y="8321"/>
                  </a:lnTo>
                  <a:lnTo>
                    <a:pt x="7093" y="7594"/>
                  </a:lnTo>
                  <a:lnTo>
                    <a:pt x="7318" y="6868"/>
                  </a:lnTo>
                  <a:lnTo>
                    <a:pt x="7569" y="6191"/>
                  </a:lnTo>
                  <a:lnTo>
                    <a:pt x="7719" y="5865"/>
                  </a:lnTo>
                  <a:lnTo>
                    <a:pt x="7870" y="5539"/>
                  </a:lnTo>
                  <a:lnTo>
                    <a:pt x="8045" y="5239"/>
                  </a:lnTo>
                  <a:lnTo>
                    <a:pt x="8221" y="4963"/>
                  </a:lnTo>
                  <a:lnTo>
                    <a:pt x="8421" y="4687"/>
                  </a:lnTo>
                  <a:lnTo>
                    <a:pt x="8622" y="4462"/>
                  </a:lnTo>
                  <a:lnTo>
                    <a:pt x="8822" y="4236"/>
                  </a:lnTo>
                  <a:lnTo>
                    <a:pt x="9048" y="4036"/>
                  </a:lnTo>
                  <a:lnTo>
                    <a:pt x="9298" y="3860"/>
                  </a:lnTo>
                  <a:lnTo>
                    <a:pt x="9574" y="3735"/>
                  </a:lnTo>
                  <a:lnTo>
                    <a:pt x="9825" y="3635"/>
                  </a:lnTo>
                  <a:lnTo>
                    <a:pt x="10125" y="3560"/>
                  </a:lnTo>
                  <a:lnTo>
                    <a:pt x="10426" y="3509"/>
                  </a:lnTo>
                  <a:close/>
                  <a:moveTo>
                    <a:pt x="10752" y="1078"/>
                  </a:moveTo>
                  <a:lnTo>
                    <a:pt x="11253" y="1104"/>
                  </a:lnTo>
                  <a:lnTo>
                    <a:pt x="11829" y="1179"/>
                  </a:lnTo>
                  <a:lnTo>
                    <a:pt x="12306" y="1279"/>
                  </a:lnTo>
                  <a:lnTo>
                    <a:pt x="12757" y="1404"/>
                  </a:lnTo>
                  <a:lnTo>
                    <a:pt x="13183" y="1555"/>
                  </a:lnTo>
                  <a:lnTo>
                    <a:pt x="13584" y="1730"/>
                  </a:lnTo>
                  <a:lnTo>
                    <a:pt x="13935" y="1956"/>
                  </a:lnTo>
                  <a:lnTo>
                    <a:pt x="14286" y="2181"/>
                  </a:lnTo>
                  <a:lnTo>
                    <a:pt x="14586" y="2432"/>
                  </a:lnTo>
                  <a:lnTo>
                    <a:pt x="14862" y="2707"/>
                  </a:lnTo>
                  <a:lnTo>
                    <a:pt x="15113" y="3008"/>
                  </a:lnTo>
                  <a:lnTo>
                    <a:pt x="15338" y="3334"/>
                  </a:lnTo>
                  <a:lnTo>
                    <a:pt x="15539" y="3660"/>
                  </a:lnTo>
                  <a:lnTo>
                    <a:pt x="15739" y="4011"/>
                  </a:lnTo>
                  <a:lnTo>
                    <a:pt x="15889" y="4387"/>
                  </a:lnTo>
                  <a:lnTo>
                    <a:pt x="16040" y="4762"/>
                  </a:lnTo>
                  <a:lnTo>
                    <a:pt x="16190" y="5163"/>
                  </a:lnTo>
                  <a:lnTo>
                    <a:pt x="16290" y="5564"/>
                  </a:lnTo>
                  <a:lnTo>
                    <a:pt x="16391" y="5990"/>
                  </a:lnTo>
                  <a:lnTo>
                    <a:pt x="16466" y="6417"/>
                  </a:lnTo>
                  <a:lnTo>
                    <a:pt x="16616" y="7269"/>
                  </a:lnTo>
                  <a:lnTo>
                    <a:pt x="16716" y="8146"/>
                  </a:lnTo>
                  <a:lnTo>
                    <a:pt x="16767" y="9048"/>
                  </a:lnTo>
                  <a:lnTo>
                    <a:pt x="16842" y="10802"/>
                  </a:lnTo>
                  <a:lnTo>
                    <a:pt x="16892" y="11654"/>
                  </a:lnTo>
                  <a:lnTo>
                    <a:pt x="16942" y="12481"/>
                  </a:lnTo>
                  <a:lnTo>
                    <a:pt x="15764" y="12381"/>
                  </a:lnTo>
                  <a:lnTo>
                    <a:pt x="15889" y="11704"/>
                  </a:lnTo>
                  <a:lnTo>
                    <a:pt x="15965" y="11003"/>
                  </a:lnTo>
                  <a:lnTo>
                    <a:pt x="15990" y="10251"/>
                  </a:lnTo>
                  <a:lnTo>
                    <a:pt x="15965" y="9499"/>
                  </a:lnTo>
                  <a:lnTo>
                    <a:pt x="15889" y="8747"/>
                  </a:lnTo>
                  <a:lnTo>
                    <a:pt x="15764" y="7970"/>
                  </a:lnTo>
                  <a:lnTo>
                    <a:pt x="15589" y="7218"/>
                  </a:lnTo>
                  <a:lnTo>
                    <a:pt x="15463" y="6868"/>
                  </a:lnTo>
                  <a:lnTo>
                    <a:pt x="15338" y="6492"/>
                  </a:lnTo>
                  <a:lnTo>
                    <a:pt x="15213" y="6141"/>
                  </a:lnTo>
                  <a:lnTo>
                    <a:pt x="15062" y="5790"/>
                  </a:lnTo>
                  <a:lnTo>
                    <a:pt x="14887" y="5464"/>
                  </a:lnTo>
                  <a:lnTo>
                    <a:pt x="14712" y="5138"/>
                  </a:lnTo>
                  <a:lnTo>
                    <a:pt x="14511" y="4838"/>
                  </a:lnTo>
                  <a:lnTo>
                    <a:pt x="14311" y="4537"/>
                  </a:lnTo>
                  <a:lnTo>
                    <a:pt x="14085" y="4261"/>
                  </a:lnTo>
                  <a:lnTo>
                    <a:pt x="13834" y="4011"/>
                  </a:lnTo>
                  <a:lnTo>
                    <a:pt x="13584" y="3760"/>
                  </a:lnTo>
                  <a:lnTo>
                    <a:pt x="13308" y="3534"/>
                  </a:lnTo>
                  <a:lnTo>
                    <a:pt x="13032" y="3334"/>
                  </a:lnTo>
                  <a:lnTo>
                    <a:pt x="12732" y="3159"/>
                  </a:lnTo>
                  <a:lnTo>
                    <a:pt x="12406" y="2983"/>
                  </a:lnTo>
                  <a:lnTo>
                    <a:pt x="12080" y="2858"/>
                  </a:lnTo>
                  <a:lnTo>
                    <a:pt x="11729" y="2758"/>
                  </a:lnTo>
                  <a:lnTo>
                    <a:pt x="11378" y="2657"/>
                  </a:lnTo>
                  <a:lnTo>
                    <a:pt x="10977" y="2607"/>
                  </a:lnTo>
                  <a:lnTo>
                    <a:pt x="10601" y="2607"/>
                  </a:lnTo>
                  <a:lnTo>
                    <a:pt x="10251" y="2632"/>
                  </a:lnTo>
                  <a:lnTo>
                    <a:pt x="9900" y="2707"/>
                  </a:lnTo>
                  <a:lnTo>
                    <a:pt x="9574" y="2808"/>
                  </a:lnTo>
                  <a:lnTo>
                    <a:pt x="9248" y="2933"/>
                  </a:lnTo>
                  <a:lnTo>
                    <a:pt x="8947" y="3083"/>
                  </a:lnTo>
                  <a:lnTo>
                    <a:pt x="8672" y="3284"/>
                  </a:lnTo>
                  <a:lnTo>
                    <a:pt x="8396" y="3484"/>
                  </a:lnTo>
                  <a:lnTo>
                    <a:pt x="8145" y="3735"/>
                  </a:lnTo>
                  <a:lnTo>
                    <a:pt x="7895" y="4011"/>
                  </a:lnTo>
                  <a:lnTo>
                    <a:pt x="7669" y="4286"/>
                  </a:lnTo>
                  <a:lnTo>
                    <a:pt x="7444" y="4587"/>
                  </a:lnTo>
                  <a:lnTo>
                    <a:pt x="7243" y="4913"/>
                  </a:lnTo>
                  <a:lnTo>
                    <a:pt x="7043" y="5264"/>
                  </a:lnTo>
                  <a:lnTo>
                    <a:pt x="6867" y="5615"/>
                  </a:lnTo>
                  <a:lnTo>
                    <a:pt x="6717" y="5965"/>
                  </a:lnTo>
                  <a:lnTo>
                    <a:pt x="6567" y="6341"/>
                  </a:lnTo>
                  <a:lnTo>
                    <a:pt x="6291" y="7118"/>
                  </a:lnTo>
                  <a:lnTo>
                    <a:pt x="6090" y="7895"/>
                  </a:lnTo>
                  <a:lnTo>
                    <a:pt x="5940" y="8697"/>
                  </a:lnTo>
                  <a:lnTo>
                    <a:pt x="5815" y="9474"/>
                  </a:lnTo>
                  <a:lnTo>
                    <a:pt x="5740" y="10226"/>
                  </a:lnTo>
                  <a:lnTo>
                    <a:pt x="5740" y="10928"/>
                  </a:lnTo>
                  <a:lnTo>
                    <a:pt x="5765" y="11579"/>
                  </a:lnTo>
                  <a:lnTo>
                    <a:pt x="4988" y="11529"/>
                  </a:lnTo>
                  <a:lnTo>
                    <a:pt x="4236" y="11479"/>
                  </a:lnTo>
                  <a:lnTo>
                    <a:pt x="4512" y="9700"/>
                  </a:lnTo>
                  <a:lnTo>
                    <a:pt x="4687" y="8772"/>
                  </a:lnTo>
                  <a:lnTo>
                    <a:pt x="4887" y="7845"/>
                  </a:lnTo>
                  <a:lnTo>
                    <a:pt x="5088" y="6893"/>
                  </a:lnTo>
                  <a:lnTo>
                    <a:pt x="5364" y="5990"/>
                  </a:lnTo>
                  <a:lnTo>
                    <a:pt x="5514" y="5539"/>
                  </a:lnTo>
                  <a:lnTo>
                    <a:pt x="5664" y="5113"/>
                  </a:lnTo>
                  <a:lnTo>
                    <a:pt x="5840" y="4687"/>
                  </a:lnTo>
                  <a:lnTo>
                    <a:pt x="6015" y="4261"/>
                  </a:lnTo>
                  <a:lnTo>
                    <a:pt x="6241" y="3885"/>
                  </a:lnTo>
                  <a:lnTo>
                    <a:pt x="6441" y="3509"/>
                  </a:lnTo>
                  <a:lnTo>
                    <a:pt x="6692" y="3159"/>
                  </a:lnTo>
                  <a:lnTo>
                    <a:pt x="6943" y="2808"/>
                  </a:lnTo>
                  <a:lnTo>
                    <a:pt x="7218" y="2507"/>
                  </a:lnTo>
                  <a:lnTo>
                    <a:pt x="7519" y="2231"/>
                  </a:lnTo>
                  <a:lnTo>
                    <a:pt x="7845" y="1956"/>
                  </a:lnTo>
                  <a:lnTo>
                    <a:pt x="8171" y="1730"/>
                  </a:lnTo>
                  <a:lnTo>
                    <a:pt x="8546" y="1555"/>
                  </a:lnTo>
                  <a:lnTo>
                    <a:pt x="8922" y="1379"/>
                  </a:lnTo>
                  <a:lnTo>
                    <a:pt x="9348" y="1254"/>
                  </a:lnTo>
                  <a:lnTo>
                    <a:pt x="9774" y="1154"/>
                  </a:lnTo>
                  <a:lnTo>
                    <a:pt x="10251" y="1104"/>
                  </a:lnTo>
                  <a:lnTo>
                    <a:pt x="10752" y="1078"/>
                  </a:lnTo>
                  <a:close/>
                  <a:moveTo>
                    <a:pt x="2256" y="12030"/>
                  </a:moveTo>
                  <a:lnTo>
                    <a:pt x="3634" y="12256"/>
                  </a:lnTo>
                  <a:lnTo>
                    <a:pt x="3735" y="12306"/>
                  </a:lnTo>
                  <a:lnTo>
                    <a:pt x="3835" y="12356"/>
                  </a:lnTo>
                  <a:lnTo>
                    <a:pt x="3935" y="12356"/>
                  </a:lnTo>
                  <a:lnTo>
                    <a:pt x="4010" y="12306"/>
                  </a:lnTo>
                  <a:lnTo>
                    <a:pt x="5890" y="12582"/>
                  </a:lnTo>
                  <a:lnTo>
                    <a:pt x="7770" y="12832"/>
                  </a:lnTo>
                  <a:lnTo>
                    <a:pt x="9649" y="13033"/>
                  </a:lnTo>
                  <a:lnTo>
                    <a:pt x="11529" y="13233"/>
                  </a:lnTo>
                  <a:lnTo>
                    <a:pt x="13408" y="13384"/>
                  </a:lnTo>
                  <a:lnTo>
                    <a:pt x="15288" y="13534"/>
                  </a:lnTo>
                  <a:lnTo>
                    <a:pt x="19047" y="13785"/>
                  </a:lnTo>
                  <a:lnTo>
                    <a:pt x="18972" y="14311"/>
                  </a:lnTo>
                  <a:lnTo>
                    <a:pt x="18897" y="14862"/>
                  </a:lnTo>
                  <a:lnTo>
                    <a:pt x="18847" y="15414"/>
                  </a:lnTo>
                  <a:lnTo>
                    <a:pt x="18797" y="15965"/>
                  </a:lnTo>
                  <a:lnTo>
                    <a:pt x="18772" y="17093"/>
                  </a:lnTo>
                  <a:lnTo>
                    <a:pt x="18746" y="18195"/>
                  </a:lnTo>
                  <a:lnTo>
                    <a:pt x="18746" y="19323"/>
                  </a:lnTo>
                  <a:lnTo>
                    <a:pt x="18721" y="20451"/>
                  </a:lnTo>
                  <a:lnTo>
                    <a:pt x="18696" y="21554"/>
                  </a:lnTo>
                  <a:lnTo>
                    <a:pt x="18646" y="22105"/>
                  </a:lnTo>
                  <a:lnTo>
                    <a:pt x="18596" y="22656"/>
                  </a:lnTo>
                  <a:lnTo>
                    <a:pt x="18421" y="24185"/>
                  </a:lnTo>
                  <a:lnTo>
                    <a:pt x="18345" y="24962"/>
                  </a:lnTo>
                  <a:lnTo>
                    <a:pt x="18270" y="25739"/>
                  </a:lnTo>
                  <a:lnTo>
                    <a:pt x="18220" y="26516"/>
                  </a:lnTo>
                  <a:lnTo>
                    <a:pt x="18220" y="27293"/>
                  </a:lnTo>
                  <a:lnTo>
                    <a:pt x="18220" y="28070"/>
                  </a:lnTo>
                  <a:lnTo>
                    <a:pt x="18295" y="28846"/>
                  </a:lnTo>
                  <a:lnTo>
                    <a:pt x="18245" y="28972"/>
                  </a:lnTo>
                  <a:lnTo>
                    <a:pt x="18195" y="29072"/>
                  </a:lnTo>
                  <a:lnTo>
                    <a:pt x="18120" y="29147"/>
                  </a:lnTo>
                  <a:lnTo>
                    <a:pt x="18045" y="29197"/>
                  </a:lnTo>
                  <a:lnTo>
                    <a:pt x="17919" y="29222"/>
                  </a:lnTo>
                  <a:lnTo>
                    <a:pt x="17769" y="29222"/>
                  </a:lnTo>
                  <a:lnTo>
                    <a:pt x="17268" y="29197"/>
                  </a:lnTo>
                  <a:lnTo>
                    <a:pt x="16015" y="29047"/>
                  </a:lnTo>
                  <a:lnTo>
                    <a:pt x="14762" y="28947"/>
                  </a:lnTo>
                  <a:lnTo>
                    <a:pt x="13509" y="28846"/>
                  </a:lnTo>
                  <a:lnTo>
                    <a:pt x="12256" y="28771"/>
                  </a:lnTo>
                  <a:lnTo>
                    <a:pt x="10902" y="28646"/>
                  </a:lnTo>
                  <a:lnTo>
                    <a:pt x="9549" y="28521"/>
                  </a:lnTo>
                  <a:lnTo>
                    <a:pt x="8221" y="28395"/>
                  </a:lnTo>
                  <a:lnTo>
                    <a:pt x="7544" y="28370"/>
                  </a:lnTo>
                  <a:lnTo>
                    <a:pt x="6842" y="28345"/>
                  </a:lnTo>
                  <a:lnTo>
                    <a:pt x="3985" y="28345"/>
                  </a:lnTo>
                  <a:lnTo>
                    <a:pt x="2532" y="28320"/>
                  </a:lnTo>
                  <a:lnTo>
                    <a:pt x="1805" y="28295"/>
                  </a:lnTo>
                  <a:lnTo>
                    <a:pt x="1103" y="28245"/>
                  </a:lnTo>
                  <a:lnTo>
                    <a:pt x="1128" y="27192"/>
                  </a:lnTo>
                  <a:lnTo>
                    <a:pt x="1178" y="26115"/>
                  </a:lnTo>
                  <a:lnTo>
                    <a:pt x="1279" y="25037"/>
                  </a:lnTo>
                  <a:lnTo>
                    <a:pt x="1379" y="23985"/>
                  </a:lnTo>
                  <a:lnTo>
                    <a:pt x="1604" y="21854"/>
                  </a:lnTo>
                  <a:lnTo>
                    <a:pt x="1705" y="20777"/>
                  </a:lnTo>
                  <a:lnTo>
                    <a:pt x="1780" y="19724"/>
                  </a:lnTo>
                  <a:lnTo>
                    <a:pt x="2005" y="15865"/>
                  </a:lnTo>
                  <a:lnTo>
                    <a:pt x="2256" y="12030"/>
                  </a:lnTo>
                  <a:close/>
                  <a:moveTo>
                    <a:pt x="11303" y="1"/>
                  </a:moveTo>
                  <a:lnTo>
                    <a:pt x="10752" y="26"/>
                  </a:lnTo>
                  <a:lnTo>
                    <a:pt x="10201" y="76"/>
                  </a:lnTo>
                  <a:lnTo>
                    <a:pt x="9699" y="151"/>
                  </a:lnTo>
                  <a:lnTo>
                    <a:pt x="9223" y="276"/>
                  </a:lnTo>
                  <a:lnTo>
                    <a:pt x="8772" y="427"/>
                  </a:lnTo>
                  <a:lnTo>
                    <a:pt x="8321" y="627"/>
                  </a:lnTo>
                  <a:lnTo>
                    <a:pt x="7920" y="853"/>
                  </a:lnTo>
                  <a:lnTo>
                    <a:pt x="7519" y="1104"/>
                  </a:lnTo>
                  <a:lnTo>
                    <a:pt x="7143" y="1379"/>
                  </a:lnTo>
                  <a:lnTo>
                    <a:pt x="6792" y="1680"/>
                  </a:lnTo>
                  <a:lnTo>
                    <a:pt x="6466" y="2031"/>
                  </a:lnTo>
                  <a:lnTo>
                    <a:pt x="6166" y="2382"/>
                  </a:lnTo>
                  <a:lnTo>
                    <a:pt x="5890" y="2758"/>
                  </a:lnTo>
                  <a:lnTo>
                    <a:pt x="5614" y="3159"/>
                  </a:lnTo>
                  <a:lnTo>
                    <a:pt x="5364" y="3585"/>
                  </a:lnTo>
                  <a:lnTo>
                    <a:pt x="5138" y="4011"/>
                  </a:lnTo>
                  <a:lnTo>
                    <a:pt x="4913" y="4462"/>
                  </a:lnTo>
                  <a:lnTo>
                    <a:pt x="4737" y="4938"/>
                  </a:lnTo>
                  <a:lnTo>
                    <a:pt x="4537" y="5414"/>
                  </a:lnTo>
                  <a:lnTo>
                    <a:pt x="4386" y="5915"/>
                  </a:lnTo>
                  <a:lnTo>
                    <a:pt x="4236" y="6391"/>
                  </a:lnTo>
                  <a:lnTo>
                    <a:pt x="4111" y="6893"/>
                  </a:lnTo>
                  <a:lnTo>
                    <a:pt x="3985" y="7419"/>
                  </a:lnTo>
                  <a:lnTo>
                    <a:pt x="3810" y="8446"/>
                  </a:lnTo>
                  <a:lnTo>
                    <a:pt x="3685" y="9474"/>
                  </a:lnTo>
                  <a:lnTo>
                    <a:pt x="3584" y="10476"/>
                  </a:lnTo>
                  <a:lnTo>
                    <a:pt x="3559" y="11479"/>
                  </a:lnTo>
                  <a:lnTo>
                    <a:pt x="2858" y="11479"/>
                  </a:lnTo>
                  <a:lnTo>
                    <a:pt x="2181" y="11504"/>
                  </a:lnTo>
                  <a:lnTo>
                    <a:pt x="2106" y="11479"/>
                  </a:lnTo>
                  <a:lnTo>
                    <a:pt x="2030" y="11454"/>
                  </a:lnTo>
                  <a:lnTo>
                    <a:pt x="1955" y="11504"/>
                  </a:lnTo>
                  <a:lnTo>
                    <a:pt x="1905" y="11554"/>
                  </a:lnTo>
                  <a:lnTo>
                    <a:pt x="1855" y="11604"/>
                  </a:lnTo>
                  <a:lnTo>
                    <a:pt x="1830" y="11654"/>
                  </a:lnTo>
                  <a:lnTo>
                    <a:pt x="1630" y="12055"/>
                  </a:lnTo>
                  <a:lnTo>
                    <a:pt x="1429" y="12481"/>
                  </a:lnTo>
                  <a:lnTo>
                    <a:pt x="1279" y="12932"/>
                  </a:lnTo>
                  <a:lnTo>
                    <a:pt x="1153" y="13409"/>
                  </a:lnTo>
                  <a:lnTo>
                    <a:pt x="1053" y="13885"/>
                  </a:lnTo>
                  <a:lnTo>
                    <a:pt x="1003" y="14361"/>
                  </a:lnTo>
                  <a:lnTo>
                    <a:pt x="928" y="14862"/>
                  </a:lnTo>
                  <a:lnTo>
                    <a:pt x="903" y="15363"/>
                  </a:lnTo>
                  <a:lnTo>
                    <a:pt x="853" y="16366"/>
                  </a:lnTo>
                  <a:lnTo>
                    <a:pt x="853" y="17368"/>
                  </a:lnTo>
                  <a:lnTo>
                    <a:pt x="828" y="18321"/>
                  </a:lnTo>
                  <a:lnTo>
                    <a:pt x="802" y="19248"/>
                  </a:lnTo>
                  <a:lnTo>
                    <a:pt x="702" y="20376"/>
                  </a:lnTo>
                  <a:lnTo>
                    <a:pt x="577" y="21529"/>
                  </a:lnTo>
                  <a:lnTo>
                    <a:pt x="301" y="23834"/>
                  </a:lnTo>
                  <a:lnTo>
                    <a:pt x="151" y="24987"/>
                  </a:lnTo>
                  <a:lnTo>
                    <a:pt x="51" y="26140"/>
                  </a:lnTo>
                  <a:lnTo>
                    <a:pt x="26" y="26716"/>
                  </a:lnTo>
                  <a:lnTo>
                    <a:pt x="1" y="27293"/>
                  </a:lnTo>
                  <a:lnTo>
                    <a:pt x="1" y="27844"/>
                  </a:lnTo>
                  <a:lnTo>
                    <a:pt x="26" y="28420"/>
                  </a:lnTo>
                  <a:lnTo>
                    <a:pt x="51" y="28646"/>
                  </a:lnTo>
                  <a:lnTo>
                    <a:pt x="126" y="28821"/>
                  </a:lnTo>
                  <a:lnTo>
                    <a:pt x="226" y="28972"/>
                  </a:lnTo>
                  <a:lnTo>
                    <a:pt x="351" y="29072"/>
                  </a:lnTo>
                  <a:lnTo>
                    <a:pt x="502" y="29172"/>
                  </a:lnTo>
                  <a:lnTo>
                    <a:pt x="652" y="29222"/>
                  </a:lnTo>
                  <a:lnTo>
                    <a:pt x="828" y="29273"/>
                  </a:lnTo>
                  <a:lnTo>
                    <a:pt x="978" y="29298"/>
                  </a:lnTo>
                  <a:lnTo>
                    <a:pt x="1579" y="29373"/>
                  </a:lnTo>
                  <a:lnTo>
                    <a:pt x="2231" y="29423"/>
                  </a:lnTo>
                  <a:lnTo>
                    <a:pt x="2933" y="29448"/>
                  </a:lnTo>
                  <a:lnTo>
                    <a:pt x="3659" y="29448"/>
                  </a:lnTo>
                  <a:lnTo>
                    <a:pt x="5113" y="29423"/>
                  </a:lnTo>
                  <a:lnTo>
                    <a:pt x="5765" y="29398"/>
                  </a:lnTo>
                  <a:lnTo>
                    <a:pt x="6366" y="29423"/>
                  </a:lnTo>
                  <a:lnTo>
                    <a:pt x="7419" y="29448"/>
                  </a:lnTo>
                  <a:lnTo>
                    <a:pt x="8446" y="29523"/>
                  </a:lnTo>
                  <a:lnTo>
                    <a:pt x="10576" y="29699"/>
                  </a:lnTo>
                  <a:lnTo>
                    <a:pt x="12682" y="29899"/>
                  </a:lnTo>
                  <a:lnTo>
                    <a:pt x="14762" y="30125"/>
                  </a:lnTo>
                  <a:lnTo>
                    <a:pt x="15138" y="30175"/>
                  </a:lnTo>
                  <a:lnTo>
                    <a:pt x="15639" y="30275"/>
                  </a:lnTo>
                  <a:lnTo>
                    <a:pt x="16215" y="30375"/>
                  </a:lnTo>
                  <a:lnTo>
                    <a:pt x="16817" y="30475"/>
                  </a:lnTo>
                  <a:lnTo>
                    <a:pt x="17418" y="30551"/>
                  </a:lnTo>
                  <a:lnTo>
                    <a:pt x="17970" y="30576"/>
                  </a:lnTo>
                  <a:lnTo>
                    <a:pt x="18245" y="30576"/>
                  </a:lnTo>
                  <a:lnTo>
                    <a:pt x="18471" y="30551"/>
                  </a:lnTo>
                  <a:lnTo>
                    <a:pt x="18671" y="30501"/>
                  </a:lnTo>
                  <a:lnTo>
                    <a:pt x="18847" y="30425"/>
                  </a:lnTo>
                  <a:lnTo>
                    <a:pt x="18972" y="30325"/>
                  </a:lnTo>
                  <a:lnTo>
                    <a:pt x="19072" y="30225"/>
                  </a:lnTo>
                  <a:lnTo>
                    <a:pt x="19172" y="30100"/>
                  </a:lnTo>
                  <a:lnTo>
                    <a:pt x="19248" y="29949"/>
                  </a:lnTo>
                  <a:lnTo>
                    <a:pt x="19298" y="29799"/>
                  </a:lnTo>
                  <a:lnTo>
                    <a:pt x="19348" y="29648"/>
                  </a:lnTo>
                  <a:lnTo>
                    <a:pt x="19423" y="29298"/>
                  </a:lnTo>
                  <a:lnTo>
                    <a:pt x="19448" y="28947"/>
                  </a:lnTo>
                  <a:lnTo>
                    <a:pt x="19448" y="28571"/>
                  </a:lnTo>
                  <a:lnTo>
                    <a:pt x="19448" y="27944"/>
                  </a:lnTo>
                  <a:lnTo>
                    <a:pt x="19523" y="26541"/>
                  </a:lnTo>
                  <a:lnTo>
                    <a:pt x="19624" y="25137"/>
                  </a:lnTo>
                  <a:lnTo>
                    <a:pt x="19724" y="23759"/>
                  </a:lnTo>
                  <a:lnTo>
                    <a:pt x="19874" y="22356"/>
                  </a:lnTo>
                  <a:lnTo>
                    <a:pt x="19974" y="21253"/>
                  </a:lnTo>
                  <a:lnTo>
                    <a:pt x="20075" y="20100"/>
                  </a:lnTo>
                  <a:lnTo>
                    <a:pt x="20150" y="18947"/>
                  </a:lnTo>
                  <a:lnTo>
                    <a:pt x="20175" y="17769"/>
                  </a:lnTo>
                  <a:lnTo>
                    <a:pt x="20175" y="16591"/>
                  </a:lnTo>
                  <a:lnTo>
                    <a:pt x="20150" y="16015"/>
                  </a:lnTo>
                  <a:lnTo>
                    <a:pt x="20125" y="15439"/>
                  </a:lnTo>
                  <a:lnTo>
                    <a:pt x="20050" y="14862"/>
                  </a:lnTo>
                  <a:lnTo>
                    <a:pt x="19974" y="14311"/>
                  </a:lnTo>
                  <a:lnTo>
                    <a:pt x="19899" y="13760"/>
                  </a:lnTo>
                  <a:lnTo>
                    <a:pt x="19774" y="13208"/>
                  </a:lnTo>
                  <a:lnTo>
                    <a:pt x="19749" y="13133"/>
                  </a:lnTo>
                  <a:lnTo>
                    <a:pt x="19724" y="13083"/>
                  </a:lnTo>
                  <a:lnTo>
                    <a:pt x="19674" y="12958"/>
                  </a:lnTo>
                  <a:lnTo>
                    <a:pt x="19599" y="12857"/>
                  </a:lnTo>
                  <a:lnTo>
                    <a:pt x="19473" y="12757"/>
                  </a:lnTo>
                  <a:lnTo>
                    <a:pt x="19298" y="12732"/>
                  </a:lnTo>
                  <a:lnTo>
                    <a:pt x="17995" y="12582"/>
                  </a:lnTo>
                  <a:lnTo>
                    <a:pt x="18070" y="12105"/>
                  </a:lnTo>
                  <a:lnTo>
                    <a:pt x="18120" y="11629"/>
                  </a:lnTo>
                  <a:lnTo>
                    <a:pt x="18145" y="11153"/>
                  </a:lnTo>
                  <a:lnTo>
                    <a:pt x="18145" y="10652"/>
                  </a:lnTo>
                  <a:lnTo>
                    <a:pt x="18120" y="10176"/>
                  </a:lnTo>
                  <a:lnTo>
                    <a:pt x="18070" y="9674"/>
                  </a:lnTo>
                  <a:lnTo>
                    <a:pt x="17995" y="8747"/>
                  </a:lnTo>
                  <a:lnTo>
                    <a:pt x="17844" y="7569"/>
                  </a:lnTo>
                  <a:lnTo>
                    <a:pt x="17769" y="6968"/>
                  </a:lnTo>
                  <a:lnTo>
                    <a:pt x="17669" y="6366"/>
                  </a:lnTo>
                  <a:lnTo>
                    <a:pt x="17569" y="5790"/>
                  </a:lnTo>
                  <a:lnTo>
                    <a:pt x="17418" y="5214"/>
                  </a:lnTo>
                  <a:lnTo>
                    <a:pt x="17243" y="4637"/>
                  </a:lnTo>
                  <a:lnTo>
                    <a:pt x="17042" y="4086"/>
                  </a:lnTo>
                  <a:lnTo>
                    <a:pt x="16867" y="3660"/>
                  </a:lnTo>
                  <a:lnTo>
                    <a:pt x="16666" y="3284"/>
                  </a:lnTo>
                  <a:lnTo>
                    <a:pt x="16441" y="2908"/>
                  </a:lnTo>
                  <a:lnTo>
                    <a:pt x="16190" y="2532"/>
                  </a:lnTo>
                  <a:lnTo>
                    <a:pt x="15940" y="2206"/>
                  </a:lnTo>
                  <a:lnTo>
                    <a:pt x="15664" y="1880"/>
                  </a:lnTo>
                  <a:lnTo>
                    <a:pt x="15363" y="1580"/>
                  </a:lnTo>
                  <a:lnTo>
                    <a:pt x="15037" y="1304"/>
                  </a:lnTo>
                  <a:lnTo>
                    <a:pt x="14712" y="1053"/>
                  </a:lnTo>
                  <a:lnTo>
                    <a:pt x="14361" y="828"/>
                  </a:lnTo>
                  <a:lnTo>
                    <a:pt x="13985" y="627"/>
                  </a:lnTo>
                  <a:lnTo>
                    <a:pt x="13584" y="452"/>
                  </a:lnTo>
                  <a:lnTo>
                    <a:pt x="13183" y="327"/>
                  </a:lnTo>
                  <a:lnTo>
                    <a:pt x="12757" y="201"/>
                  </a:lnTo>
                  <a:lnTo>
                    <a:pt x="12331" y="101"/>
                  </a:lnTo>
                  <a:lnTo>
                    <a:pt x="11880" y="51"/>
                  </a:lnTo>
                  <a:lnTo>
                    <a:pt x="11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41"/>
            <p:cNvSpPr/>
            <p:nvPr/>
          </p:nvSpPr>
          <p:spPr>
            <a:xfrm>
              <a:off x="-1216825" y="2186350"/>
              <a:ext cx="181700" cy="273200"/>
            </a:xfrm>
            <a:custGeom>
              <a:avLst/>
              <a:gdLst/>
              <a:ahLst/>
              <a:cxnLst/>
              <a:rect l="l" t="t" r="r" b="b"/>
              <a:pathLst>
                <a:path w="7268" h="10928" extrusionOk="0">
                  <a:moveTo>
                    <a:pt x="3383" y="1"/>
                  </a:moveTo>
                  <a:lnTo>
                    <a:pt x="3083" y="26"/>
                  </a:lnTo>
                  <a:lnTo>
                    <a:pt x="2782" y="76"/>
                  </a:lnTo>
                  <a:lnTo>
                    <a:pt x="2481" y="151"/>
                  </a:lnTo>
                  <a:lnTo>
                    <a:pt x="2205" y="252"/>
                  </a:lnTo>
                  <a:lnTo>
                    <a:pt x="1930" y="352"/>
                  </a:lnTo>
                  <a:lnTo>
                    <a:pt x="1654" y="477"/>
                  </a:lnTo>
                  <a:lnTo>
                    <a:pt x="1403" y="628"/>
                  </a:lnTo>
                  <a:lnTo>
                    <a:pt x="1178" y="803"/>
                  </a:lnTo>
                  <a:lnTo>
                    <a:pt x="977" y="1003"/>
                  </a:lnTo>
                  <a:lnTo>
                    <a:pt x="777" y="1229"/>
                  </a:lnTo>
                  <a:lnTo>
                    <a:pt x="602" y="1480"/>
                  </a:lnTo>
                  <a:lnTo>
                    <a:pt x="476" y="1730"/>
                  </a:lnTo>
                  <a:lnTo>
                    <a:pt x="351" y="2031"/>
                  </a:lnTo>
                  <a:lnTo>
                    <a:pt x="276" y="2332"/>
                  </a:lnTo>
                  <a:lnTo>
                    <a:pt x="251" y="2532"/>
                  </a:lnTo>
                  <a:lnTo>
                    <a:pt x="226" y="2733"/>
                  </a:lnTo>
                  <a:lnTo>
                    <a:pt x="251" y="3159"/>
                  </a:lnTo>
                  <a:lnTo>
                    <a:pt x="301" y="3585"/>
                  </a:lnTo>
                  <a:lnTo>
                    <a:pt x="376" y="3810"/>
                  </a:lnTo>
                  <a:lnTo>
                    <a:pt x="426" y="4011"/>
                  </a:lnTo>
                  <a:lnTo>
                    <a:pt x="526" y="4236"/>
                  </a:lnTo>
                  <a:lnTo>
                    <a:pt x="627" y="4412"/>
                  </a:lnTo>
                  <a:lnTo>
                    <a:pt x="727" y="4587"/>
                  </a:lnTo>
                  <a:lnTo>
                    <a:pt x="852" y="4763"/>
                  </a:lnTo>
                  <a:lnTo>
                    <a:pt x="1002" y="4913"/>
                  </a:lnTo>
                  <a:lnTo>
                    <a:pt x="1153" y="5038"/>
                  </a:lnTo>
                  <a:lnTo>
                    <a:pt x="1328" y="5139"/>
                  </a:lnTo>
                  <a:lnTo>
                    <a:pt x="1504" y="5214"/>
                  </a:lnTo>
                  <a:lnTo>
                    <a:pt x="927" y="7118"/>
                  </a:lnTo>
                  <a:lnTo>
                    <a:pt x="326" y="8998"/>
                  </a:lnTo>
                  <a:lnTo>
                    <a:pt x="226" y="9299"/>
                  </a:lnTo>
                  <a:lnTo>
                    <a:pt x="100" y="9650"/>
                  </a:lnTo>
                  <a:lnTo>
                    <a:pt x="50" y="9825"/>
                  </a:lnTo>
                  <a:lnTo>
                    <a:pt x="0" y="9975"/>
                  </a:lnTo>
                  <a:lnTo>
                    <a:pt x="0" y="10151"/>
                  </a:lnTo>
                  <a:lnTo>
                    <a:pt x="50" y="10301"/>
                  </a:lnTo>
                  <a:lnTo>
                    <a:pt x="100" y="10427"/>
                  </a:lnTo>
                  <a:lnTo>
                    <a:pt x="175" y="10552"/>
                  </a:lnTo>
                  <a:lnTo>
                    <a:pt x="276" y="10627"/>
                  </a:lnTo>
                  <a:lnTo>
                    <a:pt x="376" y="10702"/>
                  </a:lnTo>
                  <a:lnTo>
                    <a:pt x="501" y="10752"/>
                  </a:lnTo>
                  <a:lnTo>
                    <a:pt x="627" y="10802"/>
                  </a:lnTo>
                  <a:lnTo>
                    <a:pt x="902" y="10853"/>
                  </a:lnTo>
                  <a:lnTo>
                    <a:pt x="1203" y="10878"/>
                  </a:lnTo>
                  <a:lnTo>
                    <a:pt x="1504" y="10878"/>
                  </a:lnTo>
                  <a:lnTo>
                    <a:pt x="2030" y="10853"/>
                  </a:lnTo>
                  <a:lnTo>
                    <a:pt x="2882" y="10878"/>
                  </a:lnTo>
                  <a:lnTo>
                    <a:pt x="3408" y="10928"/>
                  </a:lnTo>
                  <a:lnTo>
                    <a:pt x="3960" y="10928"/>
                  </a:lnTo>
                  <a:lnTo>
                    <a:pt x="4511" y="10903"/>
                  </a:lnTo>
                  <a:lnTo>
                    <a:pt x="4762" y="10853"/>
                  </a:lnTo>
                  <a:lnTo>
                    <a:pt x="5012" y="10828"/>
                  </a:lnTo>
                  <a:lnTo>
                    <a:pt x="5238" y="10752"/>
                  </a:lnTo>
                  <a:lnTo>
                    <a:pt x="5438" y="10677"/>
                  </a:lnTo>
                  <a:lnTo>
                    <a:pt x="5589" y="10552"/>
                  </a:lnTo>
                  <a:lnTo>
                    <a:pt x="5739" y="10427"/>
                  </a:lnTo>
                  <a:lnTo>
                    <a:pt x="5814" y="10326"/>
                  </a:lnTo>
                  <a:lnTo>
                    <a:pt x="5864" y="10251"/>
                  </a:lnTo>
                  <a:lnTo>
                    <a:pt x="5889" y="10151"/>
                  </a:lnTo>
                  <a:lnTo>
                    <a:pt x="5889" y="10076"/>
                  </a:lnTo>
                  <a:lnTo>
                    <a:pt x="5889" y="9900"/>
                  </a:lnTo>
                  <a:lnTo>
                    <a:pt x="5864" y="9675"/>
                  </a:lnTo>
                  <a:lnTo>
                    <a:pt x="5814" y="9274"/>
                  </a:lnTo>
                  <a:lnTo>
                    <a:pt x="5714" y="8873"/>
                  </a:lnTo>
                  <a:lnTo>
                    <a:pt x="5614" y="8447"/>
                  </a:lnTo>
                  <a:lnTo>
                    <a:pt x="5463" y="8021"/>
                  </a:lnTo>
                  <a:lnTo>
                    <a:pt x="5138" y="7169"/>
                  </a:lnTo>
                  <a:lnTo>
                    <a:pt x="4812" y="6367"/>
                  </a:lnTo>
                  <a:lnTo>
                    <a:pt x="5087" y="6241"/>
                  </a:lnTo>
                  <a:lnTo>
                    <a:pt x="5338" y="6091"/>
                  </a:lnTo>
                  <a:lnTo>
                    <a:pt x="5589" y="5941"/>
                  </a:lnTo>
                  <a:lnTo>
                    <a:pt x="5814" y="5765"/>
                  </a:lnTo>
                  <a:lnTo>
                    <a:pt x="6040" y="5565"/>
                  </a:lnTo>
                  <a:lnTo>
                    <a:pt x="6265" y="5364"/>
                  </a:lnTo>
                  <a:lnTo>
                    <a:pt x="6466" y="5139"/>
                  </a:lnTo>
                  <a:lnTo>
                    <a:pt x="6641" y="4913"/>
                  </a:lnTo>
                  <a:lnTo>
                    <a:pt x="6792" y="4687"/>
                  </a:lnTo>
                  <a:lnTo>
                    <a:pt x="6942" y="4437"/>
                  </a:lnTo>
                  <a:lnTo>
                    <a:pt x="7067" y="4161"/>
                  </a:lnTo>
                  <a:lnTo>
                    <a:pt x="7143" y="3886"/>
                  </a:lnTo>
                  <a:lnTo>
                    <a:pt x="7218" y="3610"/>
                  </a:lnTo>
                  <a:lnTo>
                    <a:pt x="7243" y="3309"/>
                  </a:lnTo>
                  <a:lnTo>
                    <a:pt x="7268" y="3008"/>
                  </a:lnTo>
                  <a:lnTo>
                    <a:pt x="7243" y="2708"/>
                  </a:lnTo>
                  <a:lnTo>
                    <a:pt x="7168" y="2407"/>
                  </a:lnTo>
                  <a:lnTo>
                    <a:pt x="7092" y="2131"/>
                  </a:lnTo>
                  <a:lnTo>
                    <a:pt x="6992" y="1881"/>
                  </a:lnTo>
                  <a:lnTo>
                    <a:pt x="6842" y="1630"/>
                  </a:lnTo>
                  <a:lnTo>
                    <a:pt x="6691" y="1379"/>
                  </a:lnTo>
                  <a:lnTo>
                    <a:pt x="6516" y="1179"/>
                  </a:lnTo>
                  <a:lnTo>
                    <a:pt x="6316" y="978"/>
                  </a:lnTo>
                  <a:lnTo>
                    <a:pt x="6090" y="803"/>
                  </a:lnTo>
                  <a:lnTo>
                    <a:pt x="5864" y="653"/>
                  </a:lnTo>
                  <a:lnTo>
                    <a:pt x="5614" y="502"/>
                  </a:lnTo>
                  <a:lnTo>
                    <a:pt x="5363" y="377"/>
                  </a:lnTo>
                  <a:lnTo>
                    <a:pt x="5113" y="252"/>
                  </a:lnTo>
                  <a:lnTo>
                    <a:pt x="4837" y="176"/>
                  </a:lnTo>
                  <a:lnTo>
                    <a:pt x="4561" y="101"/>
                  </a:lnTo>
                  <a:lnTo>
                    <a:pt x="4260" y="51"/>
                  </a:lnTo>
                  <a:lnTo>
                    <a:pt x="3985" y="26"/>
                  </a:lnTo>
                  <a:lnTo>
                    <a:pt x="3684" y="1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599" name="Google Shape;1599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3675" y="1179700"/>
            <a:ext cx="2771400" cy="2771400"/>
          </a:xfrm>
          <a:prstGeom prst="ellipse">
            <a:avLst/>
          </a:prstGeom>
          <a:noFill/>
          <a:ln>
            <a:noFill/>
          </a:ln>
          <a:effectLst>
            <a:outerShdw dist="104775" dir="3240000" algn="bl" rotWithShape="0">
              <a:srgbClr val="000000">
                <a:alpha val="10000"/>
              </a:srgbClr>
            </a:outerShdw>
          </a:effectLst>
        </p:spPr>
      </p:pic>
      <p:sp>
        <p:nvSpPr>
          <p:cNvPr id="1600" name="Google Shape;1600;p41"/>
          <p:cNvSpPr/>
          <p:nvPr/>
        </p:nvSpPr>
        <p:spPr>
          <a:xfrm>
            <a:off x="4874391" y="1180416"/>
            <a:ext cx="2769900" cy="2769900"/>
          </a:xfrm>
          <a:prstGeom prst="ellipse">
            <a:avLst/>
          </a:prstGeom>
          <a:solidFill>
            <a:srgbClr val="4FABEE">
              <a:alpha val="257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1" name="Google Shape;1601;p41"/>
          <p:cNvSpPr/>
          <p:nvPr/>
        </p:nvSpPr>
        <p:spPr>
          <a:xfrm>
            <a:off x="4874411" y="1180362"/>
            <a:ext cx="2770104" cy="2769948"/>
          </a:xfrm>
          <a:custGeom>
            <a:avLst/>
            <a:gdLst/>
            <a:ahLst/>
            <a:cxnLst/>
            <a:rect l="l" t="t" r="r" b="b"/>
            <a:pathLst>
              <a:path w="95628" h="96809" extrusionOk="0">
                <a:moveTo>
                  <a:pt x="48186" y="718"/>
                </a:moveTo>
                <a:cubicBezTo>
                  <a:pt x="44550" y="-193"/>
                  <a:pt x="40727" y="1735"/>
                  <a:pt x="37137" y="2813"/>
                </a:cubicBezTo>
                <a:cubicBezTo>
                  <a:pt x="26977" y="5864"/>
                  <a:pt x="16256" y="10947"/>
                  <a:pt x="10086" y="19577"/>
                </a:cubicBezTo>
                <a:cubicBezTo>
                  <a:pt x="2954" y="29554"/>
                  <a:pt x="-841" y="42789"/>
                  <a:pt x="180" y="55010"/>
                </a:cubicBezTo>
                <a:cubicBezTo>
                  <a:pt x="991" y="64716"/>
                  <a:pt x="3835" y="75721"/>
                  <a:pt x="11229" y="82061"/>
                </a:cubicBezTo>
                <a:cubicBezTo>
                  <a:pt x="23043" y="92191"/>
                  <a:pt x="40130" y="98084"/>
                  <a:pt x="55616" y="96539"/>
                </a:cubicBezTo>
                <a:cubicBezTo>
                  <a:pt x="68374" y="95267"/>
                  <a:pt x="81023" y="86197"/>
                  <a:pt x="87620" y="75203"/>
                </a:cubicBezTo>
                <a:cubicBezTo>
                  <a:pt x="94444" y="63830"/>
                  <a:pt x="96563" y="49348"/>
                  <a:pt x="95240" y="36151"/>
                </a:cubicBezTo>
                <a:cubicBezTo>
                  <a:pt x="93286" y="16665"/>
                  <a:pt x="67373" y="-4043"/>
                  <a:pt x="48377" y="718"/>
                </a:cubicBez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6" name="Google Shape;1606;p42"/>
          <p:cNvSpPr txBox="1">
            <a:spLocks noGrp="1"/>
          </p:cNvSpPr>
          <p:nvPr>
            <p:ph type="body" idx="1"/>
          </p:nvPr>
        </p:nvSpPr>
        <p:spPr>
          <a:xfrm>
            <a:off x="712250" y="549025"/>
            <a:ext cx="4019400" cy="86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Menjadikan Siswa Lebih disiplin</a:t>
            </a:r>
            <a:endParaRPr dirty="0"/>
          </a:p>
        </p:txBody>
      </p:sp>
      <p:sp>
        <p:nvSpPr>
          <p:cNvPr id="1607" name="Google Shape;1607;p42"/>
          <p:cNvSpPr/>
          <p:nvPr/>
        </p:nvSpPr>
        <p:spPr>
          <a:xfrm>
            <a:off x="4336875" y="5821250"/>
            <a:ext cx="5150" cy="8225"/>
          </a:xfrm>
          <a:custGeom>
            <a:avLst/>
            <a:gdLst/>
            <a:ahLst/>
            <a:cxnLst/>
            <a:rect l="l" t="t" r="r" b="b"/>
            <a:pathLst>
              <a:path w="206" h="329" fill="none" extrusionOk="0">
                <a:moveTo>
                  <a:pt x="124" y="1"/>
                </a:moveTo>
                <a:lnTo>
                  <a:pt x="1" y="164"/>
                </a:lnTo>
                <a:lnTo>
                  <a:pt x="124" y="328"/>
                </a:lnTo>
                <a:lnTo>
                  <a:pt x="205" y="164"/>
                </a:lnTo>
                <a:lnTo>
                  <a:pt x="124" y="1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2" name="Google Shape;1612;p43"/>
          <p:cNvPicPr preferRelativeResize="0"/>
          <p:nvPr/>
        </p:nvPicPr>
        <p:blipFill rotWithShape="1">
          <a:blip r:embed="rId3">
            <a:alphaModFix/>
          </a:blip>
          <a:srcRect l="19320" r="15230"/>
          <a:stretch/>
        </p:blipFill>
        <p:spPr>
          <a:xfrm>
            <a:off x="0" y="0"/>
            <a:ext cx="42672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13" name="Google Shape;1613;p43"/>
          <p:cNvSpPr/>
          <p:nvPr/>
        </p:nvSpPr>
        <p:spPr>
          <a:xfrm>
            <a:off x="0" y="-12075"/>
            <a:ext cx="4438800" cy="5143500"/>
          </a:xfrm>
          <a:prstGeom prst="flowChartProcess">
            <a:avLst/>
          </a:prstGeom>
          <a:solidFill>
            <a:srgbClr val="4FABEE">
              <a:alpha val="257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4" name="Google Shape;1614;p43"/>
          <p:cNvSpPr/>
          <p:nvPr/>
        </p:nvSpPr>
        <p:spPr>
          <a:xfrm flipH="1">
            <a:off x="3484328" y="0"/>
            <a:ext cx="5600373" cy="5143403"/>
          </a:xfrm>
          <a:custGeom>
            <a:avLst/>
            <a:gdLst/>
            <a:ahLst/>
            <a:cxnLst/>
            <a:rect l="l" t="t" r="r" b="b"/>
            <a:pathLst>
              <a:path w="111756" h="90018" extrusionOk="0">
                <a:moveTo>
                  <a:pt x="94554" y="0"/>
                </a:moveTo>
                <a:cubicBezTo>
                  <a:pt x="92279" y="0"/>
                  <a:pt x="90103" y="787"/>
                  <a:pt x="88448" y="2599"/>
                </a:cubicBezTo>
                <a:cubicBezTo>
                  <a:pt x="83084" y="8489"/>
                  <a:pt x="75390" y="6133"/>
                  <a:pt x="68773" y="9165"/>
                </a:cubicBezTo>
                <a:cubicBezTo>
                  <a:pt x="58122" y="14053"/>
                  <a:pt x="65239" y="26033"/>
                  <a:pt x="58147" y="32599"/>
                </a:cubicBezTo>
                <a:cubicBezTo>
                  <a:pt x="55289" y="35231"/>
                  <a:pt x="51154" y="36459"/>
                  <a:pt x="47370" y="36759"/>
                </a:cubicBezTo>
                <a:cubicBezTo>
                  <a:pt x="46509" y="36827"/>
                  <a:pt x="45648" y="36855"/>
                  <a:pt x="44786" y="36855"/>
                </a:cubicBezTo>
                <a:cubicBezTo>
                  <a:pt x="40208" y="36855"/>
                  <a:pt x="35627" y="36050"/>
                  <a:pt x="31029" y="36008"/>
                </a:cubicBezTo>
                <a:cubicBezTo>
                  <a:pt x="30950" y="36007"/>
                  <a:pt x="30870" y="36006"/>
                  <a:pt x="30791" y="36006"/>
                </a:cubicBezTo>
                <a:cubicBezTo>
                  <a:pt x="23063" y="36006"/>
                  <a:pt x="13589" y="39627"/>
                  <a:pt x="11530" y="47912"/>
                </a:cubicBezTo>
                <a:cubicBezTo>
                  <a:pt x="9575" y="55707"/>
                  <a:pt x="15314" y="63602"/>
                  <a:pt x="12457" y="71271"/>
                </a:cubicBezTo>
                <a:cubicBezTo>
                  <a:pt x="10602" y="76258"/>
                  <a:pt x="5765" y="79491"/>
                  <a:pt x="2206" y="83527"/>
                </a:cubicBezTo>
                <a:cubicBezTo>
                  <a:pt x="1" y="86058"/>
                  <a:pt x="1780" y="90018"/>
                  <a:pt x="5139" y="90018"/>
                </a:cubicBezTo>
                <a:lnTo>
                  <a:pt x="105691" y="90018"/>
                </a:lnTo>
                <a:cubicBezTo>
                  <a:pt x="107420" y="90018"/>
                  <a:pt x="108999" y="88865"/>
                  <a:pt x="109425" y="87186"/>
                </a:cubicBezTo>
                <a:cubicBezTo>
                  <a:pt x="109901" y="85456"/>
                  <a:pt x="109951" y="83627"/>
                  <a:pt x="109575" y="81897"/>
                </a:cubicBezTo>
                <a:cubicBezTo>
                  <a:pt x="108698" y="77812"/>
                  <a:pt x="105641" y="74404"/>
                  <a:pt x="105215" y="70243"/>
                </a:cubicBezTo>
                <a:cubicBezTo>
                  <a:pt x="104563" y="63827"/>
                  <a:pt x="110327" y="58439"/>
                  <a:pt x="111054" y="52023"/>
                </a:cubicBezTo>
                <a:cubicBezTo>
                  <a:pt x="111756" y="45932"/>
                  <a:pt x="107796" y="40343"/>
                  <a:pt x="103661" y="35832"/>
                </a:cubicBezTo>
                <a:cubicBezTo>
                  <a:pt x="101756" y="33752"/>
                  <a:pt x="99651" y="31446"/>
                  <a:pt x="99751" y="28639"/>
                </a:cubicBezTo>
                <a:cubicBezTo>
                  <a:pt x="99851" y="25281"/>
                  <a:pt x="103009" y="23000"/>
                  <a:pt x="104939" y="20268"/>
                </a:cubicBezTo>
                <a:cubicBezTo>
                  <a:pt x="108322" y="15431"/>
                  <a:pt x="107721" y="8213"/>
                  <a:pt x="103585" y="4002"/>
                </a:cubicBezTo>
                <a:cubicBezTo>
                  <a:pt x="101154" y="1556"/>
                  <a:pt x="97755" y="0"/>
                  <a:pt x="9455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8975FE"/>
              </a:solidFill>
            </a:endParaRPr>
          </a:p>
        </p:txBody>
      </p:sp>
      <p:grpSp>
        <p:nvGrpSpPr>
          <p:cNvPr id="1615" name="Google Shape;1615;p43"/>
          <p:cNvGrpSpPr/>
          <p:nvPr/>
        </p:nvGrpSpPr>
        <p:grpSpPr>
          <a:xfrm>
            <a:off x="4660788" y="1506325"/>
            <a:ext cx="1181100" cy="1181100"/>
            <a:chOff x="4813188" y="1506325"/>
            <a:chExt cx="1181100" cy="1181100"/>
          </a:xfrm>
        </p:grpSpPr>
        <p:sp>
          <p:nvSpPr>
            <p:cNvPr id="1616" name="Google Shape;1616;p43"/>
            <p:cNvSpPr/>
            <p:nvPr/>
          </p:nvSpPr>
          <p:spPr>
            <a:xfrm>
              <a:off x="4813188" y="1506325"/>
              <a:ext cx="1181100" cy="1181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dist="104775" dir="3300000" algn="bl" rotWithShape="0">
                <a:srgbClr val="000000">
                  <a:alpha val="11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43"/>
            <p:cNvSpPr/>
            <p:nvPr/>
          </p:nvSpPr>
          <p:spPr>
            <a:xfrm>
              <a:off x="4813952" y="1507066"/>
              <a:ext cx="1179571" cy="1179618"/>
            </a:xfrm>
            <a:custGeom>
              <a:avLst/>
              <a:gdLst/>
              <a:ahLst/>
              <a:cxnLst/>
              <a:rect l="l" t="t" r="r" b="b"/>
              <a:pathLst>
                <a:path w="95628" h="96809" extrusionOk="0">
                  <a:moveTo>
                    <a:pt x="48186" y="718"/>
                  </a:moveTo>
                  <a:cubicBezTo>
                    <a:pt x="44550" y="-193"/>
                    <a:pt x="40727" y="1735"/>
                    <a:pt x="37137" y="2813"/>
                  </a:cubicBezTo>
                  <a:cubicBezTo>
                    <a:pt x="26977" y="5864"/>
                    <a:pt x="16256" y="10947"/>
                    <a:pt x="10086" y="19577"/>
                  </a:cubicBezTo>
                  <a:cubicBezTo>
                    <a:pt x="2954" y="29554"/>
                    <a:pt x="-841" y="42789"/>
                    <a:pt x="180" y="55010"/>
                  </a:cubicBezTo>
                  <a:cubicBezTo>
                    <a:pt x="991" y="64716"/>
                    <a:pt x="3835" y="75721"/>
                    <a:pt x="11229" y="82061"/>
                  </a:cubicBezTo>
                  <a:cubicBezTo>
                    <a:pt x="23043" y="92191"/>
                    <a:pt x="40130" y="98084"/>
                    <a:pt x="55616" y="96539"/>
                  </a:cubicBezTo>
                  <a:cubicBezTo>
                    <a:pt x="68374" y="95267"/>
                    <a:pt x="81023" y="86197"/>
                    <a:pt x="87620" y="75203"/>
                  </a:cubicBezTo>
                  <a:cubicBezTo>
                    <a:pt x="94444" y="63830"/>
                    <a:pt x="96563" y="49348"/>
                    <a:pt x="95240" y="36151"/>
                  </a:cubicBezTo>
                  <a:cubicBezTo>
                    <a:pt x="93286" y="16665"/>
                    <a:pt x="67373" y="-4043"/>
                    <a:pt x="48377" y="718"/>
                  </a:cubicBez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618" name="Google Shape;1618;p43"/>
          <p:cNvGrpSpPr/>
          <p:nvPr/>
        </p:nvGrpSpPr>
        <p:grpSpPr>
          <a:xfrm>
            <a:off x="6667506" y="1506325"/>
            <a:ext cx="1181100" cy="1181100"/>
            <a:chOff x="4813188" y="1506325"/>
            <a:chExt cx="1181100" cy="1181100"/>
          </a:xfrm>
        </p:grpSpPr>
        <p:sp>
          <p:nvSpPr>
            <p:cNvPr id="1619" name="Google Shape;1619;p43"/>
            <p:cNvSpPr/>
            <p:nvPr/>
          </p:nvSpPr>
          <p:spPr>
            <a:xfrm>
              <a:off x="4813188" y="1506325"/>
              <a:ext cx="1181100" cy="1181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dist="104775" dir="3300000" algn="bl" rotWithShape="0">
                <a:srgbClr val="000000">
                  <a:alpha val="11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43"/>
            <p:cNvSpPr/>
            <p:nvPr/>
          </p:nvSpPr>
          <p:spPr>
            <a:xfrm>
              <a:off x="4813952" y="1507066"/>
              <a:ext cx="1179571" cy="1179618"/>
            </a:xfrm>
            <a:custGeom>
              <a:avLst/>
              <a:gdLst/>
              <a:ahLst/>
              <a:cxnLst/>
              <a:rect l="l" t="t" r="r" b="b"/>
              <a:pathLst>
                <a:path w="95628" h="96809" extrusionOk="0">
                  <a:moveTo>
                    <a:pt x="48186" y="718"/>
                  </a:moveTo>
                  <a:cubicBezTo>
                    <a:pt x="44550" y="-193"/>
                    <a:pt x="40727" y="1735"/>
                    <a:pt x="37137" y="2813"/>
                  </a:cubicBezTo>
                  <a:cubicBezTo>
                    <a:pt x="26977" y="5864"/>
                    <a:pt x="16256" y="10947"/>
                    <a:pt x="10086" y="19577"/>
                  </a:cubicBezTo>
                  <a:cubicBezTo>
                    <a:pt x="2954" y="29554"/>
                    <a:pt x="-841" y="42789"/>
                    <a:pt x="180" y="55010"/>
                  </a:cubicBezTo>
                  <a:cubicBezTo>
                    <a:pt x="991" y="64716"/>
                    <a:pt x="3835" y="75721"/>
                    <a:pt x="11229" y="82061"/>
                  </a:cubicBezTo>
                  <a:cubicBezTo>
                    <a:pt x="23043" y="92191"/>
                    <a:pt x="40130" y="98084"/>
                    <a:pt x="55616" y="96539"/>
                  </a:cubicBezTo>
                  <a:cubicBezTo>
                    <a:pt x="68374" y="95267"/>
                    <a:pt x="81023" y="86197"/>
                    <a:pt x="87620" y="75203"/>
                  </a:cubicBezTo>
                  <a:cubicBezTo>
                    <a:pt x="94444" y="63830"/>
                    <a:pt x="96563" y="49348"/>
                    <a:pt x="95240" y="36151"/>
                  </a:cubicBezTo>
                  <a:cubicBezTo>
                    <a:pt x="93286" y="16665"/>
                    <a:pt x="67373" y="-4043"/>
                    <a:pt x="48377" y="718"/>
                  </a:cubicBez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1622" name="Google Shape;1622;p43"/>
          <p:cNvSpPr txBox="1">
            <a:spLocks noGrp="1"/>
          </p:cNvSpPr>
          <p:nvPr>
            <p:ph type="subTitle" idx="1"/>
          </p:nvPr>
        </p:nvSpPr>
        <p:spPr>
          <a:xfrm>
            <a:off x="4229238" y="2855134"/>
            <a:ext cx="2044200" cy="76378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Mempermudah Dalam Merekap Data</a:t>
            </a:r>
            <a:endParaRPr dirty="0"/>
          </a:p>
        </p:txBody>
      </p:sp>
      <p:sp>
        <p:nvSpPr>
          <p:cNvPr id="1624" name="Google Shape;1624;p43"/>
          <p:cNvSpPr txBox="1">
            <a:spLocks noGrp="1"/>
          </p:cNvSpPr>
          <p:nvPr>
            <p:ph type="subTitle" idx="3"/>
          </p:nvPr>
        </p:nvSpPr>
        <p:spPr>
          <a:xfrm>
            <a:off x="6235956" y="2854535"/>
            <a:ext cx="2044200" cy="4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Terintegerasi Dengan Sistem</a:t>
            </a:r>
            <a:endParaRPr dirty="0"/>
          </a:p>
        </p:txBody>
      </p:sp>
      <p:sp>
        <p:nvSpPr>
          <p:cNvPr id="1625" name="Google Shape;1625;p43"/>
          <p:cNvSpPr/>
          <p:nvPr/>
        </p:nvSpPr>
        <p:spPr>
          <a:xfrm rot="-5400000">
            <a:off x="974911" y="3280105"/>
            <a:ext cx="893636" cy="2828870"/>
          </a:xfrm>
          <a:custGeom>
            <a:avLst/>
            <a:gdLst/>
            <a:ahLst/>
            <a:cxnLst/>
            <a:rect l="l" t="t" r="r" b="b"/>
            <a:pathLst>
              <a:path w="20728" h="65616" extrusionOk="0">
                <a:moveTo>
                  <a:pt x="0" y="1"/>
                </a:moveTo>
                <a:lnTo>
                  <a:pt x="0" y="63311"/>
                </a:lnTo>
                <a:lnTo>
                  <a:pt x="661" y="63650"/>
                </a:lnTo>
                <a:lnTo>
                  <a:pt x="1322" y="63954"/>
                </a:lnTo>
                <a:lnTo>
                  <a:pt x="2001" y="64258"/>
                </a:lnTo>
                <a:lnTo>
                  <a:pt x="2680" y="64526"/>
                </a:lnTo>
                <a:lnTo>
                  <a:pt x="3109" y="64669"/>
                </a:lnTo>
                <a:lnTo>
                  <a:pt x="3538" y="64812"/>
                </a:lnTo>
                <a:lnTo>
                  <a:pt x="3967" y="64955"/>
                </a:lnTo>
                <a:lnTo>
                  <a:pt x="4414" y="65062"/>
                </a:lnTo>
                <a:lnTo>
                  <a:pt x="4842" y="65169"/>
                </a:lnTo>
                <a:lnTo>
                  <a:pt x="5289" y="65276"/>
                </a:lnTo>
                <a:lnTo>
                  <a:pt x="5736" y="65365"/>
                </a:lnTo>
                <a:lnTo>
                  <a:pt x="6183" y="65437"/>
                </a:lnTo>
                <a:lnTo>
                  <a:pt x="6629" y="65491"/>
                </a:lnTo>
                <a:lnTo>
                  <a:pt x="7094" y="65544"/>
                </a:lnTo>
                <a:lnTo>
                  <a:pt x="7541" y="65580"/>
                </a:lnTo>
                <a:lnTo>
                  <a:pt x="7987" y="65616"/>
                </a:lnTo>
                <a:lnTo>
                  <a:pt x="9345" y="65616"/>
                </a:lnTo>
                <a:lnTo>
                  <a:pt x="9792" y="65580"/>
                </a:lnTo>
                <a:lnTo>
                  <a:pt x="10239" y="65544"/>
                </a:lnTo>
                <a:lnTo>
                  <a:pt x="10686" y="65491"/>
                </a:lnTo>
                <a:lnTo>
                  <a:pt x="11115" y="65419"/>
                </a:lnTo>
                <a:lnTo>
                  <a:pt x="11561" y="65330"/>
                </a:lnTo>
                <a:lnTo>
                  <a:pt x="11990" y="65240"/>
                </a:lnTo>
                <a:lnTo>
                  <a:pt x="12419" y="65115"/>
                </a:lnTo>
                <a:lnTo>
                  <a:pt x="12830" y="64990"/>
                </a:lnTo>
                <a:lnTo>
                  <a:pt x="13259" y="64847"/>
                </a:lnTo>
                <a:lnTo>
                  <a:pt x="13670" y="64686"/>
                </a:lnTo>
                <a:lnTo>
                  <a:pt x="14063" y="64526"/>
                </a:lnTo>
                <a:lnTo>
                  <a:pt x="14456" y="64329"/>
                </a:lnTo>
                <a:lnTo>
                  <a:pt x="14849" y="64115"/>
                </a:lnTo>
                <a:lnTo>
                  <a:pt x="15242" y="63900"/>
                </a:lnTo>
                <a:lnTo>
                  <a:pt x="15600" y="63668"/>
                </a:lnTo>
                <a:lnTo>
                  <a:pt x="15975" y="63400"/>
                </a:lnTo>
                <a:lnTo>
                  <a:pt x="16314" y="63132"/>
                </a:lnTo>
                <a:lnTo>
                  <a:pt x="16743" y="62774"/>
                </a:lnTo>
                <a:lnTo>
                  <a:pt x="17154" y="62381"/>
                </a:lnTo>
                <a:lnTo>
                  <a:pt x="17529" y="61988"/>
                </a:lnTo>
                <a:lnTo>
                  <a:pt x="17887" y="61559"/>
                </a:lnTo>
                <a:lnTo>
                  <a:pt x="18226" y="61131"/>
                </a:lnTo>
                <a:lnTo>
                  <a:pt x="18530" y="60684"/>
                </a:lnTo>
                <a:lnTo>
                  <a:pt x="18816" y="60219"/>
                </a:lnTo>
                <a:lnTo>
                  <a:pt x="19084" y="59737"/>
                </a:lnTo>
                <a:lnTo>
                  <a:pt x="19334" y="59254"/>
                </a:lnTo>
                <a:lnTo>
                  <a:pt x="19549" y="58754"/>
                </a:lnTo>
                <a:lnTo>
                  <a:pt x="19745" y="58236"/>
                </a:lnTo>
                <a:lnTo>
                  <a:pt x="19924" y="57718"/>
                </a:lnTo>
                <a:lnTo>
                  <a:pt x="20103" y="57181"/>
                </a:lnTo>
                <a:lnTo>
                  <a:pt x="20246" y="56645"/>
                </a:lnTo>
                <a:lnTo>
                  <a:pt x="20353" y="56091"/>
                </a:lnTo>
                <a:lnTo>
                  <a:pt x="20460" y="55538"/>
                </a:lnTo>
                <a:lnTo>
                  <a:pt x="20549" y="54984"/>
                </a:lnTo>
                <a:lnTo>
                  <a:pt x="20621" y="54412"/>
                </a:lnTo>
                <a:lnTo>
                  <a:pt x="20674" y="53840"/>
                </a:lnTo>
                <a:lnTo>
                  <a:pt x="20710" y="53268"/>
                </a:lnTo>
                <a:lnTo>
                  <a:pt x="20728" y="52696"/>
                </a:lnTo>
                <a:lnTo>
                  <a:pt x="20728" y="52125"/>
                </a:lnTo>
                <a:lnTo>
                  <a:pt x="20710" y="51535"/>
                </a:lnTo>
                <a:lnTo>
                  <a:pt x="20692" y="50963"/>
                </a:lnTo>
                <a:lnTo>
                  <a:pt x="20639" y="50391"/>
                </a:lnTo>
                <a:lnTo>
                  <a:pt x="20585" y="49802"/>
                </a:lnTo>
                <a:lnTo>
                  <a:pt x="20514" y="49230"/>
                </a:lnTo>
                <a:lnTo>
                  <a:pt x="20424" y="48658"/>
                </a:lnTo>
                <a:lnTo>
                  <a:pt x="20317" y="48086"/>
                </a:lnTo>
                <a:lnTo>
                  <a:pt x="20210" y="47532"/>
                </a:lnTo>
                <a:lnTo>
                  <a:pt x="20085" y="46978"/>
                </a:lnTo>
                <a:lnTo>
                  <a:pt x="19942" y="46424"/>
                </a:lnTo>
                <a:lnTo>
                  <a:pt x="19781" y="45835"/>
                </a:lnTo>
                <a:lnTo>
                  <a:pt x="19602" y="45245"/>
                </a:lnTo>
                <a:lnTo>
                  <a:pt x="19227" y="44048"/>
                </a:lnTo>
                <a:lnTo>
                  <a:pt x="18798" y="42868"/>
                </a:lnTo>
                <a:lnTo>
                  <a:pt x="18351" y="41707"/>
                </a:lnTo>
                <a:lnTo>
                  <a:pt x="17887" y="40528"/>
                </a:lnTo>
                <a:lnTo>
                  <a:pt x="17404" y="39348"/>
                </a:lnTo>
                <a:lnTo>
                  <a:pt x="16439" y="37007"/>
                </a:lnTo>
                <a:lnTo>
                  <a:pt x="15993" y="35828"/>
                </a:lnTo>
                <a:lnTo>
                  <a:pt x="15546" y="34649"/>
                </a:lnTo>
                <a:lnTo>
                  <a:pt x="15135" y="33451"/>
                </a:lnTo>
                <a:lnTo>
                  <a:pt x="14956" y="32862"/>
                </a:lnTo>
                <a:lnTo>
                  <a:pt x="14778" y="32254"/>
                </a:lnTo>
                <a:lnTo>
                  <a:pt x="14599" y="31647"/>
                </a:lnTo>
                <a:lnTo>
                  <a:pt x="14456" y="31057"/>
                </a:lnTo>
                <a:lnTo>
                  <a:pt x="14313" y="30449"/>
                </a:lnTo>
                <a:lnTo>
                  <a:pt x="14188" y="29842"/>
                </a:lnTo>
                <a:lnTo>
                  <a:pt x="14081" y="29216"/>
                </a:lnTo>
                <a:lnTo>
                  <a:pt x="13991" y="28609"/>
                </a:lnTo>
                <a:lnTo>
                  <a:pt x="13920" y="27984"/>
                </a:lnTo>
                <a:lnTo>
                  <a:pt x="13884" y="27358"/>
                </a:lnTo>
                <a:lnTo>
                  <a:pt x="13848" y="26893"/>
                </a:lnTo>
                <a:lnTo>
                  <a:pt x="13848" y="26411"/>
                </a:lnTo>
                <a:lnTo>
                  <a:pt x="13848" y="25946"/>
                </a:lnTo>
                <a:lnTo>
                  <a:pt x="13866" y="25482"/>
                </a:lnTo>
                <a:lnTo>
                  <a:pt x="13902" y="25017"/>
                </a:lnTo>
                <a:lnTo>
                  <a:pt x="13956" y="24553"/>
                </a:lnTo>
                <a:lnTo>
                  <a:pt x="14009" y="24088"/>
                </a:lnTo>
                <a:lnTo>
                  <a:pt x="14063" y="23641"/>
                </a:lnTo>
                <a:lnTo>
                  <a:pt x="14224" y="22730"/>
                </a:lnTo>
                <a:lnTo>
                  <a:pt x="14420" y="21837"/>
                </a:lnTo>
                <a:lnTo>
                  <a:pt x="14635" y="20943"/>
                </a:lnTo>
                <a:lnTo>
                  <a:pt x="14867" y="20068"/>
                </a:lnTo>
                <a:lnTo>
                  <a:pt x="15367" y="18298"/>
                </a:lnTo>
                <a:lnTo>
                  <a:pt x="15868" y="16529"/>
                </a:lnTo>
                <a:lnTo>
                  <a:pt x="16100" y="15654"/>
                </a:lnTo>
                <a:lnTo>
                  <a:pt x="16314" y="14743"/>
                </a:lnTo>
                <a:lnTo>
                  <a:pt x="16511" y="13849"/>
                </a:lnTo>
                <a:lnTo>
                  <a:pt x="16672" y="12938"/>
                </a:lnTo>
                <a:lnTo>
                  <a:pt x="16779" y="12116"/>
                </a:lnTo>
                <a:lnTo>
                  <a:pt x="16833" y="11294"/>
                </a:lnTo>
                <a:lnTo>
                  <a:pt x="16868" y="10472"/>
                </a:lnTo>
                <a:lnTo>
                  <a:pt x="16850" y="9632"/>
                </a:lnTo>
                <a:lnTo>
                  <a:pt x="16815" y="8792"/>
                </a:lnTo>
                <a:lnTo>
                  <a:pt x="16725" y="7970"/>
                </a:lnTo>
                <a:lnTo>
                  <a:pt x="16618" y="7130"/>
                </a:lnTo>
                <a:lnTo>
                  <a:pt x="16457" y="6308"/>
                </a:lnTo>
                <a:lnTo>
                  <a:pt x="16279" y="5469"/>
                </a:lnTo>
                <a:lnTo>
                  <a:pt x="16064" y="4664"/>
                </a:lnTo>
                <a:lnTo>
                  <a:pt x="15814" y="3842"/>
                </a:lnTo>
                <a:lnTo>
                  <a:pt x="15546" y="3056"/>
                </a:lnTo>
                <a:lnTo>
                  <a:pt x="15242" y="2252"/>
                </a:lnTo>
                <a:lnTo>
                  <a:pt x="14903" y="1484"/>
                </a:lnTo>
                <a:lnTo>
                  <a:pt x="14545" y="733"/>
                </a:lnTo>
                <a:lnTo>
                  <a:pt x="14152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6" name="Google Shape;1626;p43"/>
          <p:cNvSpPr/>
          <p:nvPr/>
        </p:nvSpPr>
        <p:spPr>
          <a:xfrm flipH="1">
            <a:off x="6351425" y="3692925"/>
            <a:ext cx="4468979" cy="1450581"/>
          </a:xfrm>
          <a:custGeom>
            <a:avLst/>
            <a:gdLst/>
            <a:ahLst/>
            <a:cxnLst/>
            <a:rect l="l" t="t" r="r" b="b"/>
            <a:pathLst>
              <a:path w="84396" h="27394" extrusionOk="0">
                <a:moveTo>
                  <a:pt x="26572" y="0"/>
                </a:moveTo>
                <a:lnTo>
                  <a:pt x="25571" y="36"/>
                </a:lnTo>
                <a:lnTo>
                  <a:pt x="24571" y="107"/>
                </a:lnTo>
                <a:lnTo>
                  <a:pt x="23570" y="215"/>
                </a:lnTo>
                <a:lnTo>
                  <a:pt x="22569" y="358"/>
                </a:lnTo>
                <a:lnTo>
                  <a:pt x="21587" y="536"/>
                </a:lnTo>
                <a:lnTo>
                  <a:pt x="20604" y="751"/>
                </a:lnTo>
                <a:lnTo>
                  <a:pt x="19639" y="983"/>
                </a:lnTo>
                <a:lnTo>
                  <a:pt x="18674" y="1251"/>
                </a:lnTo>
                <a:lnTo>
                  <a:pt x="17709" y="1519"/>
                </a:lnTo>
                <a:lnTo>
                  <a:pt x="16762" y="1823"/>
                </a:lnTo>
                <a:lnTo>
                  <a:pt x="15815" y="2127"/>
                </a:lnTo>
                <a:lnTo>
                  <a:pt x="14868" y="2448"/>
                </a:lnTo>
                <a:lnTo>
                  <a:pt x="12992" y="3109"/>
                </a:lnTo>
                <a:lnTo>
                  <a:pt x="11115" y="3771"/>
                </a:lnTo>
                <a:lnTo>
                  <a:pt x="9239" y="4414"/>
                </a:lnTo>
                <a:lnTo>
                  <a:pt x="8292" y="4735"/>
                </a:lnTo>
                <a:lnTo>
                  <a:pt x="7345" y="5039"/>
                </a:lnTo>
                <a:lnTo>
                  <a:pt x="6398" y="5325"/>
                </a:lnTo>
                <a:lnTo>
                  <a:pt x="5433" y="5593"/>
                </a:lnTo>
                <a:lnTo>
                  <a:pt x="4486" y="5825"/>
                </a:lnTo>
                <a:lnTo>
                  <a:pt x="3503" y="6058"/>
                </a:lnTo>
                <a:lnTo>
                  <a:pt x="2645" y="6236"/>
                </a:lnTo>
                <a:lnTo>
                  <a:pt x="1770" y="6379"/>
                </a:lnTo>
                <a:lnTo>
                  <a:pt x="894" y="6504"/>
                </a:lnTo>
                <a:lnTo>
                  <a:pt x="1" y="6612"/>
                </a:lnTo>
                <a:lnTo>
                  <a:pt x="1" y="27393"/>
                </a:lnTo>
                <a:lnTo>
                  <a:pt x="84396" y="27393"/>
                </a:lnTo>
                <a:lnTo>
                  <a:pt x="84307" y="27000"/>
                </a:lnTo>
                <a:lnTo>
                  <a:pt x="84217" y="26625"/>
                </a:lnTo>
                <a:lnTo>
                  <a:pt x="84110" y="26250"/>
                </a:lnTo>
                <a:lnTo>
                  <a:pt x="83985" y="25874"/>
                </a:lnTo>
                <a:lnTo>
                  <a:pt x="83842" y="25499"/>
                </a:lnTo>
                <a:lnTo>
                  <a:pt x="83681" y="25142"/>
                </a:lnTo>
                <a:lnTo>
                  <a:pt x="83520" y="24784"/>
                </a:lnTo>
                <a:lnTo>
                  <a:pt x="83342" y="24427"/>
                </a:lnTo>
                <a:lnTo>
                  <a:pt x="83145" y="24088"/>
                </a:lnTo>
                <a:lnTo>
                  <a:pt x="82949" y="23766"/>
                </a:lnTo>
                <a:lnTo>
                  <a:pt x="82734" y="23444"/>
                </a:lnTo>
                <a:lnTo>
                  <a:pt x="82502" y="23123"/>
                </a:lnTo>
                <a:lnTo>
                  <a:pt x="82252" y="22819"/>
                </a:lnTo>
                <a:lnTo>
                  <a:pt x="82002" y="22515"/>
                </a:lnTo>
                <a:lnTo>
                  <a:pt x="81716" y="22247"/>
                </a:lnTo>
                <a:lnTo>
                  <a:pt x="81430" y="21961"/>
                </a:lnTo>
                <a:lnTo>
                  <a:pt x="81126" y="21693"/>
                </a:lnTo>
                <a:lnTo>
                  <a:pt x="80804" y="21443"/>
                </a:lnTo>
                <a:lnTo>
                  <a:pt x="80465" y="21193"/>
                </a:lnTo>
                <a:lnTo>
                  <a:pt x="80125" y="20961"/>
                </a:lnTo>
                <a:lnTo>
                  <a:pt x="79768" y="20764"/>
                </a:lnTo>
                <a:lnTo>
                  <a:pt x="79411" y="20567"/>
                </a:lnTo>
                <a:lnTo>
                  <a:pt x="79035" y="20389"/>
                </a:lnTo>
                <a:lnTo>
                  <a:pt x="78660" y="20210"/>
                </a:lnTo>
                <a:lnTo>
                  <a:pt x="78285" y="20067"/>
                </a:lnTo>
                <a:lnTo>
                  <a:pt x="77910" y="19924"/>
                </a:lnTo>
                <a:lnTo>
                  <a:pt x="77516" y="19799"/>
                </a:lnTo>
                <a:lnTo>
                  <a:pt x="77105" y="19692"/>
                </a:lnTo>
                <a:lnTo>
                  <a:pt x="76712" y="19585"/>
                </a:lnTo>
                <a:lnTo>
                  <a:pt x="76301" y="19495"/>
                </a:lnTo>
                <a:lnTo>
                  <a:pt x="75890" y="19424"/>
                </a:lnTo>
                <a:lnTo>
                  <a:pt x="75479" y="19352"/>
                </a:lnTo>
                <a:lnTo>
                  <a:pt x="74640" y="19245"/>
                </a:lnTo>
                <a:lnTo>
                  <a:pt x="73782" y="19191"/>
                </a:lnTo>
                <a:lnTo>
                  <a:pt x="72924" y="19156"/>
                </a:lnTo>
                <a:lnTo>
                  <a:pt x="72066" y="19156"/>
                </a:lnTo>
                <a:lnTo>
                  <a:pt x="71209" y="19191"/>
                </a:lnTo>
                <a:lnTo>
                  <a:pt x="70351" y="19245"/>
                </a:lnTo>
                <a:lnTo>
                  <a:pt x="69511" y="19334"/>
                </a:lnTo>
                <a:lnTo>
                  <a:pt x="68671" y="19424"/>
                </a:lnTo>
                <a:lnTo>
                  <a:pt x="66992" y="19656"/>
                </a:lnTo>
                <a:lnTo>
                  <a:pt x="65312" y="19906"/>
                </a:lnTo>
                <a:lnTo>
                  <a:pt x="63632" y="20121"/>
                </a:lnTo>
                <a:lnTo>
                  <a:pt x="62792" y="20228"/>
                </a:lnTo>
                <a:lnTo>
                  <a:pt x="61953" y="20299"/>
                </a:lnTo>
                <a:lnTo>
                  <a:pt x="61113" y="20353"/>
                </a:lnTo>
                <a:lnTo>
                  <a:pt x="60273" y="20371"/>
                </a:lnTo>
                <a:lnTo>
                  <a:pt x="59433" y="20371"/>
                </a:lnTo>
                <a:lnTo>
                  <a:pt x="58611" y="20335"/>
                </a:lnTo>
                <a:lnTo>
                  <a:pt x="57789" y="20264"/>
                </a:lnTo>
                <a:lnTo>
                  <a:pt x="57378" y="20210"/>
                </a:lnTo>
                <a:lnTo>
                  <a:pt x="56967" y="20156"/>
                </a:lnTo>
                <a:lnTo>
                  <a:pt x="56556" y="20067"/>
                </a:lnTo>
                <a:lnTo>
                  <a:pt x="56145" y="19978"/>
                </a:lnTo>
                <a:lnTo>
                  <a:pt x="55752" y="19888"/>
                </a:lnTo>
                <a:lnTo>
                  <a:pt x="55341" y="19763"/>
                </a:lnTo>
                <a:lnTo>
                  <a:pt x="54930" y="19638"/>
                </a:lnTo>
                <a:lnTo>
                  <a:pt x="54501" y="19495"/>
                </a:lnTo>
                <a:lnTo>
                  <a:pt x="54108" y="19334"/>
                </a:lnTo>
                <a:lnTo>
                  <a:pt x="53715" y="19156"/>
                </a:lnTo>
                <a:lnTo>
                  <a:pt x="53322" y="18977"/>
                </a:lnTo>
                <a:lnTo>
                  <a:pt x="52947" y="18780"/>
                </a:lnTo>
                <a:lnTo>
                  <a:pt x="52553" y="18584"/>
                </a:lnTo>
                <a:lnTo>
                  <a:pt x="52196" y="18370"/>
                </a:lnTo>
                <a:lnTo>
                  <a:pt x="51821" y="18137"/>
                </a:lnTo>
                <a:lnTo>
                  <a:pt x="51463" y="17905"/>
                </a:lnTo>
                <a:lnTo>
                  <a:pt x="50767" y="17422"/>
                </a:lnTo>
                <a:lnTo>
                  <a:pt x="50088" y="16886"/>
                </a:lnTo>
                <a:lnTo>
                  <a:pt x="49444" y="16332"/>
                </a:lnTo>
                <a:lnTo>
                  <a:pt x="48801" y="15743"/>
                </a:lnTo>
                <a:lnTo>
                  <a:pt x="48158" y="15135"/>
                </a:lnTo>
                <a:lnTo>
                  <a:pt x="47550" y="14492"/>
                </a:lnTo>
                <a:lnTo>
                  <a:pt x="46943" y="13849"/>
                </a:lnTo>
                <a:lnTo>
                  <a:pt x="46353" y="13170"/>
                </a:lnTo>
                <a:lnTo>
                  <a:pt x="45763" y="12491"/>
                </a:lnTo>
                <a:lnTo>
                  <a:pt x="44602" y="11115"/>
                </a:lnTo>
                <a:lnTo>
                  <a:pt x="43458" y="9703"/>
                </a:lnTo>
                <a:lnTo>
                  <a:pt x="42297" y="8309"/>
                </a:lnTo>
                <a:lnTo>
                  <a:pt x="41689" y="7630"/>
                </a:lnTo>
                <a:lnTo>
                  <a:pt x="41099" y="6951"/>
                </a:lnTo>
                <a:lnTo>
                  <a:pt x="40492" y="6290"/>
                </a:lnTo>
                <a:lnTo>
                  <a:pt x="39867" y="5647"/>
                </a:lnTo>
                <a:lnTo>
                  <a:pt x="39241" y="5039"/>
                </a:lnTo>
                <a:lnTo>
                  <a:pt x="38580" y="4432"/>
                </a:lnTo>
                <a:lnTo>
                  <a:pt x="37919" y="3860"/>
                </a:lnTo>
                <a:lnTo>
                  <a:pt x="37222" y="3324"/>
                </a:lnTo>
                <a:lnTo>
                  <a:pt x="36507" y="2806"/>
                </a:lnTo>
                <a:lnTo>
                  <a:pt x="36150" y="2555"/>
                </a:lnTo>
                <a:lnTo>
                  <a:pt x="35775" y="2323"/>
                </a:lnTo>
                <a:lnTo>
                  <a:pt x="35399" y="2109"/>
                </a:lnTo>
                <a:lnTo>
                  <a:pt x="35024" y="1894"/>
                </a:lnTo>
                <a:lnTo>
                  <a:pt x="34631" y="1698"/>
                </a:lnTo>
                <a:lnTo>
                  <a:pt x="34238" y="1501"/>
                </a:lnTo>
                <a:lnTo>
                  <a:pt x="33791" y="1305"/>
                </a:lnTo>
                <a:lnTo>
                  <a:pt x="33326" y="1108"/>
                </a:lnTo>
                <a:lnTo>
                  <a:pt x="32862" y="947"/>
                </a:lnTo>
                <a:lnTo>
                  <a:pt x="32397" y="786"/>
                </a:lnTo>
                <a:lnTo>
                  <a:pt x="31933" y="643"/>
                </a:lnTo>
                <a:lnTo>
                  <a:pt x="31450" y="518"/>
                </a:lnTo>
                <a:lnTo>
                  <a:pt x="30968" y="411"/>
                </a:lnTo>
                <a:lnTo>
                  <a:pt x="30485" y="304"/>
                </a:lnTo>
                <a:lnTo>
                  <a:pt x="30003" y="232"/>
                </a:lnTo>
                <a:lnTo>
                  <a:pt x="29520" y="161"/>
                </a:lnTo>
                <a:lnTo>
                  <a:pt x="29038" y="107"/>
                </a:lnTo>
                <a:lnTo>
                  <a:pt x="28538" y="54"/>
                </a:lnTo>
                <a:lnTo>
                  <a:pt x="28055" y="18"/>
                </a:lnTo>
                <a:lnTo>
                  <a:pt x="2755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dist="95250" dir="1272000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27" name="Google Shape;1627;p43"/>
          <p:cNvGrpSpPr/>
          <p:nvPr/>
        </p:nvGrpSpPr>
        <p:grpSpPr>
          <a:xfrm>
            <a:off x="8525840" y="4280935"/>
            <a:ext cx="490206" cy="833986"/>
            <a:chOff x="4216950" y="2235875"/>
            <a:chExt cx="227400" cy="386875"/>
          </a:xfrm>
        </p:grpSpPr>
        <p:sp>
          <p:nvSpPr>
            <p:cNvPr id="1628" name="Google Shape;1628;p43"/>
            <p:cNvSpPr/>
            <p:nvPr/>
          </p:nvSpPr>
          <p:spPr>
            <a:xfrm>
              <a:off x="4216950" y="260887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33" y="1"/>
                  </a:moveTo>
                  <a:lnTo>
                    <a:pt x="179" y="19"/>
                  </a:lnTo>
                  <a:lnTo>
                    <a:pt x="90" y="90"/>
                  </a:lnTo>
                  <a:lnTo>
                    <a:pt x="36" y="180"/>
                  </a:lnTo>
                  <a:lnTo>
                    <a:pt x="19" y="215"/>
                  </a:lnTo>
                  <a:lnTo>
                    <a:pt x="1" y="287"/>
                  </a:lnTo>
                  <a:lnTo>
                    <a:pt x="19" y="340"/>
                  </a:lnTo>
                  <a:lnTo>
                    <a:pt x="36" y="394"/>
                  </a:lnTo>
                  <a:lnTo>
                    <a:pt x="90" y="483"/>
                  </a:lnTo>
                  <a:lnTo>
                    <a:pt x="179" y="537"/>
                  </a:lnTo>
                  <a:lnTo>
                    <a:pt x="233" y="555"/>
                  </a:lnTo>
                  <a:lnTo>
                    <a:pt x="340" y="555"/>
                  </a:lnTo>
                  <a:lnTo>
                    <a:pt x="394" y="537"/>
                  </a:lnTo>
                  <a:lnTo>
                    <a:pt x="483" y="483"/>
                  </a:lnTo>
                  <a:lnTo>
                    <a:pt x="537" y="394"/>
                  </a:lnTo>
                  <a:lnTo>
                    <a:pt x="555" y="340"/>
                  </a:lnTo>
                  <a:lnTo>
                    <a:pt x="555" y="287"/>
                  </a:lnTo>
                  <a:lnTo>
                    <a:pt x="555" y="215"/>
                  </a:lnTo>
                  <a:lnTo>
                    <a:pt x="537" y="180"/>
                  </a:lnTo>
                  <a:lnTo>
                    <a:pt x="483" y="90"/>
                  </a:lnTo>
                  <a:lnTo>
                    <a:pt x="394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43"/>
            <p:cNvSpPr/>
            <p:nvPr/>
          </p:nvSpPr>
          <p:spPr>
            <a:xfrm>
              <a:off x="4216950" y="255572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33" y="0"/>
                  </a:moveTo>
                  <a:lnTo>
                    <a:pt x="179" y="18"/>
                  </a:lnTo>
                  <a:lnTo>
                    <a:pt x="90" y="72"/>
                  </a:lnTo>
                  <a:lnTo>
                    <a:pt x="36" y="161"/>
                  </a:lnTo>
                  <a:lnTo>
                    <a:pt x="19" y="215"/>
                  </a:lnTo>
                  <a:lnTo>
                    <a:pt x="1" y="269"/>
                  </a:lnTo>
                  <a:lnTo>
                    <a:pt x="19" y="322"/>
                  </a:lnTo>
                  <a:lnTo>
                    <a:pt x="36" y="376"/>
                  </a:lnTo>
                  <a:lnTo>
                    <a:pt x="90" y="465"/>
                  </a:lnTo>
                  <a:lnTo>
                    <a:pt x="179" y="537"/>
                  </a:lnTo>
                  <a:lnTo>
                    <a:pt x="233" y="537"/>
                  </a:lnTo>
                  <a:lnTo>
                    <a:pt x="287" y="554"/>
                  </a:lnTo>
                  <a:lnTo>
                    <a:pt x="340" y="537"/>
                  </a:lnTo>
                  <a:lnTo>
                    <a:pt x="394" y="537"/>
                  </a:lnTo>
                  <a:lnTo>
                    <a:pt x="483" y="465"/>
                  </a:lnTo>
                  <a:lnTo>
                    <a:pt x="537" y="376"/>
                  </a:lnTo>
                  <a:lnTo>
                    <a:pt x="555" y="322"/>
                  </a:lnTo>
                  <a:lnTo>
                    <a:pt x="555" y="269"/>
                  </a:lnTo>
                  <a:lnTo>
                    <a:pt x="555" y="215"/>
                  </a:lnTo>
                  <a:lnTo>
                    <a:pt x="537" y="161"/>
                  </a:lnTo>
                  <a:lnTo>
                    <a:pt x="483" y="72"/>
                  </a:lnTo>
                  <a:lnTo>
                    <a:pt x="394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43"/>
            <p:cNvSpPr/>
            <p:nvPr/>
          </p:nvSpPr>
          <p:spPr>
            <a:xfrm>
              <a:off x="4216950" y="250212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87" y="0"/>
                  </a:moveTo>
                  <a:lnTo>
                    <a:pt x="233" y="18"/>
                  </a:lnTo>
                  <a:lnTo>
                    <a:pt x="179" y="36"/>
                  </a:lnTo>
                  <a:lnTo>
                    <a:pt x="90" y="90"/>
                  </a:lnTo>
                  <a:lnTo>
                    <a:pt x="36" y="179"/>
                  </a:lnTo>
                  <a:lnTo>
                    <a:pt x="19" y="232"/>
                  </a:lnTo>
                  <a:lnTo>
                    <a:pt x="1" y="286"/>
                  </a:lnTo>
                  <a:lnTo>
                    <a:pt x="19" y="340"/>
                  </a:lnTo>
                  <a:lnTo>
                    <a:pt x="36" y="393"/>
                  </a:lnTo>
                  <a:lnTo>
                    <a:pt x="90" y="483"/>
                  </a:lnTo>
                  <a:lnTo>
                    <a:pt x="179" y="536"/>
                  </a:lnTo>
                  <a:lnTo>
                    <a:pt x="233" y="554"/>
                  </a:lnTo>
                  <a:lnTo>
                    <a:pt x="340" y="554"/>
                  </a:lnTo>
                  <a:lnTo>
                    <a:pt x="394" y="536"/>
                  </a:lnTo>
                  <a:lnTo>
                    <a:pt x="483" y="483"/>
                  </a:lnTo>
                  <a:lnTo>
                    <a:pt x="537" y="393"/>
                  </a:lnTo>
                  <a:lnTo>
                    <a:pt x="555" y="340"/>
                  </a:lnTo>
                  <a:lnTo>
                    <a:pt x="555" y="286"/>
                  </a:lnTo>
                  <a:lnTo>
                    <a:pt x="555" y="232"/>
                  </a:lnTo>
                  <a:lnTo>
                    <a:pt x="537" y="179"/>
                  </a:lnTo>
                  <a:lnTo>
                    <a:pt x="483" y="90"/>
                  </a:lnTo>
                  <a:lnTo>
                    <a:pt x="394" y="36"/>
                  </a:lnTo>
                  <a:lnTo>
                    <a:pt x="340" y="18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43"/>
            <p:cNvSpPr/>
            <p:nvPr/>
          </p:nvSpPr>
          <p:spPr>
            <a:xfrm>
              <a:off x="4216950" y="2448950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33" y="1"/>
                  </a:moveTo>
                  <a:lnTo>
                    <a:pt x="179" y="19"/>
                  </a:lnTo>
                  <a:lnTo>
                    <a:pt x="90" y="90"/>
                  </a:lnTo>
                  <a:lnTo>
                    <a:pt x="36" y="179"/>
                  </a:lnTo>
                  <a:lnTo>
                    <a:pt x="19" y="233"/>
                  </a:lnTo>
                  <a:lnTo>
                    <a:pt x="1" y="287"/>
                  </a:lnTo>
                  <a:lnTo>
                    <a:pt x="19" y="340"/>
                  </a:lnTo>
                  <a:lnTo>
                    <a:pt x="36" y="394"/>
                  </a:lnTo>
                  <a:lnTo>
                    <a:pt x="90" y="483"/>
                  </a:lnTo>
                  <a:lnTo>
                    <a:pt x="179" y="537"/>
                  </a:lnTo>
                  <a:lnTo>
                    <a:pt x="233" y="555"/>
                  </a:lnTo>
                  <a:lnTo>
                    <a:pt x="340" y="555"/>
                  </a:lnTo>
                  <a:lnTo>
                    <a:pt x="394" y="537"/>
                  </a:lnTo>
                  <a:lnTo>
                    <a:pt x="483" y="483"/>
                  </a:lnTo>
                  <a:lnTo>
                    <a:pt x="537" y="394"/>
                  </a:lnTo>
                  <a:lnTo>
                    <a:pt x="555" y="340"/>
                  </a:lnTo>
                  <a:lnTo>
                    <a:pt x="555" y="287"/>
                  </a:lnTo>
                  <a:lnTo>
                    <a:pt x="555" y="233"/>
                  </a:lnTo>
                  <a:lnTo>
                    <a:pt x="537" y="179"/>
                  </a:lnTo>
                  <a:lnTo>
                    <a:pt x="483" y="90"/>
                  </a:lnTo>
                  <a:lnTo>
                    <a:pt x="394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43"/>
            <p:cNvSpPr/>
            <p:nvPr/>
          </p:nvSpPr>
          <p:spPr>
            <a:xfrm>
              <a:off x="4216950" y="2395800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33" y="0"/>
                  </a:moveTo>
                  <a:lnTo>
                    <a:pt x="179" y="18"/>
                  </a:lnTo>
                  <a:lnTo>
                    <a:pt x="90" y="72"/>
                  </a:lnTo>
                  <a:lnTo>
                    <a:pt x="36" y="161"/>
                  </a:lnTo>
                  <a:lnTo>
                    <a:pt x="19" y="215"/>
                  </a:lnTo>
                  <a:lnTo>
                    <a:pt x="1" y="268"/>
                  </a:lnTo>
                  <a:lnTo>
                    <a:pt x="19" y="340"/>
                  </a:lnTo>
                  <a:lnTo>
                    <a:pt x="36" y="376"/>
                  </a:lnTo>
                  <a:lnTo>
                    <a:pt x="90" y="465"/>
                  </a:lnTo>
                  <a:lnTo>
                    <a:pt x="179" y="536"/>
                  </a:lnTo>
                  <a:lnTo>
                    <a:pt x="233" y="554"/>
                  </a:lnTo>
                  <a:lnTo>
                    <a:pt x="340" y="554"/>
                  </a:lnTo>
                  <a:lnTo>
                    <a:pt x="394" y="536"/>
                  </a:lnTo>
                  <a:lnTo>
                    <a:pt x="483" y="465"/>
                  </a:lnTo>
                  <a:lnTo>
                    <a:pt x="537" y="376"/>
                  </a:lnTo>
                  <a:lnTo>
                    <a:pt x="555" y="340"/>
                  </a:lnTo>
                  <a:lnTo>
                    <a:pt x="555" y="268"/>
                  </a:lnTo>
                  <a:lnTo>
                    <a:pt x="555" y="215"/>
                  </a:lnTo>
                  <a:lnTo>
                    <a:pt x="537" y="161"/>
                  </a:lnTo>
                  <a:lnTo>
                    <a:pt x="483" y="72"/>
                  </a:lnTo>
                  <a:lnTo>
                    <a:pt x="394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43"/>
            <p:cNvSpPr/>
            <p:nvPr/>
          </p:nvSpPr>
          <p:spPr>
            <a:xfrm>
              <a:off x="4216950" y="234262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33" y="1"/>
                  </a:moveTo>
                  <a:lnTo>
                    <a:pt x="179" y="19"/>
                  </a:lnTo>
                  <a:lnTo>
                    <a:pt x="90" y="72"/>
                  </a:lnTo>
                  <a:lnTo>
                    <a:pt x="36" y="162"/>
                  </a:lnTo>
                  <a:lnTo>
                    <a:pt x="19" y="215"/>
                  </a:lnTo>
                  <a:lnTo>
                    <a:pt x="1" y="269"/>
                  </a:lnTo>
                  <a:lnTo>
                    <a:pt x="19" y="323"/>
                  </a:lnTo>
                  <a:lnTo>
                    <a:pt x="36" y="376"/>
                  </a:lnTo>
                  <a:lnTo>
                    <a:pt x="90" y="466"/>
                  </a:lnTo>
                  <a:lnTo>
                    <a:pt x="179" y="519"/>
                  </a:lnTo>
                  <a:lnTo>
                    <a:pt x="233" y="537"/>
                  </a:lnTo>
                  <a:lnTo>
                    <a:pt x="287" y="555"/>
                  </a:lnTo>
                  <a:lnTo>
                    <a:pt x="340" y="537"/>
                  </a:lnTo>
                  <a:lnTo>
                    <a:pt x="394" y="519"/>
                  </a:lnTo>
                  <a:lnTo>
                    <a:pt x="483" y="466"/>
                  </a:lnTo>
                  <a:lnTo>
                    <a:pt x="537" y="376"/>
                  </a:lnTo>
                  <a:lnTo>
                    <a:pt x="555" y="323"/>
                  </a:lnTo>
                  <a:lnTo>
                    <a:pt x="555" y="269"/>
                  </a:lnTo>
                  <a:lnTo>
                    <a:pt x="555" y="215"/>
                  </a:lnTo>
                  <a:lnTo>
                    <a:pt x="537" y="162"/>
                  </a:lnTo>
                  <a:lnTo>
                    <a:pt x="483" y="72"/>
                  </a:lnTo>
                  <a:lnTo>
                    <a:pt x="394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43"/>
            <p:cNvSpPr/>
            <p:nvPr/>
          </p:nvSpPr>
          <p:spPr>
            <a:xfrm>
              <a:off x="4216950" y="228902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87" y="1"/>
                  </a:moveTo>
                  <a:lnTo>
                    <a:pt x="233" y="19"/>
                  </a:lnTo>
                  <a:lnTo>
                    <a:pt x="179" y="36"/>
                  </a:lnTo>
                  <a:lnTo>
                    <a:pt x="90" y="90"/>
                  </a:lnTo>
                  <a:lnTo>
                    <a:pt x="36" y="179"/>
                  </a:lnTo>
                  <a:lnTo>
                    <a:pt x="19" y="233"/>
                  </a:lnTo>
                  <a:lnTo>
                    <a:pt x="1" y="287"/>
                  </a:lnTo>
                  <a:lnTo>
                    <a:pt x="19" y="340"/>
                  </a:lnTo>
                  <a:lnTo>
                    <a:pt x="36" y="394"/>
                  </a:lnTo>
                  <a:lnTo>
                    <a:pt x="90" y="483"/>
                  </a:lnTo>
                  <a:lnTo>
                    <a:pt x="179" y="537"/>
                  </a:lnTo>
                  <a:lnTo>
                    <a:pt x="233" y="555"/>
                  </a:lnTo>
                  <a:lnTo>
                    <a:pt x="340" y="555"/>
                  </a:lnTo>
                  <a:lnTo>
                    <a:pt x="394" y="537"/>
                  </a:lnTo>
                  <a:lnTo>
                    <a:pt x="483" y="483"/>
                  </a:lnTo>
                  <a:lnTo>
                    <a:pt x="537" y="394"/>
                  </a:lnTo>
                  <a:lnTo>
                    <a:pt x="555" y="340"/>
                  </a:lnTo>
                  <a:lnTo>
                    <a:pt x="555" y="287"/>
                  </a:lnTo>
                  <a:lnTo>
                    <a:pt x="555" y="233"/>
                  </a:lnTo>
                  <a:lnTo>
                    <a:pt x="537" y="179"/>
                  </a:lnTo>
                  <a:lnTo>
                    <a:pt x="483" y="90"/>
                  </a:lnTo>
                  <a:lnTo>
                    <a:pt x="394" y="36"/>
                  </a:lnTo>
                  <a:lnTo>
                    <a:pt x="340" y="19"/>
                  </a:lnTo>
                  <a:lnTo>
                    <a:pt x="2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43"/>
            <p:cNvSpPr/>
            <p:nvPr/>
          </p:nvSpPr>
          <p:spPr>
            <a:xfrm>
              <a:off x="4216950" y="223587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33" y="0"/>
                  </a:moveTo>
                  <a:lnTo>
                    <a:pt x="179" y="18"/>
                  </a:lnTo>
                  <a:lnTo>
                    <a:pt x="90" y="90"/>
                  </a:lnTo>
                  <a:lnTo>
                    <a:pt x="36" y="161"/>
                  </a:lnTo>
                  <a:lnTo>
                    <a:pt x="19" y="215"/>
                  </a:lnTo>
                  <a:lnTo>
                    <a:pt x="1" y="286"/>
                  </a:lnTo>
                  <a:lnTo>
                    <a:pt x="19" y="340"/>
                  </a:lnTo>
                  <a:lnTo>
                    <a:pt x="36" y="393"/>
                  </a:lnTo>
                  <a:lnTo>
                    <a:pt x="90" y="465"/>
                  </a:lnTo>
                  <a:lnTo>
                    <a:pt x="179" y="536"/>
                  </a:lnTo>
                  <a:lnTo>
                    <a:pt x="233" y="554"/>
                  </a:lnTo>
                  <a:lnTo>
                    <a:pt x="340" y="554"/>
                  </a:lnTo>
                  <a:lnTo>
                    <a:pt x="394" y="536"/>
                  </a:lnTo>
                  <a:lnTo>
                    <a:pt x="483" y="465"/>
                  </a:lnTo>
                  <a:lnTo>
                    <a:pt x="537" y="393"/>
                  </a:lnTo>
                  <a:lnTo>
                    <a:pt x="555" y="340"/>
                  </a:lnTo>
                  <a:lnTo>
                    <a:pt x="555" y="286"/>
                  </a:lnTo>
                  <a:lnTo>
                    <a:pt x="555" y="215"/>
                  </a:lnTo>
                  <a:lnTo>
                    <a:pt x="537" y="161"/>
                  </a:lnTo>
                  <a:lnTo>
                    <a:pt x="483" y="90"/>
                  </a:lnTo>
                  <a:lnTo>
                    <a:pt x="394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43"/>
            <p:cNvSpPr/>
            <p:nvPr/>
          </p:nvSpPr>
          <p:spPr>
            <a:xfrm>
              <a:off x="4270550" y="260887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15" y="1"/>
                  </a:moveTo>
                  <a:lnTo>
                    <a:pt x="162" y="19"/>
                  </a:lnTo>
                  <a:lnTo>
                    <a:pt x="72" y="90"/>
                  </a:lnTo>
                  <a:lnTo>
                    <a:pt x="19" y="180"/>
                  </a:lnTo>
                  <a:lnTo>
                    <a:pt x="1" y="215"/>
                  </a:lnTo>
                  <a:lnTo>
                    <a:pt x="1" y="287"/>
                  </a:lnTo>
                  <a:lnTo>
                    <a:pt x="1" y="340"/>
                  </a:lnTo>
                  <a:lnTo>
                    <a:pt x="19" y="394"/>
                  </a:lnTo>
                  <a:lnTo>
                    <a:pt x="72" y="483"/>
                  </a:lnTo>
                  <a:lnTo>
                    <a:pt x="162" y="537"/>
                  </a:lnTo>
                  <a:lnTo>
                    <a:pt x="215" y="555"/>
                  </a:lnTo>
                  <a:lnTo>
                    <a:pt x="323" y="555"/>
                  </a:lnTo>
                  <a:lnTo>
                    <a:pt x="376" y="537"/>
                  </a:lnTo>
                  <a:lnTo>
                    <a:pt x="466" y="483"/>
                  </a:lnTo>
                  <a:lnTo>
                    <a:pt x="519" y="394"/>
                  </a:lnTo>
                  <a:lnTo>
                    <a:pt x="537" y="340"/>
                  </a:lnTo>
                  <a:lnTo>
                    <a:pt x="555" y="287"/>
                  </a:lnTo>
                  <a:lnTo>
                    <a:pt x="537" y="215"/>
                  </a:lnTo>
                  <a:lnTo>
                    <a:pt x="519" y="180"/>
                  </a:lnTo>
                  <a:lnTo>
                    <a:pt x="466" y="90"/>
                  </a:lnTo>
                  <a:lnTo>
                    <a:pt x="376" y="19"/>
                  </a:lnTo>
                  <a:lnTo>
                    <a:pt x="3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43"/>
            <p:cNvSpPr/>
            <p:nvPr/>
          </p:nvSpPr>
          <p:spPr>
            <a:xfrm>
              <a:off x="4270550" y="255572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15" y="0"/>
                  </a:moveTo>
                  <a:lnTo>
                    <a:pt x="162" y="18"/>
                  </a:lnTo>
                  <a:lnTo>
                    <a:pt x="72" y="72"/>
                  </a:lnTo>
                  <a:lnTo>
                    <a:pt x="19" y="161"/>
                  </a:lnTo>
                  <a:lnTo>
                    <a:pt x="1" y="215"/>
                  </a:lnTo>
                  <a:lnTo>
                    <a:pt x="1" y="269"/>
                  </a:lnTo>
                  <a:lnTo>
                    <a:pt x="1" y="322"/>
                  </a:lnTo>
                  <a:lnTo>
                    <a:pt x="19" y="376"/>
                  </a:lnTo>
                  <a:lnTo>
                    <a:pt x="72" y="465"/>
                  </a:lnTo>
                  <a:lnTo>
                    <a:pt x="162" y="537"/>
                  </a:lnTo>
                  <a:lnTo>
                    <a:pt x="215" y="537"/>
                  </a:lnTo>
                  <a:lnTo>
                    <a:pt x="269" y="554"/>
                  </a:lnTo>
                  <a:lnTo>
                    <a:pt x="323" y="537"/>
                  </a:lnTo>
                  <a:lnTo>
                    <a:pt x="376" y="537"/>
                  </a:lnTo>
                  <a:lnTo>
                    <a:pt x="466" y="465"/>
                  </a:lnTo>
                  <a:lnTo>
                    <a:pt x="519" y="376"/>
                  </a:lnTo>
                  <a:lnTo>
                    <a:pt x="537" y="322"/>
                  </a:lnTo>
                  <a:lnTo>
                    <a:pt x="555" y="269"/>
                  </a:lnTo>
                  <a:lnTo>
                    <a:pt x="537" y="215"/>
                  </a:lnTo>
                  <a:lnTo>
                    <a:pt x="519" y="161"/>
                  </a:lnTo>
                  <a:lnTo>
                    <a:pt x="466" y="72"/>
                  </a:lnTo>
                  <a:lnTo>
                    <a:pt x="376" y="18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43"/>
            <p:cNvSpPr/>
            <p:nvPr/>
          </p:nvSpPr>
          <p:spPr>
            <a:xfrm>
              <a:off x="4270550" y="250212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69" y="0"/>
                  </a:moveTo>
                  <a:lnTo>
                    <a:pt x="215" y="18"/>
                  </a:lnTo>
                  <a:lnTo>
                    <a:pt x="162" y="36"/>
                  </a:lnTo>
                  <a:lnTo>
                    <a:pt x="72" y="90"/>
                  </a:lnTo>
                  <a:lnTo>
                    <a:pt x="19" y="179"/>
                  </a:lnTo>
                  <a:lnTo>
                    <a:pt x="1" y="232"/>
                  </a:lnTo>
                  <a:lnTo>
                    <a:pt x="1" y="286"/>
                  </a:lnTo>
                  <a:lnTo>
                    <a:pt x="1" y="340"/>
                  </a:lnTo>
                  <a:lnTo>
                    <a:pt x="19" y="393"/>
                  </a:lnTo>
                  <a:lnTo>
                    <a:pt x="72" y="483"/>
                  </a:lnTo>
                  <a:lnTo>
                    <a:pt x="162" y="536"/>
                  </a:lnTo>
                  <a:lnTo>
                    <a:pt x="215" y="554"/>
                  </a:lnTo>
                  <a:lnTo>
                    <a:pt x="323" y="554"/>
                  </a:lnTo>
                  <a:lnTo>
                    <a:pt x="376" y="536"/>
                  </a:lnTo>
                  <a:lnTo>
                    <a:pt x="466" y="483"/>
                  </a:lnTo>
                  <a:lnTo>
                    <a:pt x="519" y="393"/>
                  </a:lnTo>
                  <a:lnTo>
                    <a:pt x="537" y="340"/>
                  </a:lnTo>
                  <a:lnTo>
                    <a:pt x="555" y="286"/>
                  </a:lnTo>
                  <a:lnTo>
                    <a:pt x="537" y="232"/>
                  </a:lnTo>
                  <a:lnTo>
                    <a:pt x="519" y="179"/>
                  </a:lnTo>
                  <a:lnTo>
                    <a:pt x="466" y="90"/>
                  </a:lnTo>
                  <a:lnTo>
                    <a:pt x="376" y="36"/>
                  </a:lnTo>
                  <a:lnTo>
                    <a:pt x="323" y="18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43"/>
            <p:cNvSpPr/>
            <p:nvPr/>
          </p:nvSpPr>
          <p:spPr>
            <a:xfrm>
              <a:off x="4270550" y="2448950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15" y="1"/>
                  </a:moveTo>
                  <a:lnTo>
                    <a:pt x="162" y="19"/>
                  </a:lnTo>
                  <a:lnTo>
                    <a:pt x="72" y="90"/>
                  </a:lnTo>
                  <a:lnTo>
                    <a:pt x="19" y="179"/>
                  </a:lnTo>
                  <a:lnTo>
                    <a:pt x="1" y="233"/>
                  </a:lnTo>
                  <a:lnTo>
                    <a:pt x="1" y="287"/>
                  </a:lnTo>
                  <a:lnTo>
                    <a:pt x="1" y="340"/>
                  </a:lnTo>
                  <a:lnTo>
                    <a:pt x="19" y="394"/>
                  </a:lnTo>
                  <a:lnTo>
                    <a:pt x="72" y="483"/>
                  </a:lnTo>
                  <a:lnTo>
                    <a:pt x="162" y="537"/>
                  </a:lnTo>
                  <a:lnTo>
                    <a:pt x="215" y="555"/>
                  </a:lnTo>
                  <a:lnTo>
                    <a:pt x="323" y="555"/>
                  </a:lnTo>
                  <a:lnTo>
                    <a:pt x="376" y="537"/>
                  </a:lnTo>
                  <a:lnTo>
                    <a:pt x="466" y="483"/>
                  </a:lnTo>
                  <a:lnTo>
                    <a:pt x="519" y="394"/>
                  </a:lnTo>
                  <a:lnTo>
                    <a:pt x="537" y="340"/>
                  </a:lnTo>
                  <a:lnTo>
                    <a:pt x="555" y="287"/>
                  </a:lnTo>
                  <a:lnTo>
                    <a:pt x="537" y="233"/>
                  </a:lnTo>
                  <a:lnTo>
                    <a:pt x="519" y="179"/>
                  </a:lnTo>
                  <a:lnTo>
                    <a:pt x="466" y="90"/>
                  </a:lnTo>
                  <a:lnTo>
                    <a:pt x="376" y="19"/>
                  </a:lnTo>
                  <a:lnTo>
                    <a:pt x="3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43"/>
            <p:cNvSpPr/>
            <p:nvPr/>
          </p:nvSpPr>
          <p:spPr>
            <a:xfrm>
              <a:off x="4270550" y="2395800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15" y="0"/>
                  </a:moveTo>
                  <a:lnTo>
                    <a:pt x="162" y="18"/>
                  </a:lnTo>
                  <a:lnTo>
                    <a:pt x="72" y="72"/>
                  </a:lnTo>
                  <a:lnTo>
                    <a:pt x="19" y="161"/>
                  </a:lnTo>
                  <a:lnTo>
                    <a:pt x="1" y="215"/>
                  </a:lnTo>
                  <a:lnTo>
                    <a:pt x="1" y="268"/>
                  </a:lnTo>
                  <a:lnTo>
                    <a:pt x="1" y="340"/>
                  </a:lnTo>
                  <a:lnTo>
                    <a:pt x="19" y="376"/>
                  </a:lnTo>
                  <a:lnTo>
                    <a:pt x="72" y="465"/>
                  </a:lnTo>
                  <a:lnTo>
                    <a:pt x="162" y="536"/>
                  </a:lnTo>
                  <a:lnTo>
                    <a:pt x="215" y="554"/>
                  </a:lnTo>
                  <a:lnTo>
                    <a:pt x="323" y="554"/>
                  </a:lnTo>
                  <a:lnTo>
                    <a:pt x="376" y="536"/>
                  </a:lnTo>
                  <a:lnTo>
                    <a:pt x="466" y="465"/>
                  </a:lnTo>
                  <a:lnTo>
                    <a:pt x="519" y="376"/>
                  </a:lnTo>
                  <a:lnTo>
                    <a:pt x="537" y="340"/>
                  </a:lnTo>
                  <a:lnTo>
                    <a:pt x="555" y="268"/>
                  </a:lnTo>
                  <a:lnTo>
                    <a:pt x="537" y="215"/>
                  </a:lnTo>
                  <a:lnTo>
                    <a:pt x="519" y="161"/>
                  </a:lnTo>
                  <a:lnTo>
                    <a:pt x="466" y="72"/>
                  </a:lnTo>
                  <a:lnTo>
                    <a:pt x="376" y="18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43"/>
            <p:cNvSpPr/>
            <p:nvPr/>
          </p:nvSpPr>
          <p:spPr>
            <a:xfrm>
              <a:off x="4270550" y="234262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15" y="1"/>
                  </a:moveTo>
                  <a:lnTo>
                    <a:pt x="162" y="19"/>
                  </a:lnTo>
                  <a:lnTo>
                    <a:pt x="72" y="72"/>
                  </a:lnTo>
                  <a:lnTo>
                    <a:pt x="19" y="162"/>
                  </a:lnTo>
                  <a:lnTo>
                    <a:pt x="1" y="215"/>
                  </a:lnTo>
                  <a:lnTo>
                    <a:pt x="1" y="269"/>
                  </a:lnTo>
                  <a:lnTo>
                    <a:pt x="1" y="323"/>
                  </a:lnTo>
                  <a:lnTo>
                    <a:pt x="19" y="376"/>
                  </a:lnTo>
                  <a:lnTo>
                    <a:pt x="72" y="466"/>
                  </a:lnTo>
                  <a:lnTo>
                    <a:pt x="162" y="519"/>
                  </a:lnTo>
                  <a:lnTo>
                    <a:pt x="215" y="537"/>
                  </a:lnTo>
                  <a:lnTo>
                    <a:pt x="269" y="555"/>
                  </a:lnTo>
                  <a:lnTo>
                    <a:pt x="323" y="537"/>
                  </a:lnTo>
                  <a:lnTo>
                    <a:pt x="376" y="519"/>
                  </a:lnTo>
                  <a:lnTo>
                    <a:pt x="466" y="466"/>
                  </a:lnTo>
                  <a:lnTo>
                    <a:pt x="519" y="376"/>
                  </a:lnTo>
                  <a:lnTo>
                    <a:pt x="537" y="323"/>
                  </a:lnTo>
                  <a:lnTo>
                    <a:pt x="555" y="269"/>
                  </a:lnTo>
                  <a:lnTo>
                    <a:pt x="537" y="215"/>
                  </a:lnTo>
                  <a:lnTo>
                    <a:pt x="519" y="162"/>
                  </a:lnTo>
                  <a:lnTo>
                    <a:pt x="466" y="72"/>
                  </a:lnTo>
                  <a:lnTo>
                    <a:pt x="376" y="19"/>
                  </a:lnTo>
                  <a:lnTo>
                    <a:pt x="3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43"/>
            <p:cNvSpPr/>
            <p:nvPr/>
          </p:nvSpPr>
          <p:spPr>
            <a:xfrm>
              <a:off x="4270550" y="228902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69" y="1"/>
                  </a:moveTo>
                  <a:lnTo>
                    <a:pt x="215" y="19"/>
                  </a:lnTo>
                  <a:lnTo>
                    <a:pt x="162" y="36"/>
                  </a:lnTo>
                  <a:lnTo>
                    <a:pt x="72" y="90"/>
                  </a:lnTo>
                  <a:lnTo>
                    <a:pt x="19" y="179"/>
                  </a:lnTo>
                  <a:lnTo>
                    <a:pt x="1" y="233"/>
                  </a:lnTo>
                  <a:lnTo>
                    <a:pt x="1" y="287"/>
                  </a:lnTo>
                  <a:lnTo>
                    <a:pt x="1" y="340"/>
                  </a:lnTo>
                  <a:lnTo>
                    <a:pt x="19" y="394"/>
                  </a:lnTo>
                  <a:lnTo>
                    <a:pt x="72" y="483"/>
                  </a:lnTo>
                  <a:lnTo>
                    <a:pt x="162" y="537"/>
                  </a:lnTo>
                  <a:lnTo>
                    <a:pt x="215" y="555"/>
                  </a:lnTo>
                  <a:lnTo>
                    <a:pt x="323" y="555"/>
                  </a:lnTo>
                  <a:lnTo>
                    <a:pt x="376" y="537"/>
                  </a:lnTo>
                  <a:lnTo>
                    <a:pt x="466" y="483"/>
                  </a:lnTo>
                  <a:lnTo>
                    <a:pt x="519" y="394"/>
                  </a:lnTo>
                  <a:lnTo>
                    <a:pt x="537" y="340"/>
                  </a:lnTo>
                  <a:lnTo>
                    <a:pt x="555" y="287"/>
                  </a:lnTo>
                  <a:lnTo>
                    <a:pt x="537" y="233"/>
                  </a:lnTo>
                  <a:lnTo>
                    <a:pt x="519" y="179"/>
                  </a:lnTo>
                  <a:lnTo>
                    <a:pt x="466" y="90"/>
                  </a:lnTo>
                  <a:lnTo>
                    <a:pt x="376" y="36"/>
                  </a:lnTo>
                  <a:lnTo>
                    <a:pt x="323" y="19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43"/>
            <p:cNvSpPr/>
            <p:nvPr/>
          </p:nvSpPr>
          <p:spPr>
            <a:xfrm>
              <a:off x="4270550" y="223587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15" y="0"/>
                  </a:moveTo>
                  <a:lnTo>
                    <a:pt x="162" y="18"/>
                  </a:lnTo>
                  <a:lnTo>
                    <a:pt x="72" y="90"/>
                  </a:lnTo>
                  <a:lnTo>
                    <a:pt x="19" y="161"/>
                  </a:lnTo>
                  <a:lnTo>
                    <a:pt x="1" y="215"/>
                  </a:lnTo>
                  <a:lnTo>
                    <a:pt x="1" y="286"/>
                  </a:lnTo>
                  <a:lnTo>
                    <a:pt x="1" y="340"/>
                  </a:lnTo>
                  <a:lnTo>
                    <a:pt x="19" y="393"/>
                  </a:lnTo>
                  <a:lnTo>
                    <a:pt x="72" y="465"/>
                  </a:lnTo>
                  <a:lnTo>
                    <a:pt x="162" y="536"/>
                  </a:lnTo>
                  <a:lnTo>
                    <a:pt x="215" y="554"/>
                  </a:lnTo>
                  <a:lnTo>
                    <a:pt x="323" y="554"/>
                  </a:lnTo>
                  <a:lnTo>
                    <a:pt x="376" y="536"/>
                  </a:lnTo>
                  <a:lnTo>
                    <a:pt x="466" y="465"/>
                  </a:lnTo>
                  <a:lnTo>
                    <a:pt x="519" y="393"/>
                  </a:lnTo>
                  <a:lnTo>
                    <a:pt x="537" y="340"/>
                  </a:lnTo>
                  <a:lnTo>
                    <a:pt x="555" y="286"/>
                  </a:lnTo>
                  <a:lnTo>
                    <a:pt x="537" y="215"/>
                  </a:lnTo>
                  <a:lnTo>
                    <a:pt x="519" y="161"/>
                  </a:lnTo>
                  <a:lnTo>
                    <a:pt x="466" y="90"/>
                  </a:lnTo>
                  <a:lnTo>
                    <a:pt x="376" y="18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43"/>
            <p:cNvSpPr/>
            <p:nvPr/>
          </p:nvSpPr>
          <p:spPr>
            <a:xfrm>
              <a:off x="4323725" y="260887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15" y="1"/>
                  </a:moveTo>
                  <a:lnTo>
                    <a:pt x="161" y="19"/>
                  </a:lnTo>
                  <a:lnTo>
                    <a:pt x="72" y="90"/>
                  </a:lnTo>
                  <a:lnTo>
                    <a:pt x="18" y="180"/>
                  </a:lnTo>
                  <a:lnTo>
                    <a:pt x="0" y="215"/>
                  </a:lnTo>
                  <a:lnTo>
                    <a:pt x="0" y="287"/>
                  </a:lnTo>
                  <a:lnTo>
                    <a:pt x="0" y="340"/>
                  </a:lnTo>
                  <a:lnTo>
                    <a:pt x="18" y="394"/>
                  </a:lnTo>
                  <a:lnTo>
                    <a:pt x="72" y="483"/>
                  </a:lnTo>
                  <a:lnTo>
                    <a:pt x="161" y="537"/>
                  </a:lnTo>
                  <a:lnTo>
                    <a:pt x="215" y="555"/>
                  </a:lnTo>
                  <a:lnTo>
                    <a:pt x="340" y="555"/>
                  </a:lnTo>
                  <a:lnTo>
                    <a:pt x="376" y="537"/>
                  </a:lnTo>
                  <a:lnTo>
                    <a:pt x="465" y="483"/>
                  </a:lnTo>
                  <a:lnTo>
                    <a:pt x="536" y="394"/>
                  </a:lnTo>
                  <a:lnTo>
                    <a:pt x="554" y="340"/>
                  </a:lnTo>
                  <a:lnTo>
                    <a:pt x="554" y="287"/>
                  </a:lnTo>
                  <a:lnTo>
                    <a:pt x="554" y="215"/>
                  </a:lnTo>
                  <a:lnTo>
                    <a:pt x="536" y="180"/>
                  </a:lnTo>
                  <a:lnTo>
                    <a:pt x="465" y="90"/>
                  </a:lnTo>
                  <a:lnTo>
                    <a:pt x="376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43"/>
            <p:cNvSpPr/>
            <p:nvPr/>
          </p:nvSpPr>
          <p:spPr>
            <a:xfrm>
              <a:off x="4323725" y="255572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15" y="0"/>
                  </a:moveTo>
                  <a:lnTo>
                    <a:pt x="161" y="18"/>
                  </a:lnTo>
                  <a:lnTo>
                    <a:pt x="72" y="72"/>
                  </a:lnTo>
                  <a:lnTo>
                    <a:pt x="18" y="161"/>
                  </a:lnTo>
                  <a:lnTo>
                    <a:pt x="0" y="215"/>
                  </a:lnTo>
                  <a:lnTo>
                    <a:pt x="0" y="269"/>
                  </a:lnTo>
                  <a:lnTo>
                    <a:pt x="0" y="322"/>
                  </a:lnTo>
                  <a:lnTo>
                    <a:pt x="18" y="376"/>
                  </a:lnTo>
                  <a:lnTo>
                    <a:pt x="72" y="465"/>
                  </a:lnTo>
                  <a:lnTo>
                    <a:pt x="161" y="537"/>
                  </a:lnTo>
                  <a:lnTo>
                    <a:pt x="215" y="537"/>
                  </a:lnTo>
                  <a:lnTo>
                    <a:pt x="268" y="554"/>
                  </a:lnTo>
                  <a:lnTo>
                    <a:pt x="340" y="537"/>
                  </a:lnTo>
                  <a:lnTo>
                    <a:pt x="376" y="537"/>
                  </a:lnTo>
                  <a:lnTo>
                    <a:pt x="465" y="465"/>
                  </a:lnTo>
                  <a:lnTo>
                    <a:pt x="536" y="376"/>
                  </a:lnTo>
                  <a:lnTo>
                    <a:pt x="554" y="322"/>
                  </a:lnTo>
                  <a:lnTo>
                    <a:pt x="554" y="269"/>
                  </a:lnTo>
                  <a:lnTo>
                    <a:pt x="554" y="215"/>
                  </a:lnTo>
                  <a:lnTo>
                    <a:pt x="536" y="161"/>
                  </a:lnTo>
                  <a:lnTo>
                    <a:pt x="465" y="72"/>
                  </a:lnTo>
                  <a:lnTo>
                    <a:pt x="376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43"/>
            <p:cNvSpPr/>
            <p:nvPr/>
          </p:nvSpPr>
          <p:spPr>
            <a:xfrm>
              <a:off x="4323725" y="250212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68" y="0"/>
                  </a:moveTo>
                  <a:lnTo>
                    <a:pt x="215" y="18"/>
                  </a:lnTo>
                  <a:lnTo>
                    <a:pt x="161" y="36"/>
                  </a:lnTo>
                  <a:lnTo>
                    <a:pt x="72" y="90"/>
                  </a:lnTo>
                  <a:lnTo>
                    <a:pt x="18" y="179"/>
                  </a:lnTo>
                  <a:lnTo>
                    <a:pt x="0" y="232"/>
                  </a:lnTo>
                  <a:lnTo>
                    <a:pt x="0" y="286"/>
                  </a:lnTo>
                  <a:lnTo>
                    <a:pt x="0" y="340"/>
                  </a:lnTo>
                  <a:lnTo>
                    <a:pt x="18" y="393"/>
                  </a:lnTo>
                  <a:lnTo>
                    <a:pt x="72" y="483"/>
                  </a:lnTo>
                  <a:lnTo>
                    <a:pt x="161" y="536"/>
                  </a:lnTo>
                  <a:lnTo>
                    <a:pt x="215" y="554"/>
                  </a:lnTo>
                  <a:lnTo>
                    <a:pt x="340" y="554"/>
                  </a:lnTo>
                  <a:lnTo>
                    <a:pt x="376" y="536"/>
                  </a:lnTo>
                  <a:lnTo>
                    <a:pt x="465" y="483"/>
                  </a:lnTo>
                  <a:lnTo>
                    <a:pt x="536" y="393"/>
                  </a:lnTo>
                  <a:lnTo>
                    <a:pt x="554" y="340"/>
                  </a:lnTo>
                  <a:lnTo>
                    <a:pt x="554" y="286"/>
                  </a:lnTo>
                  <a:lnTo>
                    <a:pt x="554" y="232"/>
                  </a:lnTo>
                  <a:lnTo>
                    <a:pt x="536" y="179"/>
                  </a:lnTo>
                  <a:lnTo>
                    <a:pt x="465" y="90"/>
                  </a:lnTo>
                  <a:lnTo>
                    <a:pt x="376" y="36"/>
                  </a:lnTo>
                  <a:lnTo>
                    <a:pt x="340" y="18"/>
                  </a:lnTo>
                  <a:lnTo>
                    <a:pt x="26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43"/>
            <p:cNvSpPr/>
            <p:nvPr/>
          </p:nvSpPr>
          <p:spPr>
            <a:xfrm>
              <a:off x="4323725" y="2448950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15" y="1"/>
                  </a:moveTo>
                  <a:lnTo>
                    <a:pt x="161" y="19"/>
                  </a:lnTo>
                  <a:lnTo>
                    <a:pt x="72" y="90"/>
                  </a:lnTo>
                  <a:lnTo>
                    <a:pt x="18" y="179"/>
                  </a:lnTo>
                  <a:lnTo>
                    <a:pt x="0" y="233"/>
                  </a:lnTo>
                  <a:lnTo>
                    <a:pt x="0" y="287"/>
                  </a:lnTo>
                  <a:lnTo>
                    <a:pt x="0" y="340"/>
                  </a:lnTo>
                  <a:lnTo>
                    <a:pt x="18" y="394"/>
                  </a:lnTo>
                  <a:lnTo>
                    <a:pt x="72" y="483"/>
                  </a:lnTo>
                  <a:lnTo>
                    <a:pt x="161" y="537"/>
                  </a:lnTo>
                  <a:lnTo>
                    <a:pt x="215" y="555"/>
                  </a:lnTo>
                  <a:lnTo>
                    <a:pt x="340" y="555"/>
                  </a:lnTo>
                  <a:lnTo>
                    <a:pt x="376" y="537"/>
                  </a:lnTo>
                  <a:lnTo>
                    <a:pt x="465" y="483"/>
                  </a:lnTo>
                  <a:lnTo>
                    <a:pt x="536" y="394"/>
                  </a:lnTo>
                  <a:lnTo>
                    <a:pt x="554" y="340"/>
                  </a:lnTo>
                  <a:lnTo>
                    <a:pt x="554" y="287"/>
                  </a:lnTo>
                  <a:lnTo>
                    <a:pt x="554" y="233"/>
                  </a:lnTo>
                  <a:lnTo>
                    <a:pt x="536" y="179"/>
                  </a:lnTo>
                  <a:lnTo>
                    <a:pt x="465" y="90"/>
                  </a:lnTo>
                  <a:lnTo>
                    <a:pt x="376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43"/>
            <p:cNvSpPr/>
            <p:nvPr/>
          </p:nvSpPr>
          <p:spPr>
            <a:xfrm>
              <a:off x="4323725" y="2395800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15" y="0"/>
                  </a:moveTo>
                  <a:lnTo>
                    <a:pt x="161" y="18"/>
                  </a:lnTo>
                  <a:lnTo>
                    <a:pt x="72" y="72"/>
                  </a:lnTo>
                  <a:lnTo>
                    <a:pt x="18" y="161"/>
                  </a:lnTo>
                  <a:lnTo>
                    <a:pt x="0" y="215"/>
                  </a:lnTo>
                  <a:lnTo>
                    <a:pt x="0" y="268"/>
                  </a:lnTo>
                  <a:lnTo>
                    <a:pt x="0" y="340"/>
                  </a:lnTo>
                  <a:lnTo>
                    <a:pt x="18" y="376"/>
                  </a:lnTo>
                  <a:lnTo>
                    <a:pt x="72" y="465"/>
                  </a:lnTo>
                  <a:lnTo>
                    <a:pt x="161" y="536"/>
                  </a:lnTo>
                  <a:lnTo>
                    <a:pt x="215" y="554"/>
                  </a:lnTo>
                  <a:lnTo>
                    <a:pt x="340" y="554"/>
                  </a:lnTo>
                  <a:lnTo>
                    <a:pt x="376" y="536"/>
                  </a:lnTo>
                  <a:lnTo>
                    <a:pt x="465" y="465"/>
                  </a:lnTo>
                  <a:lnTo>
                    <a:pt x="536" y="376"/>
                  </a:lnTo>
                  <a:lnTo>
                    <a:pt x="554" y="340"/>
                  </a:lnTo>
                  <a:lnTo>
                    <a:pt x="554" y="268"/>
                  </a:lnTo>
                  <a:lnTo>
                    <a:pt x="554" y="215"/>
                  </a:lnTo>
                  <a:lnTo>
                    <a:pt x="536" y="161"/>
                  </a:lnTo>
                  <a:lnTo>
                    <a:pt x="465" y="72"/>
                  </a:lnTo>
                  <a:lnTo>
                    <a:pt x="376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43"/>
            <p:cNvSpPr/>
            <p:nvPr/>
          </p:nvSpPr>
          <p:spPr>
            <a:xfrm>
              <a:off x="4323725" y="234262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15" y="1"/>
                  </a:moveTo>
                  <a:lnTo>
                    <a:pt x="161" y="19"/>
                  </a:lnTo>
                  <a:lnTo>
                    <a:pt x="72" y="72"/>
                  </a:lnTo>
                  <a:lnTo>
                    <a:pt x="18" y="162"/>
                  </a:lnTo>
                  <a:lnTo>
                    <a:pt x="0" y="215"/>
                  </a:lnTo>
                  <a:lnTo>
                    <a:pt x="0" y="269"/>
                  </a:lnTo>
                  <a:lnTo>
                    <a:pt x="0" y="323"/>
                  </a:lnTo>
                  <a:lnTo>
                    <a:pt x="18" y="376"/>
                  </a:lnTo>
                  <a:lnTo>
                    <a:pt x="72" y="466"/>
                  </a:lnTo>
                  <a:lnTo>
                    <a:pt x="161" y="519"/>
                  </a:lnTo>
                  <a:lnTo>
                    <a:pt x="215" y="537"/>
                  </a:lnTo>
                  <a:lnTo>
                    <a:pt x="268" y="555"/>
                  </a:lnTo>
                  <a:lnTo>
                    <a:pt x="340" y="537"/>
                  </a:lnTo>
                  <a:lnTo>
                    <a:pt x="376" y="519"/>
                  </a:lnTo>
                  <a:lnTo>
                    <a:pt x="465" y="466"/>
                  </a:lnTo>
                  <a:lnTo>
                    <a:pt x="536" y="376"/>
                  </a:lnTo>
                  <a:lnTo>
                    <a:pt x="554" y="323"/>
                  </a:lnTo>
                  <a:lnTo>
                    <a:pt x="554" y="269"/>
                  </a:lnTo>
                  <a:lnTo>
                    <a:pt x="554" y="215"/>
                  </a:lnTo>
                  <a:lnTo>
                    <a:pt x="536" y="162"/>
                  </a:lnTo>
                  <a:lnTo>
                    <a:pt x="465" y="72"/>
                  </a:lnTo>
                  <a:lnTo>
                    <a:pt x="376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43"/>
            <p:cNvSpPr/>
            <p:nvPr/>
          </p:nvSpPr>
          <p:spPr>
            <a:xfrm>
              <a:off x="4323725" y="228902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68" y="1"/>
                  </a:moveTo>
                  <a:lnTo>
                    <a:pt x="215" y="19"/>
                  </a:lnTo>
                  <a:lnTo>
                    <a:pt x="161" y="36"/>
                  </a:lnTo>
                  <a:lnTo>
                    <a:pt x="72" y="90"/>
                  </a:lnTo>
                  <a:lnTo>
                    <a:pt x="18" y="179"/>
                  </a:lnTo>
                  <a:lnTo>
                    <a:pt x="0" y="233"/>
                  </a:lnTo>
                  <a:lnTo>
                    <a:pt x="0" y="287"/>
                  </a:lnTo>
                  <a:lnTo>
                    <a:pt x="0" y="340"/>
                  </a:lnTo>
                  <a:lnTo>
                    <a:pt x="18" y="394"/>
                  </a:lnTo>
                  <a:lnTo>
                    <a:pt x="72" y="483"/>
                  </a:lnTo>
                  <a:lnTo>
                    <a:pt x="161" y="537"/>
                  </a:lnTo>
                  <a:lnTo>
                    <a:pt x="215" y="555"/>
                  </a:lnTo>
                  <a:lnTo>
                    <a:pt x="340" y="555"/>
                  </a:lnTo>
                  <a:lnTo>
                    <a:pt x="376" y="537"/>
                  </a:lnTo>
                  <a:lnTo>
                    <a:pt x="465" y="483"/>
                  </a:lnTo>
                  <a:lnTo>
                    <a:pt x="536" y="394"/>
                  </a:lnTo>
                  <a:lnTo>
                    <a:pt x="554" y="340"/>
                  </a:lnTo>
                  <a:lnTo>
                    <a:pt x="554" y="287"/>
                  </a:lnTo>
                  <a:lnTo>
                    <a:pt x="554" y="233"/>
                  </a:lnTo>
                  <a:lnTo>
                    <a:pt x="536" y="179"/>
                  </a:lnTo>
                  <a:lnTo>
                    <a:pt x="465" y="90"/>
                  </a:lnTo>
                  <a:lnTo>
                    <a:pt x="376" y="36"/>
                  </a:lnTo>
                  <a:lnTo>
                    <a:pt x="340" y="19"/>
                  </a:lnTo>
                  <a:lnTo>
                    <a:pt x="26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43"/>
            <p:cNvSpPr/>
            <p:nvPr/>
          </p:nvSpPr>
          <p:spPr>
            <a:xfrm>
              <a:off x="4323725" y="223587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15" y="0"/>
                  </a:moveTo>
                  <a:lnTo>
                    <a:pt x="161" y="18"/>
                  </a:lnTo>
                  <a:lnTo>
                    <a:pt x="72" y="90"/>
                  </a:lnTo>
                  <a:lnTo>
                    <a:pt x="18" y="161"/>
                  </a:lnTo>
                  <a:lnTo>
                    <a:pt x="0" y="215"/>
                  </a:lnTo>
                  <a:lnTo>
                    <a:pt x="0" y="286"/>
                  </a:lnTo>
                  <a:lnTo>
                    <a:pt x="0" y="340"/>
                  </a:lnTo>
                  <a:lnTo>
                    <a:pt x="18" y="393"/>
                  </a:lnTo>
                  <a:lnTo>
                    <a:pt x="72" y="465"/>
                  </a:lnTo>
                  <a:lnTo>
                    <a:pt x="161" y="536"/>
                  </a:lnTo>
                  <a:lnTo>
                    <a:pt x="215" y="554"/>
                  </a:lnTo>
                  <a:lnTo>
                    <a:pt x="340" y="554"/>
                  </a:lnTo>
                  <a:lnTo>
                    <a:pt x="376" y="536"/>
                  </a:lnTo>
                  <a:lnTo>
                    <a:pt x="465" y="465"/>
                  </a:lnTo>
                  <a:lnTo>
                    <a:pt x="536" y="393"/>
                  </a:lnTo>
                  <a:lnTo>
                    <a:pt x="554" y="340"/>
                  </a:lnTo>
                  <a:lnTo>
                    <a:pt x="554" y="286"/>
                  </a:lnTo>
                  <a:lnTo>
                    <a:pt x="554" y="215"/>
                  </a:lnTo>
                  <a:lnTo>
                    <a:pt x="536" y="161"/>
                  </a:lnTo>
                  <a:lnTo>
                    <a:pt x="465" y="90"/>
                  </a:lnTo>
                  <a:lnTo>
                    <a:pt x="376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43"/>
            <p:cNvSpPr/>
            <p:nvPr/>
          </p:nvSpPr>
          <p:spPr>
            <a:xfrm>
              <a:off x="4376875" y="260887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33" y="1"/>
                  </a:moveTo>
                  <a:lnTo>
                    <a:pt x="179" y="19"/>
                  </a:lnTo>
                  <a:lnTo>
                    <a:pt x="90" y="90"/>
                  </a:lnTo>
                  <a:lnTo>
                    <a:pt x="19" y="180"/>
                  </a:lnTo>
                  <a:lnTo>
                    <a:pt x="19" y="215"/>
                  </a:lnTo>
                  <a:lnTo>
                    <a:pt x="1" y="287"/>
                  </a:lnTo>
                  <a:lnTo>
                    <a:pt x="19" y="340"/>
                  </a:lnTo>
                  <a:lnTo>
                    <a:pt x="19" y="394"/>
                  </a:lnTo>
                  <a:lnTo>
                    <a:pt x="90" y="483"/>
                  </a:lnTo>
                  <a:lnTo>
                    <a:pt x="179" y="537"/>
                  </a:lnTo>
                  <a:lnTo>
                    <a:pt x="233" y="555"/>
                  </a:lnTo>
                  <a:lnTo>
                    <a:pt x="340" y="555"/>
                  </a:lnTo>
                  <a:lnTo>
                    <a:pt x="394" y="537"/>
                  </a:lnTo>
                  <a:lnTo>
                    <a:pt x="483" y="483"/>
                  </a:lnTo>
                  <a:lnTo>
                    <a:pt x="537" y="394"/>
                  </a:lnTo>
                  <a:lnTo>
                    <a:pt x="555" y="340"/>
                  </a:lnTo>
                  <a:lnTo>
                    <a:pt x="555" y="287"/>
                  </a:lnTo>
                  <a:lnTo>
                    <a:pt x="555" y="215"/>
                  </a:lnTo>
                  <a:lnTo>
                    <a:pt x="537" y="180"/>
                  </a:lnTo>
                  <a:lnTo>
                    <a:pt x="483" y="90"/>
                  </a:lnTo>
                  <a:lnTo>
                    <a:pt x="394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43"/>
            <p:cNvSpPr/>
            <p:nvPr/>
          </p:nvSpPr>
          <p:spPr>
            <a:xfrm>
              <a:off x="4376875" y="255572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33" y="0"/>
                  </a:moveTo>
                  <a:lnTo>
                    <a:pt x="179" y="18"/>
                  </a:lnTo>
                  <a:lnTo>
                    <a:pt x="90" y="72"/>
                  </a:lnTo>
                  <a:lnTo>
                    <a:pt x="19" y="161"/>
                  </a:lnTo>
                  <a:lnTo>
                    <a:pt x="19" y="215"/>
                  </a:lnTo>
                  <a:lnTo>
                    <a:pt x="1" y="269"/>
                  </a:lnTo>
                  <a:lnTo>
                    <a:pt x="19" y="322"/>
                  </a:lnTo>
                  <a:lnTo>
                    <a:pt x="19" y="376"/>
                  </a:lnTo>
                  <a:lnTo>
                    <a:pt x="90" y="465"/>
                  </a:lnTo>
                  <a:lnTo>
                    <a:pt x="179" y="537"/>
                  </a:lnTo>
                  <a:lnTo>
                    <a:pt x="233" y="537"/>
                  </a:lnTo>
                  <a:lnTo>
                    <a:pt x="287" y="554"/>
                  </a:lnTo>
                  <a:lnTo>
                    <a:pt x="340" y="537"/>
                  </a:lnTo>
                  <a:lnTo>
                    <a:pt x="394" y="537"/>
                  </a:lnTo>
                  <a:lnTo>
                    <a:pt x="483" y="465"/>
                  </a:lnTo>
                  <a:lnTo>
                    <a:pt x="537" y="376"/>
                  </a:lnTo>
                  <a:lnTo>
                    <a:pt x="555" y="322"/>
                  </a:lnTo>
                  <a:lnTo>
                    <a:pt x="555" y="269"/>
                  </a:lnTo>
                  <a:lnTo>
                    <a:pt x="555" y="215"/>
                  </a:lnTo>
                  <a:lnTo>
                    <a:pt x="537" y="161"/>
                  </a:lnTo>
                  <a:lnTo>
                    <a:pt x="483" y="72"/>
                  </a:lnTo>
                  <a:lnTo>
                    <a:pt x="394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43"/>
            <p:cNvSpPr/>
            <p:nvPr/>
          </p:nvSpPr>
          <p:spPr>
            <a:xfrm>
              <a:off x="4376875" y="250212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87" y="0"/>
                  </a:moveTo>
                  <a:lnTo>
                    <a:pt x="233" y="18"/>
                  </a:lnTo>
                  <a:lnTo>
                    <a:pt x="179" y="36"/>
                  </a:lnTo>
                  <a:lnTo>
                    <a:pt x="90" y="90"/>
                  </a:lnTo>
                  <a:lnTo>
                    <a:pt x="19" y="179"/>
                  </a:lnTo>
                  <a:lnTo>
                    <a:pt x="19" y="232"/>
                  </a:lnTo>
                  <a:lnTo>
                    <a:pt x="1" y="286"/>
                  </a:lnTo>
                  <a:lnTo>
                    <a:pt x="19" y="340"/>
                  </a:lnTo>
                  <a:lnTo>
                    <a:pt x="19" y="393"/>
                  </a:lnTo>
                  <a:lnTo>
                    <a:pt x="90" y="483"/>
                  </a:lnTo>
                  <a:lnTo>
                    <a:pt x="179" y="536"/>
                  </a:lnTo>
                  <a:lnTo>
                    <a:pt x="233" y="554"/>
                  </a:lnTo>
                  <a:lnTo>
                    <a:pt x="340" y="554"/>
                  </a:lnTo>
                  <a:lnTo>
                    <a:pt x="394" y="536"/>
                  </a:lnTo>
                  <a:lnTo>
                    <a:pt x="483" y="483"/>
                  </a:lnTo>
                  <a:lnTo>
                    <a:pt x="537" y="393"/>
                  </a:lnTo>
                  <a:lnTo>
                    <a:pt x="555" y="340"/>
                  </a:lnTo>
                  <a:lnTo>
                    <a:pt x="555" y="286"/>
                  </a:lnTo>
                  <a:lnTo>
                    <a:pt x="555" y="232"/>
                  </a:lnTo>
                  <a:lnTo>
                    <a:pt x="537" y="179"/>
                  </a:lnTo>
                  <a:lnTo>
                    <a:pt x="483" y="90"/>
                  </a:lnTo>
                  <a:lnTo>
                    <a:pt x="394" y="36"/>
                  </a:lnTo>
                  <a:lnTo>
                    <a:pt x="340" y="18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43"/>
            <p:cNvSpPr/>
            <p:nvPr/>
          </p:nvSpPr>
          <p:spPr>
            <a:xfrm>
              <a:off x="4376875" y="2448950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33" y="1"/>
                  </a:moveTo>
                  <a:lnTo>
                    <a:pt x="179" y="19"/>
                  </a:lnTo>
                  <a:lnTo>
                    <a:pt x="90" y="90"/>
                  </a:lnTo>
                  <a:lnTo>
                    <a:pt x="19" y="179"/>
                  </a:lnTo>
                  <a:lnTo>
                    <a:pt x="19" y="233"/>
                  </a:lnTo>
                  <a:lnTo>
                    <a:pt x="1" y="287"/>
                  </a:lnTo>
                  <a:lnTo>
                    <a:pt x="19" y="340"/>
                  </a:lnTo>
                  <a:lnTo>
                    <a:pt x="19" y="394"/>
                  </a:lnTo>
                  <a:lnTo>
                    <a:pt x="90" y="483"/>
                  </a:lnTo>
                  <a:lnTo>
                    <a:pt x="179" y="537"/>
                  </a:lnTo>
                  <a:lnTo>
                    <a:pt x="233" y="555"/>
                  </a:lnTo>
                  <a:lnTo>
                    <a:pt x="340" y="555"/>
                  </a:lnTo>
                  <a:lnTo>
                    <a:pt x="394" y="537"/>
                  </a:lnTo>
                  <a:lnTo>
                    <a:pt x="483" y="483"/>
                  </a:lnTo>
                  <a:lnTo>
                    <a:pt x="537" y="394"/>
                  </a:lnTo>
                  <a:lnTo>
                    <a:pt x="555" y="340"/>
                  </a:lnTo>
                  <a:lnTo>
                    <a:pt x="555" y="287"/>
                  </a:lnTo>
                  <a:lnTo>
                    <a:pt x="555" y="233"/>
                  </a:lnTo>
                  <a:lnTo>
                    <a:pt x="537" y="179"/>
                  </a:lnTo>
                  <a:lnTo>
                    <a:pt x="483" y="90"/>
                  </a:lnTo>
                  <a:lnTo>
                    <a:pt x="394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43"/>
            <p:cNvSpPr/>
            <p:nvPr/>
          </p:nvSpPr>
          <p:spPr>
            <a:xfrm>
              <a:off x="4376875" y="2395800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33" y="0"/>
                  </a:moveTo>
                  <a:lnTo>
                    <a:pt x="179" y="18"/>
                  </a:lnTo>
                  <a:lnTo>
                    <a:pt x="90" y="72"/>
                  </a:lnTo>
                  <a:lnTo>
                    <a:pt x="19" y="161"/>
                  </a:lnTo>
                  <a:lnTo>
                    <a:pt x="19" y="215"/>
                  </a:lnTo>
                  <a:lnTo>
                    <a:pt x="1" y="268"/>
                  </a:lnTo>
                  <a:lnTo>
                    <a:pt x="19" y="340"/>
                  </a:lnTo>
                  <a:lnTo>
                    <a:pt x="19" y="376"/>
                  </a:lnTo>
                  <a:lnTo>
                    <a:pt x="90" y="465"/>
                  </a:lnTo>
                  <a:lnTo>
                    <a:pt x="179" y="536"/>
                  </a:lnTo>
                  <a:lnTo>
                    <a:pt x="233" y="554"/>
                  </a:lnTo>
                  <a:lnTo>
                    <a:pt x="340" y="554"/>
                  </a:lnTo>
                  <a:lnTo>
                    <a:pt x="394" y="536"/>
                  </a:lnTo>
                  <a:lnTo>
                    <a:pt x="483" y="465"/>
                  </a:lnTo>
                  <a:lnTo>
                    <a:pt x="537" y="376"/>
                  </a:lnTo>
                  <a:lnTo>
                    <a:pt x="555" y="340"/>
                  </a:lnTo>
                  <a:lnTo>
                    <a:pt x="555" y="268"/>
                  </a:lnTo>
                  <a:lnTo>
                    <a:pt x="555" y="215"/>
                  </a:lnTo>
                  <a:lnTo>
                    <a:pt x="537" y="161"/>
                  </a:lnTo>
                  <a:lnTo>
                    <a:pt x="483" y="72"/>
                  </a:lnTo>
                  <a:lnTo>
                    <a:pt x="394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43"/>
            <p:cNvSpPr/>
            <p:nvPr/>
          </p:nvSpPr>
          <p:spPr>
            <a:xfrm>
              <a:off x="4376875" y="234262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33" y="1"/>
                  </a:moveTo>
                  <a:lnTo>
                    <a:pt x="179" y="19"/>
                  </a:lnTo>
                  <a:lnTo>
                    <a:pt x="90" y="72"/>
                  </a:lnTo>
                  <a:lnTo>
                    <a:pt x="19" y="162"/>
                  </a:lnTo>
                  <a:lnTo>
                    <a:pt x="19" y="215"/>
                  </a:lnTo>
                  <a:lnTo>
                    <a:pt x="1" y="269"/>
                  </a:lnTo>
                  <a:lnTo>
                    <a:pt x="19" y="323"/>
                  </a:lnTo>
                  <a:lnTo>
                    <a:pt x="19" y="376"/>
                  </a:lnTo>
                  <a:lnTo>
                    <a:pt x="90" y="466"/>
                  </a:lnTo>
                  <a:lnTo>
                    <a:pt x="179" y="519"/>
                  </a:lnTo>
                  <a:lnTo>
                    <a:pt x="233" y="537"/>
                  </a:lnTo>
                  <a:lnTo>
                    <a:pt x="287" y="555"/>
                  </a:lnTo>
                  <a:lnTo>
                    <a:pt x="340" y="537"/>
                  </a:lnTo>
                  <a:lnTo>
                    <a:pt x="394" y="519"/>
                  </a:lnTo>
                  <a:lnTo>
                    <a:pt x="483" y="466"/>
                  </a:lnTo>
                  <a:lnTo>
                    <a:pt x="537" y="376"/>
                  </a:lnTo>
                  <a:lnTo>
                    <a:pt x="555" y="323"/>
                  </a:lnTo>
                  <a:lnTo>
                    <a:pt x="555" y="269"/>
                  </a:lnTo>
                  <a:lnTo>
                    <a:pt x="555" y="215"/>
                  </a:lnTo>
                  <a:lnTo>
                    <a:pt x="537" y="162"/>
                  </a:lnTo>
                  <a:lnTo>
                    <a:pt x="483" y="72"/>
                  </a:lnTo>
                  <a:lnTo>
                    <a:pt x="394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43"/>
            <p:cNvSpPr/>
            <p:nvPr/>
          </p:nvSpPr>
          <p:spPr>
            <a:xfrm>
              <a:off x="4376875" y="228902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87" y="1"/>
                  </a:moveTo>
                  <a:lnTo>
                    <a:pt x="233" y="19"/>
                  </a:lnTo>
                  <a:lnTo>
                    <a:pt x="179" y="36"/>
                  </a:lnTo>
                  <a:lnTo>
                    <a:pt x="90" y="90"/>
                  </a:lnTo>
                  <a:lnTo>
                    <a:pt x="19" y="179"/>
                  </a:lnTo>
                  <a:lnTo>
                    <a:pt x="19" y="233"/>
                  </a:lnTo>
                  <a:lnTo>
                    <a:pt x="1" y="287"/>
                  </a:lnTo>
                  <a:lnTo>
                    <a:pt x="19" y="340"/>
                  </a:lnTo>
                  <a:lnTo>
                    <a:pt x="19" y="394"/>
                  </a:lnTo>
                  <a:lnTo>
                    <a:pt x="90" y="483"/>
                  </a:lnTo>
                  <a:lnTo>
                    <a:pt x="179" y="537"/>
                  </a:lnTo>
                  <a:lnTo>
                    <a:pt x="233" y="555"/>
                  </a:lnTo>
                  <a:lnTo>
                    <a:pt x="340" y="555"/>
                  </a:lnTo>
                  <a:lnTo>
                    <a:pt x="394" y="537"/>
                  </a:lnTo>
                  <a:lnTo>
                    <a:pt x="483" y="483"/>
                  </a:lnTo>
                  <a:lnTo>
                    <a:pt x="537" y="394"/>
                  </a:lnTo>
                  <a:lnTo>
                    <a:pt x="555" y="340"/>
                  </a:lnTo>
                  <a:lnTo>
                    <a:pt x="555" y="287"/>
                  </a:lnTo>
                  <a:lnTo>
                    <a:pt x="555" y="233"/>
                  </a:lnTo>
                  <a:lnTo>
                    <a:pt x="537" y="179"/>
                  </a:lnTo>
                  <a:lnTo>
                    <a:pt x="483" y="90"/>
                  </a:lnTo>
                  <a:lnTo>
                    <a:pt x="394" y="36"/>
                  </a:lnTo>
                  <a:lnTo>
                    <a:pt x="340" y="19"/>
                  </a:lnTo>
                  <a:lnTo>
                    <a:pt x="2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43"/>
            <p:cNvSpPr/>
            <p:nvPr/>
          </p:nvSpPr>
          <p:spPr>
            <a:xfrm>
              <a:off x="4376875" y="223587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33" y="0"/>
                  </a:moveTo>
                  <a:lnTo>
                    <a:pt x="179" y="18"/>
                  </a:lnTo>
                  <a:lnTo>
                    <a:pt x="90" y="90"/>
                  </a:lnTo>
                  <a:lnTo>
                    <a:pt x="19" y="161"/>
                  </a:lnTo>
                  <a:lnTo>
                    <a:pt x="19" y="215"/>
                  </a:lnTo>
                  <a:lnTo>
                    <a:pt x="1" y="286"/>
                  </a:lnTo>
                  <a:lnTo>
                    <a:pt x="19" y="340"/>
                  </a:lnTo>
                  <a:lnTo>
                    <a:pt x="19" y="393"/>
                  </a:lnTo>
                  <a:lnTo>
                    <a:pt x="90" y="465"/>
                  </a:lnTo>
                  <a:lnTo>
                    <a:pt x="179" y="536"/>
                  </a:lnTo>
                  <a:lnTo>
                    <a:pt x="233" y="554"/>
                  </a:lnTo>
                  <a:lnTo>
                    <a:pt x="340" y="554"/>
                  </a:lnTo>
                  <a:lnTo>
                    <a:pt x="394" y="536"/>
                  </a:lnTo>
                  <a:lnTo>
                    <a:pt x="483" y="465"/>
                  </a:lnTo>
                  <a:lnTo>
                    <a:pt x="537" y="393"/>
                  </a:lnTo>
                  <a:lnTo>
                    <a:pt x="555" y="340"/>
                  </a:lnTo>
                  <a:lnTo>
                    <a:pt x="555" y="286"/>
                  </a:lnTo>
                  <a:lnTo>
                    <a:pt x="555" y="215"/>
                  </a:lnTo>
                  <a:lnTo>
                    <a:pt x="537" y="161"/>
                  </a:lnTo>
                  <a:lnTo>
                    <a:pt x="483" y="90"/>
                  </a:lnTo>
                  <a:lnTo>
                    <a:pt x="394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43"/>
            <p:cNvSpPr/>
            <p:nvPr/>
          </p:nvSpPr>
          <p:spPr>
            <a:xfrm>
              <a:off x="4430500" y="2608875"/>
              <a:ext cx="13850" cy="13875"/>
            </a:xfrm>
            <a:custGeom>
              <a:avLst/>
              <a:gdLst/>
              <a:ahLst/>
              <a:cxnLst/>
              <a:rect l="l" t="t" r="r" b="b"/>
              <a:pathLst>
                <a:path w="554" h="555" extrusionOk="0">
                  <a:moveTo>
                    <a:pt x="214" y="1"/>
                  </a:moveTo>
                  <a:lnTo>
                    <a:pt x="161" y="19"/>
                  </a:lnTo>
                  <a:lnTo>
                    <a:pt x="71" y="90"/>
                  </a:lnTo>
                  <a:lnTo>
                    <a:pt x="18" y="180"/>
                  </a:lnTo>
                  <a:lnTo>
                    <a:pt x="0" y="215"/>
                  </a:lnTo>
                  <a:lnTo>
                    <a:pt x="0" y="287"/>
                  </a:lnTo>
                  <a:lnTo>
                    <a:pt x="0" y="340"/>
                  </a:lnTo>
                  <a:lnTo>
                    <a:pt x="18" y="394"/>
                  </a:lnTo>
                  <a:lnTo>
                    <a:pt x="71" y="483"/>
                  </a:lnTo>
                  <a:lnTo>
                    <a:pt x="161" y="537"/>
                  </a:lnTo>
                  <a:lnTo>
                    <a:pt x="214" y="555"/>
                  </a:lnTo>
                  <a:lnTo>
                    <a:pt x="322" y="555"/>
                  </a:lnTo>
                  <a:lnTo>
                    <a:pt x="375" y="537"/>
                  </a:lnTo>
                  <a:lnTo>
                    <a:pt x="465" y="483"/>
                  </a:lnTo>
                  <a:lnTo>
                    <a:pt x="518" y="394"/>
                  </a:lnTo>
                  <a:lnTo>
                    <a:pt x="536" y="340"/>
                  </a:lnTo>
                  <a:lnTo>
                    <a:pt x="554" y="287"/>
                  </a:lnTo>
                  <a:lnTo>
                    <a:pt x="536" y="215"/>
                  </a:lnTo>
                  <a:lnTo>
                    <a:pt x="518" y="180"/>
                  </a:lnTo>
                  <a:lnTo>
                    <a:pt x="465" y="90"/>
                  </a:lnTo>
                  <a:lnTo>
                    <a:pt x="375" y="19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43"/>
            <p:cNvSpPr/>
            <p:nvPr/>
          </p:nvSpPr>
          <p:spPr>
            <a:xfrm>
              <a:off x="4430500" y="2555725"/>
              <a:ext cx="13850" cy="13875"/>
            </a:xfrm>
            <a:custGeom>
              <a:avLst/>
              <a:gdLst/>
              <a:ahLst/>
              <a:cxnLst/>
              <a:rect l="l" t="t" r="r" b="b"/>
              <a:pathLst>
                <a:path w="554" h="555" extrusionOk="0">
                  <a:moveTo>
                    <a:pt x="214" y="0"/>
                  </a:moveTo>
                  <a:lnTo>
                    <a:pt x="161" y="18"/>
                  </a:lnTo>
                  <a:lnTo>
                    <a:pt x="71" y="72"/>
                  </a:lnTo>
                  <a:lnTo>
                    <a:pt x="18" y="161"/>
                  </a:lnTo>
                  <a:lnTo>
                    <a:pt x="0" y="215"/>
                  </a:lnTo>
                  <a:lnTo>
                    <a:pt x="0" y="269"/>
                  </a:lnTo>
                  <a:lnTo>
                    <a:pt x="0" y="322"/>
                  </a:lnTo>
                  <a:lnTo>
                    <a:pt x="18" y="376"/>
                  </a:lnTo>
                  <a:lnTo>
                    <a:pt x="71" y="465"/>
                  </a:lnTo>
                  <a:lnTo>
                    <a:pt x="161" y="537"/>
                  </a:lnTo>
                  <a:lnTo>
                    <a:pt x="214" y="537"/>
                  </a:lnTo>
                  <a:lnTo>
                    <a:pt x="268" y="554"/>
                  </a:lnTo>
                  <a:lnTo>
                    <a:pt x="322" y="537"/>
                  </a:lnTo>
                  <a:lnTo>
                    <a:pt x="375" y="537"/>
                  </a:lnTo>
                  <a:lnTo>
                    <a:pt x="465" y="465"/>
                  </a:lnTo>
                  <a:lnTo>
                    <a:pt x="518" y="376"/>
                  </a:lnTo>
                  <a:lnTo>
                    <a:pt x="536" y="322"/>
                  </a:lnTo>
                  <a:lnTo>
                    <a:pt x="554" y="269"/>
                  </a:lnTo>
                  <a:lnTo>
                    <a:pt x="536" y="215"/>
                  </a:lnTo>
                  <a:lnTo>
                    <a:pt x="518" y="161"/>
                  </a:lnTo>
                  <a:lnTo>
                    <a:pt x="465" y="72"/>
                  </a:lnTo>
                  <a:lnTo>
                    <a:pt x="375" y="18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43"/>
            <p:cNvSpPr/>
            <p:nvPr/>
          </p:nvSpPr>
          <p:spPr>
            <a:xfrm>
              <a:off x="4430500" y="2502125"/>
              <a:ext cx="13850" cy="13875"/>
            </a:xfrm>
            <a:custGeom>
              <a:avLst/>
              <a:gdLst/>
              <a:ahLst/>
              <a:cxnLst/>
              <a:rect l="l" t="t" r="r" b="b"/>
              <a:pathLst>
                <a:path w="554" h="555" extrusionOk="0">
                  <a:moveTo>
                    <a:pt x="268" y="0"/>
                  </a:moveTo>
                  <a:lnTo>
                    <a:pt x="214" y="18"/>
                  </a:lnTo>
                  <a:lnTo>
                    <a:pt x="161" y="36"/>
                  </a:lnTo>
                  <a:lnTo>
                    <a:pt x="71" y="90"/>
                  </a:lnTo>
                  <a:lnTo>
                    <a:pt x="18" y="179"/>
                  </a:lnTo>
                  <a:lnTo>
                    <a:pt x="0" y="232"/>
                  </a:lnTo>
                  <a:lnTo>
                    <a:pt x="0" y="286"/>
                  </a:lnTo>
                  <a:lnTo>
                    <a:pt x="0" y="340"/>
                  </a:lnTo>
                  <a:lnTo>
                    <a:pt x="18" y="393"/>
                  </a:lnTo>
                  <a:lnTo>
                    <a:pt x="71" y="483"/>
                  </a:lnTo>
                  <a:lnTo>
                    <a:pt x="161" y="536"/>
                  </a:lnTo>
                  <a:lnTo>
                    <a:pt x="214" y="554"/>
                  </a:lnTo>
                  <a:lnTo>
                    <a:pt x="322" y="554"/>
                  </a:lnTo>
                  <a:lnTo>
                    <a:pt x="375" y="536"/>
                  </a:lnTo>
                  <a:lnTo>
                    <a:pt x="465" y="483"/>
                  </a:lnTo>
                  <a:lnTo>
                    <a:pt x="518" y="393"/>
                  </a:lnTo>
                  <a:lnTo>
                    <a:pt x="536" y="340"/>
                  </a:lnTo>
                  <a:lnTo>
                    <a:pt x="554" y="286"/>
                  </a:lnTo>
                  <a:lnTo>
                    <a:pt x="536" y="232"/>
                  </a:lnTo>
                  <a:lnTo>
                    <a:pt x="518" y="179"/>
                  </a:lnTo>
                  <a:lnTo>
                    <a:pt x="465" y="90"/>
                  </a:lnTo>
                  <a:lnTo>
                    <a:pt x="375" y="36"/>
                  </a:lnTo>
                  <a:lnTo>
                    <a:pt x="322" y="18"/>
                  </a:lnTo>
                  <a:lnTo>
                    <a:pt x="26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43"/>
            <p:cNvSpPr/>
            <p:nvPr/>
          </p:nvSpPr>
          <p:spPr>
            <a:xfrm>
              <a:off x="4430500" y="2448950"/>
              <a:ext cx="13850" cy="13875"/>
            </a:xfrm>
            <a:custGeom>
              <a:avLst/>
              <a:gdLst/>
              <a:ahLst/>
              <a:cxnLst/>
              <a:rect l="l" t="t" r="r" b="b"/>
              <a:pathLst>
                <a:path w="554" h="555" extrusionOk="0">
                  <a:moveTo>
                    <a:pt x="214" y="1"/>
                  </a:moveTo>
                  <a:lnTo>
                    <a:pt x="161" y="19"/>
                  </a:lnTo>
                  <a:lnTo>
                    <a:pt x="71" y="90"/>
                  </a:lnTo>
                  <a:lnTo>
                    <a:pt x="18" y="179"/>
                  </a:lnTo>
                  <a:lnTo>
                    <a:pt x="0" y="233"/>
                  </a:lnTo>
                  <a:lnTo>
                    <a:pt x="0" y="287"/>
                  </a:lnTo>
                  <a:lnTo>
                    <a:pt x="0" y="340"/>
                  </a:lnTo>
                  <a:lnTo>
                    <a:pt x="18" y="394"/>
                  </a:lnTo>
                  <a:lnTo>
                    <a:pt x="71" y="483"/>
                  </a:lnTo>
                  <a:lnTo>
                    <a:pt x="161" y="537"/>
                  </a:lnTo>
                  <a:lnTo>
                    <a:pt x="214" y="555"/>
                  </a:lnTo>
                  <a:lnTo>
                    <a:pt x="322" y="555"/>
                  </a:lnTo>
                  <a:lnTo>
                    <a:pt x="375" y="537"/>
                  </a:lnTo>
                  <a:lnTo>
                    <a:pt x="465" y="483"/>
                  </a:lnTo>
                  <a:lnTo>
                    <a:pt x="518" y="394"/>
                  </a:lnTo>
                  <a:lnTo>
                    <a:pt x="536" y="340"/>
                  </a:lnTo>
                  <a:lnTo>
                    <a:pt x="554" y="287"/>
                  </a:lnTo>
                  <a:lnTo>
                    <a:pt x="536" y="233"/>
                  </a:lnTo>
                  <a:lnTo>
                    <a:pt x="518" y="179"/>
                  </a:lnTo>
                  <a:lnTo>
                    <a:pt x="465" y="90"/>
                  </a:lnTo>
                  <a:lnTo>
                    <a:pt x="375" y="19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43"/>
            <p:cNvSpPr/>
            <p:nvPr/>
          </p:nvSpPr>
          <p:spPr>
            <a:xfrm>
              <a:off x="4430500" y="2395800"/>
              <a:ext cx="13850" cy="13875"/>
            </a:xfrm>
            <a:custGeom>
              <a:avLst/>
              <a:gdLst/>
              <a:ahLst/>
              <a:cxnLst/>
              <a:rect l="l" t="t" r="r" b="b"/>
              <a:pathLst>
                <a:path w="554" h="555" extrusionOk="0">
                  <a:moveTo>
                    <a:pt x="214" y="0"/>
                  </a:moveTo>
                  <a:lnTo>
                    <a:pt x="161" y="18"/>
                  </a:lnTo>
                  <a:lnTo>
                    <a:pt x="71" y="72"/>
                  </a:lnTo>
                  <a:lnTo>
                    <a:pt x="18" y="161"/>
                  </a:lnTo>
                  <a:lnTo>
                    <a:pt x="0" y="215"/>
                  </a:lnTo>
                  <a:lnTo>
                    <a:pt x="0" y="268"/>
                  </a:lnTo>
                  <a:lnTo>
                    <a:pt x="0" y="340"/>
                  </a:lnTo>
                  <a:lnTo>
                    <a:pt x="18" y="376"/>
                  </a:lnTo>
                  <a:lnTo>
                    <a:pt x="71" y="465"/>
                  </a:lnTo>
                  <a:lnTo>
                    <a:pt x="161" y="536"/>
                  </a:lnTo>
                  <a:lnTo>
                    <a:pt x="214" y="554"/>
                  </a:lnTo>
                  <a:lnTo>
                    <a:pt x="322" y="554"/>
                  </a:lnTo>
                  <a:lnTo>
                    <a:pt x="375" y="536"/>
                  </a:lnTo>
                  <a:lnTo>
                    <a:pt x="465" y="465"/>
                  </a:lnTo>
                  <a:lnTo>
                    <a:pt x="518" y="376"/>
                  </a:lnTo>
                  <a:lnTo>
                    <a:pt x="536" y="340"/>
                  </a:lnTo>
                  <a:lnTo>
                    <a:pt x="554" y="268"/>
                  </a:lnTo>
                  <a:lnTo>
                    <a:pt x="536" y="215"/>
                  </a:lnTo>
                  <a:lnTo>
                    <a:pt x="518" y="161"/>
                  </a:lnTo>
                  <a:lnTo>
                    <a:pt x="465" y="72"/>
                  </a:lnTo>
                  <a:lnTo>
                    <a:pt x="375" y="18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43"/>
            <p:cNvSpPr/>
            <p:nvPr/>
          </p:nvSpPr>
          <p:spPr>
            <a:xfrm>
              <a:off x="4430500" y="2342625"/>
              <a:ext cx="13850" cy="13875"/>
            </a:xfrm>
            <a:custGeom>
              <a:avLst/>
              <a:gdLst/>
              <a:ahLst/>
              <a:cxnLst/>
              <a:rect l="l" t="t" r="r" b="b"/>
              <a:pathLst>
                <a:path w="554" h="555" extrusionOk="0">
                  <a:moveTo>
                    <a:pt x="214" y="1"/>
                  </a:moveTo>
                  <a:lnTo>
                    <a:pt x="161" y="19"/>
                  </a:lnTo>
                  <a:lnTo>
                    <a:pt x="71" y="72"/>
                  </a:lnTo>
                  <a:lnTo>
                    <a:pt x="18" y="162"/>
                  </a:lnTo>
                  <a:lnTo>
                    <a:pt x="0" y="215"/>
                  </a:lnTo>
                  <a:lnTo>
                    <a:pt x="0" y="269"/>
                  </a:lnTo>
                  <a:lnTo>
                    <a:pt x="0" y="323"/>
                  </a:lnTo>
                  <a:lnTo>
                    <a:pt x="18" y="376"/>
                  </a:lnTo>
                  <a:lnTo>
                    <a:pt x="71" y="466"/>
                  </a:lnTo>
                  <a:lnTo>
                    <a:pt x="161" y="519"/>
                  </a:lnTo>
                  <a:lnTo>
                    <a:pt x="214" y="537"/>
                  </a:lnTo>
                  <a:lnTo>
                    <a:pt x="268" y="555"/>
                  </a:lnTo>
                  <a:lnTo>
                    <a:pt x="322" y="537"/>
                  </a:lnTo>
                  <a:lnTo>
                    <a:pt x="375" y="519"/>
                  </a:lnTo>
                  <a:lnTo>
                    <a:pt x="465" y="466"/>
                  </a:lnTo>
                  <a:lnTo>
                    <a:pt x="518" y="376"/>
                  </a:lnTo>
                  <a:lnTo>
                    <a:pt x="536" y="323"/>
                  </a:lnTo>
                  <a:lnTo>
                    <a:pt x="554" y="269"/>
                  </a:lnTo>
                  <a:lnTo>
                    <a:pt x="536" y="215"/>
                  </a:lnTo>
                  <a:lnTo>
                    <a:pt x="518" y="162"/>
                  </a:lnTo>
                  <a:lnTo>
                    <a:pt x="465" y="72"/>
                  </a:lnTo>
                  <a:lnTo>
                    <a:pt x="375" y="19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43"/>
            <p:cNvSpPr/>
            <p:nvPr/>
          </p:nvSpPr>
          <p:spPr>
            <a:xfrm>
              <a:off x="4430500" y="2289025"/>
              <a:ext cx="13850" cy="13875"/>
            </a:xfrm>
            <a:custGeom>
              <a:avLst/>
              <a:gdLst/>
              <a:ahLst/>
              <a:cxnLst/>
              <a:rect l="l" t="t" r="r" b="b"/>
              <a:pathLst>
                <a:path w="554" h="555" extrusionOk="0">
                  <a:moveTo>
                    <a:pt x="268" y="1"/>
                  </a:moveTo>
                  <a:lnTo>
                    <a:pt x="214" y="19"/>
                  </a:lnTo>
                  <a:lnTo>
                    <a:pt x="161" y="36"/>
                  </a:lnTo>
                  <a:lnTo>
                    <a:pt x="71" y="90"/>
                  </a:lnTo>
                  <a:lnTo>
                    <a:pt x="18" y="179"/>
                  </a:lnTo>
                  <a:lnTo>
                    <a:pt x="0" y="233"/>
                  </a:lnTo>
                  <a:lnTo>
                    <a:pt x="0" y="287"/>
                  </a:lnTo>
                  <a:lnTo>
                    <a:pt x="0" y="340"/>
                  </a:lnTo>
                  <a:lnTo>
                    <a:pt x="18" y="394"/>
                  </a:lnTo>
                  <a:lnTo>
                    <a:pt x="71" y="483"/>
                  </a:lnTo>
                  <a:lnTo>
                    <a:pt x="161" y="537"/>
                  </a:lnTo>
                  <a:lnTo>
                    <a:pt x="214" y="555"/>
                  </a:lnTo>
                  <a:lnTo>
                    <a:pt x="322" y="555"/>
                  </a:lnTo>
                  <a:lnTo>
                    <a:pt x="375" y="537"/>
                  </a:lnTo>
                  <a:lnTo>
                    <a:pt x="465" y="483"/>
                  </a:lnTo>
                  <a:lnTo>
                    <a:pt x="518" y="394"/>
                  </a:lnTo>
                  <a:lnTo>
                    <a:pt x="536" y="340"/>
                  </a:lnTo>
                  <a:lnTo>
                    <a:pt x="554" y="287"/>
                  </a:lnTo>
                  <a:lnTo>
                    <a:pt x="536" y="233"/>
                  </a:lnTo>
                  <a:lnTo>
                    <a:pt x="518" y="179"/>
                  </a:lnTo>
                  <a:lnTo>
                    <a:pt x="465" y="90"/>
                  </a:lnTo>
                  <a:lnTo>
                    <a:pt x="375" y="36"/>
                  </a:lnTo>
                  <a:lnTo>
                    <a:pt x="322" y="19"/>
                  </a:lnTo>
                  <a:lnTo>
                    <a:pt x="26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43"/>
            <p:cNvSpPr/>
            <p:nvPr/>
          </p:nvSpPr>
          <p:spPr>
            <a:xfrm>
              <a:off x="4430500" y="2235875"/>
              <a:ext cx="13850" cy="13875"/>
            </a:xfrm>
            <a:custGeom>
              <a:avLst/>
              <a:gdLst/>
              <a:ahLst/>
              <a:cxnLst/>
              <a:rect l="l" t="t" r="r" b="b"/>
              <a:pathLst>
                <a:path w="554" h="555" extrusionOk="0">
                  <a:moveTo>
                    <a:pt x="214" y="0"/>
                  </a:moveTo>
                  <a:lnTo>
                    <a:pt x="161" y="18"/>
                  </a:lnTo>
                  <a:lnTo>
                    <a:pt x="71" y="90"/>
                  </a:lnTo>
                  <a:lnTo>
                    <a:pt x="18" y="161"/>
                  </a:lnTo>
                  <a:lnTo>
                    <a:pt x="0" y="215"/>
                  </a:lnTo>
                  <a:lnTo>
                    <a:pt x="0" y="286"/>
                  </a:lnTo>
                  <a:lnTo>
                    <a:pt x="0" y="340"/>
                  </a:lnTo>
                  <a:lnTo>
                    <a:pt x="18" y="393"/>
                  </a:lnTo>
                  <a:lnTo>
                    <a:pt x="71" y="465"/>
                  </a:lnTo>
                  <a:lnTo>
                    <a:pt x="161" y="536"/>
                  </a:lnTo>
                  <a:lnTo>
                    <a:pt x="214" y="554"/>
                  </a:lnTo>
                  <a:lnTo>
                    <a:pt x="322" y="554"/>
                  </a:lnTo>
                  <a:lnTo>
                    <a:pt x="375" y="536"/>
                  </a:lnTo>
                  <a:lnTo>
                    <a:pt x="465" y="465"/>
                  </a:lnTo>
                  <a:lnTo>
                    <a:pt x="518" y="393"/>
                  </a:lnTo>
                  <a:lnTo>
                    <a:pt x="536" y="340"/>
                  </a:lnTo>
                  <a:lnTo>
                    <a:pt x="554" y="286"/>
                  </a:lnTo>
                  <a:lnTo>
                    <a:pt x="536" y="215"/>
                  </a:lnTo>
                  <a:lnTo>
                    <a:pt x="518" y="161"/>
                  </a:lnTo>
                  <a:lnTo>
                    <a:pt x="465" y="90"/>
                  </a:lnTo>
                  <a:lnTo>
                    <a:pt x="375" y="18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68" name="Google Shape;1668;p43"/>
          <p:cNvGrpSpPr/>
          <p:nvPr/>
        </p:nvGrpSpPr>
        <p:grpSpPr>
          <a:xfrm>
            <a:off x="5047745" y="1790712"/>
            <a:ext cx="407185" cy="612326"/>
            <a:chOff x="9721300" y="1506325"/>
            <a:chExt cx="572050" cy="860250"/>
          </a:xfrm>
        </p:grpSpPr>
        <p:sp>
          <p:nvSpPr>
            <p:cNvPr id="1669" name="Google Shape;1669;p43"/>
            <p:cNvSpPr/>
            <p:nvPr/>
          </p:nvSpPr>
          <p:spPr>
            <a:xfrm>
              <a:off x="10200600" y="1931750"/>
              <a:ext cx="78975" cy="42625"/>
            </a:xfrm>
            <a:custGeom>
              <a:avLst/>
              <a:gdLst/>
              <a:ahLst/>
              <a:cxnLst/>
              <a:rect l="l" t="t" r="r" b="b"/>
              <a:pathLst>
                <a:path w="3159" h="1705" extrusionOk="0">
                  <a:moveTo>
                    <a:pt x="1855" y="0"/>
                  </a:moveTo>
                  <a:lnTo>
                    <a:pt x="1629" y="50"/>
                  </a:lnTo>
                  <a:lnTo>
                    <a:pt x="1379" y="126"/>
                  </a:lnTo>
                  <a:lnTo>
                    <a:pt x="1153" y="201"/>
                  </a:lnTo>
                  <a:lnTo>
                    <a:pt x="928" y="326"/>
                  </a:lnTo>
                  <a:lnTo>
                    <a:pt x="702" y="451"/>
                  </a:lnTo>
                  <a:lnTo>
                    <a:pt x="527" y="602"/>
                  </a:lnTo>
                  <a:lnTo>
                    <a:pt x="351" y="777"/>
                  </a:lnTo>
                  <a:lnTo>
                    <a:pt x="201" y="953"/>
                  </a:lnTo>
                  <a:lnTo>
                    <a:pt x="101" y="1128"/>
                  </a:lnTo>
                  <a:lnTo>
                    <a:pt x="25" y="1329"/>
                  </a:lnTo>
                  <a:lnTo>
                    <a:pt x="0" y="1454"/>
                  </a:lnTo>
                  <a:lnTo>
                    <a:pt x="25" y="1579"/>
                  </a:lnTo>
                  <a:lnTo>
                    <a:pt x="101" y="1654"/>
                  </a:lnTo>
                  <a:lnTo>
                    <a:pt x="176" y="1679"/>
                  </a:lnTo>
                  <a:lnTo>
                    <a:pt x="226" y="1704"/>
                  </a:lnTo>
                  <a:lnTo>
                    <a:pt x="376" y="1704"/>
                  </a:lnTo>
                  <a:lnTo>
                    <a:pt x="527" y="1679"/>
                  </a:lnTo>
                  <a:lnTo>
                    <a:pt x="677" y="1654"/>
                  </a:lnTo>
                  <a:lnTo>
                    <a:pt x="827" y="1579"/>
                  </a:lnTo>
                  <a:lnTo>
                    <a:pt x="1103" y="1454"/>
                  </a:lnTo>
                  <a:lnTo>
                    <a:pt x="1379" y="1303"/>
                  </a:lnTo>
                  <a:lnTo>
                    <a:pt x="1654" y="1178"/>
                  </a:lnTo>
                  <a:lnTo>
                    <a:pt x="1805" y="1128"/>
                  </a:lnTo>
                  <a:lnTo>
                    <a:pt x="1955" y="1103"/>
                  </a:lnTo>
                  <a:lnTo>
                    <a:pt x="2131" y="1128"/>
                  </a:lnTo>
                  <a:lnTo>
                    <a:pt x="2281" y="1153"/>
                  </a:lnTo>
                  <a:lnTo>
                    <a:pt x="2456" y="1203"/>
                  </a:lnTo>
                  <a:lnTo>
                    <a:pt x="2607" y="1253"/>
                  </a:lnTo>
                  <a:lnTo>
                    <a:pt x="2757" y="1253"/>
                  </a:lnTo>
                  <a:lnTo>
                    <a:pt x="2908" y="1203"/>
                  </a:lnTo>
                  <a:lnTo>
                    <a:pt x="3008" y="1103"/>
                  </a:lnTo>
                  <a:lnTo>
                    <a:pt x="3083" y="1003"/>
                  </a:lnTo>
                  <a:lnTo>
                    <a:pt x="3133" y="877"/>
                  </a:lnTo>
                  <a:lnTo>
                    <a:pt x="3158" y="727"/>
                  </a:lnTo>
                  <a:lnTo>
                    <a:pt x="3133" y="602"/>
                  </a:lnTo>
                  <a:lnTo>
                    <a:pt x="3058" y="451"/>
                  </a:lnTo>
                  <a:lnTo>
                    <a:pt x="2908" y="276"/>
                  </a:lnTo>
                  <a:lnTo>
                    <a:pt x="2732" y="151"/>
                  </a:lnTo>
                  <a:lnTo>
                    <a:pt x="2532" y="75"/>
                  </a:lnTo>
                  <a:lnTo>
                    <a:pt x="2331" y="25"/>
                  </a:lnTo>
                  <a:lnTo>
                    <a:pt x="21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43"/>
            <p:cNvSpPr/>
            <p:nvPr/>
          </p:nvSpPr>
          <p:spPr>
            <a:xfrm>
              <a:off x="10270775" y="1959950"/>
              <a:ext cx="5025" cy="2525"/>
            </a:xfrm>
            <a:custGeom>
              <a:avLst/>
              <a:gdLst/>
              <a:ahLst/>
              <a:cxnLst/>
              <a:rect l="l" t="t" r="r" b="b"/>
              <a:pathLst>
                <a:path w="201" h="101" extrusionOk="0">
                  <a:moveTo>
                    <a:pt x="201" y="0"/>
                  </a:moveTo>
                  <a:lnTo>
                    <a:pt x="101" y="25"/>
                  </a:lnTo>
                  <a:lnTo>
                    <a:pt x="0" y="100"/>
                  </a:lnTo>
                  <a:lnTo>
                    <a:pt x="101" y="50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43"/>
            <p:cNvSpPr/>
            <p:nvPr/>
          </p:nvSpPr>
          <p:spPr>
            <a:xfrm>
              <a:off x="10270775" y="1959950"/>
              <a:ext cx="5025" cy="2525"/>
            </a:xfrm>
            <a:custGeom>
              <a:avLst/>
              <a:gdLst/>
              <a:ahLst/>
              <a:cxnLst/>
              <a:rect l="l" t="t" r="r" b="b"/>
              <a:pathLst>
                <a:path w="201" h="101" fill="none" extrusionOk="0">
                  <a:moveTo>
                    <a:pt x="201" y="0"/>
                  </a:moveTo>
                  <a:lnTo>
                    <a:pt x="201" y="0"/>
                  </a:lnTo>
                  <a:lnTo>
                    <a:pt x="101" y="25"/>
                  </a:lnTo>
                  <a:lnTo>
                    <a:pt x="0" y="100"/>
                  </a:lnTo>
                  <a:lnTo>
                    <a:pt x="0" y="100"/>
                  </a:lnTo>
                  <a:lnTo>
                    <a:pt x="101" y="50"/>
                  </a:lnTo>
                  <a:lnTo>
                    <a:pt x="201" y="0"/>
                  </a:lnTo>
                  <a:lnTo>
                    <a:pt x="201" y="0"/>
                  </a:lnTo>
                  <a:lnTo>
                    <a:pt x="201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43"/>
            <p:cNvSpPr/>
            <p:nvPr/>
          </p:nvSpPr>
          <p:spPr>
            <a:xfrm>
              <a:off x="9721300" y="1572125"/>
              <a:ext cx="572050" cy="794450"/>
            </a:xfrm>
            <a:custGeom>
              <a:avLst/>
              <a:gdLst/>
              <a:ahLst/>
              <a:cxnLst/>
              <a:rect l="l" t="t" r="r" b="b"/>
              <a:pathLst>
                <a:path w="22882" h="31778" extrusionOk="0">
                  <a:moveTo>
                    <a:pt x="11378" y="802"/>
                  </a:moveTo>
                  <a:lnTo>
                    <a:pt x="11529" y="827"/>
                  </a:lnTo>
                  <a:lnTo>
                    <a:pt x="11654" y="852"/>
                  </a:lnTo>
                  <a:lnTo>
                    <a:pt x="11779" y="927"/>
                  </a:lnTo>
                  <a:lnTo>
                    <a:pt x="11880" y="1002"/>
                  </a:lnTo>
                  <a:lnTo>
                    <a:pt x="11980" y="1103"/>
                  </a:lnTo>
                  <a:lnTo>
                    <a:pt x="12080" y="1228"/>
                  </a:lnTo>
                  <a:lnTo>
                    <a:pt x="12230" y="1504"/>
                  </a:lnTo>
                  <a:lnTo>
                    <a:pt x="12356" y="1829"/>
                  </a:lnTo>
                  <a:lnTo>
                    <a:pt x="12431" y="2205"/>
                  </a:lnTo>
                  <a:lnTo>
                    <a:pt x="12506" y="2606"/>
                  </a:lnTo>
                  <a:lnTo>
                    <a:pt x="12556" y="3007"/>
                  </a:lnTo>
                  <a:lnTo>
                    <a:pt x="12581" y="3408"/>
                  </a:lnTo>
                  <a:lnTo>
                    <a:pt x="12606" y="3809"/>
                  </a:lnTo>
                  <a:lnTo>
                    <a:pt x="12606" y="4486"/>
                  </a:lnTo>
                  <a:lnTo>
                    <a:pt x="12556" y="4937"/>
                  </a:lnTo>
                  <a:lnTo>
                    <a:pt x="12481" y="5789"/>
                  </a:lnTo>
                  <a:lnTo>
                    <a:pt x="12356" y="6641"/>
                  </a:lnTo>
                  <a:lnTo>
                    <a:pt x="12105" y="8320"/>
                  </a:lnTo>
                  <a:lnTo>
                    <a:pt x="12005" y="9172"/>
                  </a:lnTo>
                  <a:lnTo>
                    <a:pt x="11905" y="10000"/>
                  </a:lnTo>
                  <a:lnTo>
                    <a:pt x="11854" y="10852"/>
                  </a:lnTo>
                  <a:lnTo>
                    <a:pt x="11829" y="11704"/>
                  </a:lnTo>
                  <a:lnTo>
                    <a:pt x="11854" y="11804"/>
                  </a:lnTo>
                  <a:lnTo>
                    <a:pt x="11880" y="11879"/>
                  </a:lnTo>
                  <a:lnTo>
                    <a:pt x="11930" y="11929"/>
                  </a:lnTo>
                  <a:lnTo>
                    <a:pt x="12005" y="11979"/>
                  </a:lnTo>
                  <a:lnTo>
                    <a:pt x="12255" y="11979"/>
                  </a:lnTo>
                  <a:lnTo>
                    <a:pt x="12331" y="11929"/>
                  </a:lnTo>
                  <a:lnTo>
                    <a:pt x="12406" y="11854"/>
                  </a:lnTo>
                  <a:lnTo>
                    <a:pt x="12481" y="11779"/>
                  </a:lnTo>
                  <a:lnTo>
                    <a:pt x="12707" y="11578"/>
                  </a:lnTo>
                  <a:lnTo>
                    <a:pt x="12982" y="11378"/>
                  </a:lnTo>
                  <a:lnTo>
                    <a:pt x="13283" y="11177"/>
                  </a:lnTo>
                  <a:lnTo>
                    <a:pt x="13609" y="11027"/>
                  </a:lnTo>
                  <a:lnTo>
                    <a:pt x="13784" y="10977"/>
                  </a:lnTo>
                  <a:lnTo>
                    <a:pt x="13935" y="10952"/>
                  </a:lnTo>
                  <a:lnTo>
                    <a:pt x="14110" y="10927"/>
                  </a:lnTo>
                  <a:lnTo>
                    <a:pt x="14260" y="10927"/>
                  </a:lnTo>
                  <a:lnTo>
                    <a:pt x="14411" y="10952"/>
                  </a:lnTo>
                  <a:lnTo>
                    <a:pt x="14561" y="11002"/>
                  </a:lnTo>
                  <a:lnTo>
                    <a:pt x="14711" y="11102"/>
                  </a:lnTo>
                  <a:lnTo>
                    <a:pt x="14837" y="11228"/>
                  </a:lnTo>
                  <a:lnTo>
                    <a:pt x="14937" y="11328"/>
                  </a:lnTo>
                  <a:lnTo>
                    <a:pt x="15012" y="11453"/>
                  </a:lnTo>
                  <a:lnTo>
                    <a:pt x="15062" y="11578"/>
                  </a:lnTo>
                  <a:lnTo>
                    <a:pt x="15112" y="11729"/>
                  </a:lnTo>
                  <a:lnTo>
                    <a:pt x="15163" y="12004"/>
                  </a:lnTo>
                  <a:lnTo>
                    <a:pt x="15163" y="12330"/>
                  </a:lnTo>
                  <a:lnTo>
                    <a:pt x="15163" y="12932"/>
                  </a:lnTo>
                  <a:lnTo>
                    <a:pt x="15188" y="13232"/>
                  </a:lnTo>
                  <a:lnTo>
                    <a:pt x="15238" y="13508"/>
                  </a:lnTo>
                  <a:lnTo>
                    <a:pt x="15263" y="13608"/>
                  </a:lnTo>
                  <a:lnTo>
                    <a:pt x="15313" y="13684"/>
                  </a:lnTo>
                  <a:lnTo>
                    <a:pt x="15363" y="13734"/>
                  </a:lnTo>
                  <a:lnTo>
                    <a:pt x="15438" y="13784"/>
                  </a:lnTo>
                  <a:lnTo>
                    <a:pt x="15564" y="13784"/>
                  </a:lnTo>
                  <a:lnTo>
                    <a:pt x="15689" y="13734"/>
                  </a:lnTo>
                  <a:lnTo>
                    <a:pt x="15839" y="13658"/>
                  </a:lnTo>
                  <a:lnTo>
                    <a:pt x="15990" y="13533"/>
                  </a:lnTo>
                  <a:lnTo>
                    <a:pt x="16090" y="13408"/>
                  </a:lnTo>
                  <a:lnTo>
                    <a:pt x="16190" y="13308"/>
                  </a:lnTo>
                  <a:lnTo>
                    <a:pt x="16366" y="13032"/>
                  </a:lnTo>
                  <a:lnTo>
                    <a:pt x="16616" y="12756"/>
                  </a:lnTo>
                  <a:lnTo>
                    <a:pt x="16867" y="12456"/>
                  </a:lnTo>
                  <a:lnTo>
                    <a:pt x="17167" y="12205"/>
                  </a:lnTo>
                  <a:lnTo>
                    <a:pt x="17318" y="12105"/>
                  </a:lnTo>
                  <a:lnTo>
                    <a:pt x="17493" y="12004"/>
                  </a:lnTo>
                  <a:lnTo>
                    <a:pt x="17644" y="11954"/>
                  </a:lnTo>
                  <a:lnTo>
                    <a:pt x="17794" y="11929"/>
                  </a:lnTo>
                  <a:lnTo>
                    <a:pt x="17969" y="11954"/>
                  </a:lnTo>
                  <a:lnTo>
                    <a:pt x="18120" y="12004"/>
                  </a:lnTo>
                  <a:lnTo>
                    <a:pt x="18270" y="12105"/>
                  </a:lnTo>
                  <a:lnTo>
                    <a:pt x="18421" y="12255"/>
                  </a:lnTo>
                  <a:lnTo>
                    <a:pt x="18546" y="12456"/>
                  </a:lnTo>
                  <a:lnTo>
                    <a:pt x="18646" y="12656"/>
                  </a:lnTo>
                  <a:lnTo>
                    <a:pt x="18721" y="12857"/>
                  </a:lnTo>
                  <a:lnTo>
                    <a:pt x="18746" y="13082"/>
                  </a:lnTo>
                  <a:lnTo>
                    <a:pt x="18771" y="13308"/>
                  </a:lnTo>
                  <a:lnTo>
                    <a:pt x="18796" y="13508"/>
                  </a:lnTo>
                  <a:lnTo>
                    <a:pt x="18796" y="13959"/>
                  </a:lnTo>
                  <a:lnTo>
                    <a:pt x="18746" y="14460"/>
                  </a:lnTo>
                  <a:lnTo>
                    <a:pt x="18746" y="14736"/>
                  </a:lnTo>
                  <a:lnTo>
                    <a:pt x="18746" y="14987"/>
                  </a:lnTo>
                  <a:lnTo>
                    <a:pt x="18771" y="15137"/>
                  </a:lnTo>
                  <a:lnTo>
                    <a:pt x="18822" y="15287"/>
                  </a:lnTo>
                  <a:lnTo>
                    <a:pt x="18897" y="15413"/>
                  </a:lnTo>
                  <a:lnTo>
                    <a:pt x="18972" y="15538"/>
                  </a:lnTo>
                  <a:lnTo>
                    <a:pt x="19022" y="15613"/>
                  </a:lnTo>
                  <a:lnTo>
                    <a:pt x="19097" y="15688"/>
                  </a:lnTo>
                  <a:lnTo>
                    <a:pt x="19197" y="15714"/>
                  </a:lnTo>
                  <a:lnTo>
                    <a:pt x="19273" y="15739"/>
                  </a:lnTo>
                  <a:lnTo>
                    <a:pt x="19398" y="15714"/>
                  </a:lnTo>
                  <a:lnTo>
                    <a:pt x="19498" y="15688"/>
                  </a:lnTo>
                  <a:lnTo>
                    <a:pt x="19598" y="15638"/>
                  </a:lnTo>
                  <a:lnTo>
                    <a:pt x="19699" y="15563"/>
                  </a:lnTo>
                  <a:lnTo>
                    <a:pt x="19874" y="15388"/>
                  </a:lnTo>
                  <a:lnTo>
                    <a:pt x="20050" y="15212"/>
                  </a:lnTo>
                  <a:lnTo>
                    <a:pt x="20225" y="15012"/>
                  </a:lnTo>
                  <a:lnTo>
                    <a:pt x="20400" y="14811"/>
                  </a:lnTo>
                  <a:lnTo>
                    <a:pt x="20601" y="14686"/>
                  </a:lnTo>
                  <a:lnTo>
                    <a:pt x="20701" y="14636"/>
                  </a:lnTo>
                  <a:lnTo>
                    <a:pt x="20801" y="14586"/>
                  </a:lnTo>
                  <a:lnTo>
                    <a:pt x="20977" y="14561"/>
                  </a:lnTo>
                  <a:lnTo>
                    <a:pt x="21127" y="14561"/>
                  </a:lnTo>
                  <a:lnTo>
                    <a:pt x="21253" y="14586"/>
                  </a:lnTo>
                  <a:lnTo>
                    <a:pt x="21378" y="14636"/>
                  </a:lnTo>
                  <a:lnTo>
                    <a:pt x="21503" y="14686"/>
                  </a:lnTo>
                  <a:lnTo>
                    <a:pt x="21603" y="14761"/>
                  </a:lnTo>
                  <a:lnTo>
                    <a:pt x="21679" y="14861"/>
                  </a:lnTo>
                  <a:lnTo>
                    <a:pt x="21754" y="14962"/>
                  </a:lnTo>
                  <a:lnTo>
                    <a:pt x="21829" y="15087"/>
                  </a:lnTo>
                  <a:lnTo>
                    <a:pt x="21879" y="15212"/>
                  </a:lnTo>
                  <a:lnTo>
                    <a:pt x="21929" y="15513"/>
                  </a:lnTo>
                  <a:lnTo>
                    <a:pt x="21929" y="15814"/>
                  </a:lnTo>
                  <a:lnTo>
                    <a:pt x="21879" y="16114"/>
                  </a:lnTo>
                  <a:lnTo>
                    <a:pt x="21829" y="16641"/>
                  </a:lnTo>
                  <a:lnTo>
                    <a:pt x="21754" y="17167"/>
                  </a:lnTo>
                  <a:lnTo>
                    <a:pt x="21628" y="17693"/>
                  </a:lnTo>
                  <a:lnTo>
                    <a:pt x="21478" y="18220"/>
                  </a:lnTo>
                  <a:lnTo>
                    <a:pt x="21177" y="19247"/>
                  </a:lnTo>
                  <a:lnTo>
                    <a:pt x="20877" y="20250"/>
                  </a:lnTo>
                  <a:lnTo>
                    <a:pt x="19598" y="24886"/>
                  </a:lnTo>
                  <a:lnTo>
                    <a:pt x="19197" y="26264"/>
                  </a:lnTo>
                  <a:lnTo>
                    <a:pt x="18771" y="27718"/>
                  </a:lnTo>
                  <a:lnTo>
                    <a:pt x="18396" y="29146"/>
                  </a:lnTo>
                  <a:lnTo>
                    <a:pt x="18220" y="29873"/>
                  </a:lnTo>
                  <a:lnTo>
                    <a:pt x="18070" y="30600"/>
                  </a:lnTo>
                  <a:lnTo>
                    <a:pt x="17719" y="30675"/>
                  </a:lnTo>
                  <a:lnTo>
                    <a:pt x="17343" y="30725"/>
                  </a:lnTo>
                  <a:lnTo>
                    <a:pt x="16967" y="30775"/>
                  </a:lnTo>
                  <a:lnTo>
                    <a:pt x="16591" y="30800"/>
                  </a:lnTo>
                  <a:lnTo>
                    <a:pt x="15814" y="30800"/>
                  </a:lnTo>
                  <a:lnTo>
                    <a:pt x="15037" y="30775"/>
                  </a:lnTo>
                  <a:lnTo>
                    <a:pt x="14260" y="30700"/>
                  </a:lnTo>
                  <a:lnTo>
                    <a:pt x="13509" y="30625"/>
                  </a:lnTo>
                  <a:lnTo>
                    <a:pt x="12005" y="30475"/>
                  </a:lnTo>
                  <a:lnTo>
                    <a:pt x="11403" y="30399"/>
                  </a:lnTo>
                  <a:lnTo>
                    <a:pt x="10802" y="30324"/>
                  </a:lnTo>
                  <a:lnTo>
                    <a:pt x="9574" y="30124"/>
                  </a:lnTo>
                  <a:lnTo>
                    <a:pt x="8371" y="29873"/>
                  </a:lnTo>
                  <a:lnTo>
                    <a:pt x="7293" y="29623"/>
                  </a:lnTo>
                  <a:lnTo>
                    <a:pt x="7343" y="29272"/>
                  </a:lnTo>
                  <a:lnTo>
                    <a:pt x="7368" y="28946"/>
                  </a:lnTo>
                  <a:lnTo>
                    <a:pt x="7343" y="28595"/>
                  </a:lnTo>
                  <a:lnTo>
                    <a:pt x="7293" y="28269"/>
                  </a:lnTo>
                  <a:lnTo>
                    <a:pt x="7218" y="27918"/>
                  </a:lnTo>
                  <a:lnTo>
                    <a:pt x="7118" y="27593"/>
                  </a:lnTo>
                  <a:lnTo>
                    <a:pt x="7018" y="27242"/>
                  </a:lnTo>
                  <a:lnTo>
                    <a:pt x="6892" y="26916"/>
                  </a:lnTo>
                  <a:lnTo>
                    <a:pt x="6592" y="26239"/>
                  </a:lnTo>
                  <a:lnTo>
                    <a:pt x="6266" y="25613"/>
                  </a:lnTo>
                  <a:lnTo>
                    <a:pt x="5639" y="24410"/>
                  </a:lnTo>
                  <a:lnTo>
                    <a:pt x="5238" y="23608"/>
                  </a:lnTo>
                  <a:lnTo>
                    <a:pt x="4787" y="22856"/>
                  </a:lnTo>
                  <a:lnTo>
                    <a:pt x="4336" y="22129"/>
                  </a:lnTo>
                  <a:lnTo>
                    <a:pt x="3835" y="21402"/>
                  </a:lnTo>
                  <a:lnTo>
                    <a:pt x="2857" y="19949"/>
                  </a:lnTo>
                  <a:lnTo>
                    <a:pt x="2381" y="19222"/>
                  </a:lnTo>
                  <a:lnTo>
                    <a:pt x="1905" y="18470"/>
                  </a:lnTo>
                  <a:lnTo>
                    <a:pt x="1705" y="18094"/>
                  </a:lnTo>
                  <a:lnTo>
                    <a:pt x="1479" y="17593"/>
                  </a:lnTo>
                  <a:lnTo>
                    <a:pt x="1254" y="16992"/>
                  </a:lnTo>
                  <a:lnTo>
                    <a:pt x="1153" y="16666"/>
                  </a:lnTo>
                  <a:lnTo>
                    <a:pt x="1078" y="16340"/>
                  </a:lnTo>
                  <a:lnTo>
                    <a:pt x="1003" y="16039"/>
                  </a:lnTo>
                  <a:lnTo>
                    <a:pt x="978" y="15739"/>
                  </a:lnTo>
                  <a:lnTo>
                    <a:pt x="1003" y="15438"/>
                  </a:lnTo>
                  <a:lnTo>
                    <a:pt x="1028" y="15187"/>
                  </a:lnTo>
                  <a:lnTo>
                    <a:pt x="1128" y="14937"/>
                  </a:lnTo>
                  <a:lnTo>
                    <a:pt x="1178" y="14836"/>
                  </a:lnTo>
                  <a:lnTo>
                    <a:pt x="1254" y="14736"/>
                  </a:lnTo>
                  <a:lnTo>
                    <a:pt x="1354" y="14661"/>
                  </a:lnTo>
                  <a:lnTo>
                    <a:pt x="1454" y="14586"/>
                  </a:lnTo>
                  <a:lnTo>
                    <a:pt x="1554" y="14536"/>
                  </a:lnTo>
                  <a:lnTo>
                    <a:pt x="1705" y="14486"/>
                  </a:lnTo>
                  <a:lnTo>
                    <a:pt x="1830" y="14460"/>
                  </a:lnTo>
                  <a:lnTo>
                    <a:pt x="1955" y="14435"/>
                  </a:lnTo>
                  <a:lnTo>
                    <a:pt x="2106" y="14460"/>
                  </a:lnTo>
                  <a:lnTo>
                    <a:pt x="2256" y="14511"/>
                  </a:lnTo>
                  <a:lnTo>
                    <a:pt x="2532" y="14611"/>
                  </a:lnTo>
                  <a:lnTo>
                    <a:pt x="2832" y="14761"/>
                  </a:lnTo>
                  <a:lnTo>
                    <a:pt x="3108" y="14962"/>
                  </a:lnTo>
                  <a:lnTo>
                    <a:pt x="3384" y="15162"/>
                  </a:lnTo>
                  <a:lnTo>
                    <a:pt x="3835" y="15513"/>
                  </a:lnTo>
                  <a:lnTo>
                    <a:pt x="4186" y="15814"/>
                  </a:lnTo>
                  <a:lnTo>
                    <a:pt x="4537" y="16140"/>
                  </a:lnTo>
                  <a:lnTo>
                    <a:pt x="5238" y="16791"/>
                  </a:lnTo>
                  <a:lnTo>
                    <a:pt x="5890" y="17468"/>
                  </a:lnTo>
                  <a:lnTo>
                    <a:pt x="6241" y="17794"/>
                  </a:lnTo>
                  <a:lnTo>
                    <a:pt x="6592" y="18094"/>
                  </a:lnTo>
                  <a:lnTo>
                    <a:pt x="6692" y="18144"/>
                  </a:lnTo>
                  <a:lnTo>
                    <a:pt x="6767" y="18170"/>
                  </a:lnTo>
                  <a:lnTo>
                    <a:pt x="6817" y="18170"/>
                  </a:lnTo>
                  <a:lnTo>
                    <a:pt x="6892" y="18119"/>
                  </a:lnTo>
                  <a:lnTo>
                    <a:pt x="6942" y="18069"/>
                  </a:lnTo>
                  <a:lnTo>
                    <a:pt x="6993" y="18019"/>
                  </a:lnTo>
                  <a:lnTo>
                    <a:pt x="7018" y="17944"/>
                  </a:lnTo>
                  <a:lnTo>
                    <a:pt x="7018" y="17869"/>
                  </a:lnTo>
                  <a:lnTo>
                    <a:pt x="7068" y="17819"/>
                  </a:lnTo>
                  <a:lnTo>
                    <a:pt x="7093" y="17743"/>
                  </a:lnTo>
                  <a:lnTo>
                    <a:pt x="7394" y="15889"/>
                  </a:lnTo>
                  <a:lnTo>
                    <a:pt x="7669" y="14034"/>
                  </a:lnTo>
                  <a:lnTo>
                    <a:pt x="8196" y="10275"/>
                  </a:lnTo>
                  <a:lnTo>
                    <a:pt x="8496" y="8421"/>
                  </a:lnTo>
                  <a:lnTo>
                    <a:pt x="8647" y="7493"/>
                  </a:lnTo>
                  <a:lnTo>
                    <a:pt x="8847" y="6566"/>
                  </a:lnTo>
                  <a:lnTo>
                    <a:pt x="9048" y="5639"/>
                  </a:lnTo>
                  <a:lnTo>
                    <a:pt x="9273" y="4737"/>
                  </a:lnTo>
                  <a:lnTo>
                    <a:pt x="9524" y="3809"/>
                  </a:lnTo>
                  <a:lnTo>
                    <a:pt x="9799" y="2907"/>
                  </a:lnTo>
                  <a:lnTo>
                    <a:pt x="9950" y="2456"/>
                  </a:lnTo>
                  <a:lnTo>
                    <a:pt x="10150" y="1880"/>
                  </a:lnTo>
                  <a:lnTo>
                    <a:pt x="10276" y="1629"/>
                  </a:lnTo>
                  <a:lnTo>
                    <a:pt x="10401" y="1378"/>
                  </a:lnTo>
                  <a:lnTo>
                    <a:pt x="10551" y="1178"/>
                  </a:lnTo>
                  <a:lnTo>
                    <a:pt x="10626" y="1103"/>
                  </a:lnTo>
                  <a:lnTo>
                    <a:pt x="10727" y="1028"/>
                  </a:lnTo>
                  <a:lnTo>
                    <a:pt x="10902" y="927"/>
                  </a:lnTo>
                  <a:lnTo>
                    <a:pt x="11078" y="877"/>
                  </a:lnTo>
                  <a:lnTo>
                    <a:pt x="11253" y="827"/>
                  </a:lnTo>
                  <a:lnTo>
                    <a:pt x="11378" y="802"/>
                  </a:lnTo>
                  <a:close/>
                  <a:moveTo>
                    <a:pt x="11203" y="0"/>
                  </a:moveTo>
                  <a:lnTo>
                    <a:pt x="10977" y="75"/>
                  </a:lnTo>
                  <a:lnTo>
                    <a:pt x="10727" y="175"/>
                  </a:lnTo>
                  <a:lnTo>
                    <a:pt x="10476" y="326"/>
                  </a:lnTo>
                  <a:lnTo>
                    <a:pt x="10200" y="551"/>
                  </a:lnTo>
                  <a:lnTo>
                    <a:pt x="9975" y="827"/>
                  </a:lnTo>
                  <a:lnTo>
                    <a:pt x="9749" y="1103"/>
                  </a:lnTo>
                  <a:lnTo>
                    <a:pt x="9549" y="1403"/>
                  </a:lnTo>
                  <a:lnTo>
                    <a:pt x="9398" y="1729"/>
                  </a:lnTo>
                  <a:lnTo>
                    <a:pt x="9223" y="2080"/>
                  </a:lnTo>
                  <a:lnTo>
                    <a:pt x="9098" y="2431"/>
                  </a:lnTo>
                  <a:lnTo>
                    <a:pt x="8972" y="2807"/>
                  </a:lnTo>
                  <a:lnTo>
                    <a:pt x="8772" y="3559"/>
                  </a:lnTo>
                  <a:lnTo>
                    <a:pt x="8597" y="4311"/>
                  </a:lnTo>
                  <a:lnTo>
                    <a:pt x="8346" y="5689"/>
                  </a:lnTo>
                  <a:lnTo>
                    <a:pt x="8045" y="7143"/>
                  </a:lnTo>
                  <a:lnTo>
                    <a:pt x="7769" y="8571"/>
                  </a:lnTo>
                  <a:lnTo>
                    <a:pt x="7519" y="10000"/>
                  </a:lnTo>
                  <a:lnTo>
                    <a:pt x="7293" y="11453"/>
                  </a:lnTo>
                  <a:lnTo>
                    <a:pt x="7093" y="12882"/>
                  </a:lnTo>
                  <a:lnTo>
                    <a:pt x="6917" y="14310"/>
                  </a:lnTo>
                  <a:lnTo>
                    <a:pt x="6767" y="15789"/>
                  </a:lnTo>
                  <a:lnTo>
                    <a:pt x="6667" y="17242"/>
                  </a:lnTo>
                  <a:lnTo>
                    <a:pt x="6391" y="16891"/>
                  </a:lnTo>
                  <a:lnTo>
                    <a:pt x="6090" y="16515"/>
                  </a:lnTo>
                  <a:lnTo>
                    <a:pt x="5740" y="16114"/>
                  </a:lnTo>
                  <a:lnTo>
                    <a:pt x="5364" y="15688"/>
                  </a:lnTo>
                  <a:lnTo>
                    <a:pt x="4963" y="15287"/>
                  </a:lnTo>
                  <a:lnTo>
                    <a:pt x="4537" y="14886"/>
                  </a:lnTo>
                  <a:lnTo>
                    <a:pt x="4111" y="14536"/>
                  </a:lnTo>
                  <a:lnTo>
                    <a:pt x="3659" y="14185"/>
                  </a:lnTo>
                  <a:lnTo>
                    <a:pt x="3208" y="13909"/>
                  </a:lnTo>
                  <a:lnTo>
                    <a:pt x="2757" y="13684"/>
                  </a:lnTo>
                  <a:lnTo>
                    <a:pt x="2532" y="13608"/>
                  </a:lnTo>
                  <a:lnTo>
                    <a:pt x="2306" y="13533"/>
                  </a:lnTo>
                  <a:lnTo>
                    <a:pt x="2106" y="13483"/>
                  </a:lnTo>
                  <a:lnTo>
                    <a:pt x="1880" y="13458"/>
                  </a:lnTo>
                  <a:lnTo>
                    <a:pt x="1680" y="13458"/>
                  </a:lnTo>
                  <a:lnTo>
                    <a:pt x="1479" y="13483"/>
                  </a:lnTo>
                  <a:lnTo>
                    <a:pt x="1279" y="13558"/>
                  </a:lnTo>
                  <a:lnTo>
                    <a:pt x="1103" y="13633"/>
                  </a:lnTo>
                  <a:lnTo>
                    <a:pt x="928" y="13734"/>
                  </a:lnTo>
                  <a:lnTo>
                    <a:pt x="752" y="13884"/>
                  </a:lnTo>
                  <a:lnTo>
                    <a:pt x="602" y="14059"/>
                  </a:lnTo>
                  <a:lnTo>
                    <a:pt x="452" y="14260"/>
                  </a:lnTo>
                  <a:lnTo>
                    <a:pt x="251" y="14636"/>
                  </a:lnTo>
                  <a:lnTo>
                    <a:pt x="126" y="15012"/>
                  </a:lnTo>
                  <a:lnTo>
                    <a:pt x="51" y="15388"/>
                  </a:lnTo>
                  <a:lnTo>
                    <a:pt x="0" y="15789"/>
                  </a:lnTo>
                  <a:lnTo>
                    <a:pt x="26" y="16190"/>
                  </a:lnTo>
                  <a:lnTo>
                    <a:pt x="76" y="16591"/>
                  </a:lnTo>
                  <a:lnTo>
                    <a:pt x="151" y="16992"/>
                  </a:lnTo>
                  <a:lnTo>
                    <a:pt x="276" y="17393"/>
                  </a:lnTo>
                  <a:lnTo>
                    <a:pt x="426" y="17769"/>
                  </a:lnTo>
                  <a:lnTo>
                    <a:pt x="602" y="18144"/>
                  </a:lnTo>
                  <a:lnTo>
                    <a:pt x="802" y="18520"/>
                  </a:lnTo>
                  <a:lnTo>
                    <a:pt x="1003" y="18896"/>
                  </a:lnTo>
                  <a:lnTo>
                    <a:pt x="1429" y="19598"/>
                  </a:lnTo>
                  <a:lnTo>
                    <a:pt x="1880" y="20200"/>
                  </a:lnTo>
                  <a:lnTo>
                    <a:pt x="2632" y="21252"/>
                  </a:lnTo>
                  <a:lnTo>
                    <a:pt x="3384" y="22380"/>
                  </a:lnTo>
                  <a:lnTo>
                    <a:pt x="3760" y="22956"/>
                  </a:lnTo>
                  <a:lnTo>
                    <a:pt x="4136" y="23533"/>
                  </a:lnTo>
                  <a:lnTo>
                    <a:pt x="4486" y="24159"/>
                  </a:lnTo>
                  <a:lnTo>
                    <a:pt x="4837" y="24761"/>
                  </a:lnTo>
                  <a:lnTo>
                    <a:pt x="5138" y="25387"/>
                  </a:lnTo>
                  <a:lnTo>
                    <a:pt x="5439" y="26014"/>
                  </a:lnTo>
                  <a:lnTo>
                    <a:pt x="5689" y="26665"/>
                  </a:lnTo>
                  <a:lnTo>
                    <a:pt x="5915" y="27292"/>
                  </a:lnTo>
                  <a:lnTo>
                    <a:pt x="6115" y="27943"/>
                  </a:lnTo>
                  <a:lnTo>
                    <a:pt x="6266" y="28595"/>
                  </a:lnTo>
                  <a:lnTo>
                    <a:pt x="6366" y="29247"/>
                  </a:lnTo>
                  <a:lnTo>
                    <a:pt x="6416" y="29873"/>
                  </a:lnTo>
                  <a:lnTo>
                    <a:pt x="6441" y="29948"/>
                  </a:lnTo>
                  <a:lnTo>
                    <a:pt x="6516" y="30024"/>
                  </a:lnTo>
                  <a:lnTo>
                    <a:pt x="6617" y="30099"/>
                  </a:lnTo>
                  <a:lnTo>
                    <a:pt x="6792" y="30199"/>
                  </a:lnTo>
                  <a:lnTo>
                    <a:pt x="6993" y="30324"/>
                  </a:lnTo>
                  <a:lnTo>
                    <a:pt x="7243" y="30450"/>
                  </a:lnTo>
                  <a:lnTo>
                    <a:pt x="7569" y="30575"/>
                  </a:lnTo>
                  <a:lnTo>
                    <a:pt x="7920" y="30700"/>
                  </a:lnTo>
                  <a:lnTo>
                    <a:pt x="8346" y="30851"/>
                  </a:lnTo>
                  <a:lnTo>
                    <a:pt x="8822" y="30976"/>
                  </a:lnTo>
                  <a:lnTo>
                    <a:pt x="9348" y="31101"/>
                  </a:lnTo>
                  <a:lnTo>
                    <a:pt x="9925" y="31227"/>
                  </a:lnTo>
                  <a:lnTo>
                    <a:pt x="10576" y="31327"/>
                  </a:lnTo>
                  <a:lnTo>
                    <a:pt x="11278" y="31452"/>
                  </a:lnTo>
                  <a:lnTo>
                    <a:pt x="12055" y="31527"/>
                  </a:lnTo>
                  <a:lnTo>
                    <a:pt x="12882" y="31602"/>
                  </a:lnTo>
                  <a:lnTo>
                    <a:pt x="14235" y="31703"/>
                  </a:lnTo>
                  <a:lnTo>
                    <a:pt x="14987" y="31753"/>
                  </a:lnTo>
                  <a:lnTo>
                    <a:pt x="15764" y="31778"/>
                  </a:lnTo>
                  <a:lnTo>
                    <a:pt x="16165" y="31753"/>
                  </a:lnTo>
                  <a:lnTo>
                    <a:pt x="16541" y="31728"/>
                  </a:lnTo>
                  <a:lnTo>
                    <a:pt x="16917" y="31703"/>
                  </a:lnTo>
                  <a:lnTo>
                    <a:pt x="17268" y="31627"/>
                  </a:lnTo>
                  <a:lnTo>
                    <a:pt x="17619" y="31552"/>
                  </a:lnTo>
                  <a:lnTo>
                    <a:pt x="17919" y="31452"/>
                  </a:lnTo>
                  <a:lnTo>
                    <a:pt x="18220" y="31302"/>
                  </a:lnTo>
                  <a:lnTo>
                    <a:pt x="18496" y="31151"/>
                  </a:lnTo>
                  <a:lnTo>
                    <a:pt x="18571" y="31076"/>
                  </a:lnTo>
                  <a:lnTo>
                    <a:pt x="18646" y="30951"/>
                  </a:lnTo>
                  <a:lnTo>
                    <a:pt x="18746" y="30750"/>
                  </a:lnTo>
                  <a:lnTo>
                    <a:pt x="18972" y="30324"/>
                  </a:lnTo>
                  <a:lnTo>
                    <a:pt x="19197" y="29873"/>
                  </a:lnTo>
                  <a:lnTo>
                    <a:pt x="19398" y="29422"/>
                  </a:lnTo>
                  <a:lnTo>
                    <a:pt x="19573" y="28946"/>
                  </a:lnTo>
                  <a:lnTo>
                    <a:pt x="19924" y="27969"/>
                  </a:lnTo>
                  <a:lnTo>
                    <a:pt x="20200" y="26941"/>
                  </a:lnTo>
                  <a:lnTo>
                    <a:pt x="20476" y="25913"/>
                  </a:lnTo>
                  <a:lnTo>
                    <a:pt x="20726" y="24886"/>
                  </a:lnTo>
                  <a:lnTo>
                    <a:pt x="20977" y="23884"/>
                  </a:lnTo>
                  <a:lnTo>
                    <a:pt x="21227" y="22931"/>
                  </a:lnTo>
                  <a:lnTo>
                    <a:pt x="21729" y="21302"/>
                  </a:lnTo>
                  <a:lnTo>
                    <a:pt x="22004" y="20475"/>
                  </a:lnTo>
                  <a:lnTo>
                    <a:pt x="22255" y="19623"/>
                  </a:lnTo>
                  <a:lnTo>
                    <a:pt x="22481" y="18771"/>
                  </a:lnTo>
                  <a:lnTo>
                    <a:pt x="22656" y="17944"/>
                  </a:lnTo>
                  <a:lnTo>
                    <a:pt x="22806" y="17092"/>
                  </a:lnTo>
                  <a:lnTo>
                    <a:pt x="22856" y="16666"/>
                  </a:lnTo>
                  <a:lnTo>
                    <a:pt x="22881" y="16240"/>
                  </a:lnTo>
                  <a:lnTo>
                    <a:pt x="22881" y="15864"/>
                  </a:lnTo>
                  <a:lnTo>
                    <a:pt x="22856" y="15438"/>
                  </a:lnTo>
                  <a:lnTo>
                    <a:pt x="22781" y="15037"/>
                  </a:lnTo>
                  <a:lnTo>
                    <a:pt x="22731" y="14811"/>
                  </a:lnTo>
                  <a:lnTo>
                    <a:pt x="22656" y="14611"/>
                  </a:lnTo>
                  <a:lnTo>
                    <a:pt x="22581" y="14410"/>
                  </a:lnTo>
                  <a:lnTo>
                    <a:pt x="22481" y="14235"/>
                  </a:lnTo>
                  <a:lnTo>
                    <a:pt x="22380" y="14059"/>
                  </a:lnTo>
                  <a:lnTo>
                    <a:pt x="22230" y="13934"/>
                  </a:lnTo>
                  <a:lnTo>
                    <a:pt x="22080" y="13784"/>
                  </a:lnTo>
                  <a:lnTo>
                    <a:pt x="21929" y="13684"/>
                  </a:lnTo>
                  <a:lnTo>
                    <a:pt x="21729" y="13608"/>
                  </a:lnTo>
                  <a:lnTo>
                    <a:pt x="21503" y="13558"/>
                  </a:lnTo>
                  <a:lnTo>
                    <a:pt x="21278" y="13533"/>
                  </a:lnTo>
                  <a:lnTo>
                    <a:pt x="21052" y="13583"/>
                  </a:lnTo>
                  <a:lnTo>
                    <a:pt x="20826" y="13633"/>
                  </a:lnTo>
                  <a:lnTo>
                    <a:pt x="20601" y="13759"/>
                  </a:lnTo>
                  <a:lnTo>
                    <a:pt x="20400" y="13884"/>
                  </a:lnTo>
                  <a:lnTo>
                    <a:pt x="20200" y="14034"/>
                  </a:lnTo>
                  <a:lnTo>
                    <a:pt x="20024" y="14210"/>
                  </a:lnTo>
                  <a:lnTo>
                    <a:pt x="19849" y="14410"/>
                  </a:lnTo>
                  <a:lnTo>
                    <a:pt x="19849" y="14034"/>
                  </a:lnTo>
                  <a:lnTo>
                    <a:pt x="19824" y="13658"/>
                  </a:lnTo>
                  <a:lnTo>
                    <a:pt x="19799" y="13283"/>
                  </a:lnTo>
                  <a:lnTo>
                    <a:pt x="19749" y="12957"/>
                  </a:lnTo>
                  <a:lnTo>
                    <a:pt x="19674" y="12656"/>
                  </a:lnTo>
                  <a:lnTo>
                    <a:pt x="19598" y="12355"/>
                  </a:lnTo>
                  <a:lnTo>
                    <a:pt x="19498" y="12080"/>
                  </a:lnTo>
                  <a:lnTo>
                    <a:pt x="19348" y="11829"/>
                  </a:lnTo>
                  <a:lnTo>
                    <a:pt x="19172" y="11578"/>
                  </a:lnTo>
                  <a:lnTo>
                    <a:pt x="18972" y="11378"/>
                  </a:lnTo>
                  <a:lnTo>
                    <a:pt x="18746" y="11202"/>
                  </a:lnTo>
                  <a:lnTo>
                    <a:pt x="18471" y="11077"/>
                  </a:lnTo>
                  <a:lnTo>
                    <a:pt x="18170" y="10977"/>
                  </a:lnTo>
                  <a:lnTo>
                    <a:pt x="17869" y="10952"/>
                  </a:lnTo>
                  <a:lnTo>
                    <a:pt x="17594" y="10977"/>
                  </a:lnTo>
                  <a:lnTo>
                    <a:pt x="17293" y="11052"/>
                  </a:lnTo>
                  <a:lnTo>
                    <a:pt x="17017" y="11152"/>
                  </a:lnTo>
                  <a:lnTo>
                    <a:pt x="16741" y="11278"/>
                  </a:lnTo>
                  <a:lnTo>
                    <a:pt x="16491" y="11453"/>
                  </a:lnTo>
                  <a:lnTo>
                    <a:pt x="16265" y="11629"/>
                  </a:lnTo>
                  <a:lnTo>
                    <a:pt x="16215" y="11679"/>
                  </a:lnTo>
                  <a:lnTo>
                    <a:pt x="16165" y="11453"/>
                  </a:lnTo>
                  <a:lnTo>
                    <a:pt x="16065" y="11228"/>
                  </a:lnTo>
                  <a:lnTo>
                    <a:pt x="15965" y="11027"/>
                  </a:lnTo>
                  <a:lnTo>
                    <a:pt x="15864" y="10827"/>
                  </a:lnTo>
                  <a:lnTo>
                    <a:pt x="15739" y="10651"/>
                  </a:lnTo>
                  <a:lnTo>
                    <a:pt x="15614" y="10501"/>
                  </a:lnTo>
                  <a:lnTo>
                    <a:pt x="15463" y="10350"/>
                  </a:lnTo>
                  <a:lnTo>
                    <a:pt x="15288" y="10250"/>
                  </a:lnTo>
                  <a:lnTo>
                    <a:pt x="15112" y="10150"/>
                  </a:lnTo>
                  <a:lnTo>
                    <a:pt x="14937" y="10075"/>
                  </a:lnTo>
                  <a:lnTo>
                    <a:pt x="14762" y="10025"/>
                  </a:lnTo>
                  <a:lnTo>
                    <a:pt x="14586" y="10000"/>
                  </a:lnTo>
                  <a:lnTo>
                    <a:pt x="14411" y="9974"/>
                  </a:lnTo>
                  <a:lnTo>
                    <a:pt x="14235" y="10000"/>
                  </a:lnTo>
                  <a:lnTo>
                    <a:pt x="14085" y="10025"/>
                  </a:lnTo>
                  <a:lnTo>
                    <a:pt x="13910" y="10075"/>
                  </a:lnTo>
                  <a:lnTo>
                    <a:pt x="13584" y="10200"/>
                  </a:lnTo>
                  <a:lnTo>
                    <a:pt x="13283" y="10375"/>
                  </a:lnTo>
                  <a:lnTo>
                    <a:pt x="12982" y="10601"/>
                  </a:lnTo>
                  <a:lnTo>
                    <a:pt x="12707" y="10852"/>
                  </a:lnTo>
                  <a:lnTo>
                    <a:pt x="12807" y="10275"/>
                  </a:lnTo>
                  <a:lnTo>
                    <a:pt x="12907" y="9699"/>
                  </a:lnTo>
                  <a:lnTo>
                    <a:pt x="13032" y="8521"/>
                  </a:lnTo>
                  <a:lnTo>
                    <a:pt x="13158" y="7343"/>
                  </a:lnTo>
                  <a:lnTo>
                    <a:pt x="13308" y="6190"/>
                  </a:lnTo>
                  <a:lnTo>
                    <a:pt x="13433" y="5163"/>
                  </a:lnTo>
                  <a:lnTo>
                    <a:pt x="13509" y="4661"/>
                  </a:lnTo>
                  <a:lnTo>
                    <a:pt x="13534" y="4135"/>
                  </a:lnTo>
                  <a:lnTo>
                    <a:pt x="13534" y="3609"/>
                  </a:lnTo>
                  <a:lnTo>
                    <a:pt x="13509" y="3108"/>
                  </a:lnTo>
                  <a:lnTo>
                    <a:pt x="13458" y="2581"/>
                  </a:lnTo>
                  <a:lnTo>
                    <a:pt x="13333" y="2080"/>
                  </a:lnTo>
                  <a:lnTo>
                    <a:pt x="13258" y="1829"/>
                  </a:lnTo>
                  <a:lnTo>
                    <a:pt x="13158" y="1604"/>
                  </a:lnTo>
                  <a:lnTo>
                    <a:pt x="13032" y="1353"/>
                  </a:lnTo>
                  <a:lnTo>
                    <a:pt x="12907" y="1128"/>
                  </a:lnTo>
                  <a:lnTo>
                    <a:pt x="12782" y="902"/>
                  </a:lnTo>
                  <a:lnTo>
                    <a:pt x="12606" y="702"/>
                  </a:lnTo>
                  <a:lnTo>
                    <a:pt x="12456" y="526"/>
                  </a:lnTo>
                  <a:lnTo>
                    <a:pt x="12255" y="351"/>
                  </a:lnTo>
                  <a:lnTo>
                    <a:pt x="12080" y="226"/>
                  </a:lnTo>
                  <a:lnTo>
                    <a:pt x="11880" y="100"/>
                  </a:lnTo>
                  <a:lnTo>
                    <a:pt x="11654" y="25"/>
                  </a:lnTo>
                  <a:lnTo>
                    <a:pt x="1142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43"/>
            <p:cNvSpPr/>
            <p:nvPr/>
          </p:nvSpPr>
          <p:spPr>
            <a:xfrm>
              <a:off x="9849100" y="1506325"/>
              <a:ext cx="302650" cy="237475"/>
            </a:xfrm>
            <a:custGeom>
              <a:avLst/>
              <a:gdLst/>
              <a:ahLst/>
              <a:cxnLst/>
              <a:rect l="l" t="t" r="r" b="b"/>
              <a:pathLst>
                <a:path w="12106" h="9499" extrusionOk="0">
                  <a:moveTo>
                    <a:pt x="5640" y="1"/>
                  </a:moveTo>
                  <a:lnTo>
                    <a:pt x="5164" y="51"/>
                  </a:lnTo>
                  <a:lnTo>
                    <a:pt x="4713" y="126"/>
                  </a:lnTo>
                  <a:lnTo>
                    <a:pt x="4261" y="226"/>
                  </a:lnTo>
                  <a:lnTo>
                    <a:pt x="3810" y="351"/>
                  </a:lnTo>
                  <a:lnTo>
                    <a:pt x="3359" y="502"/>
                  </a:lnTo>
                  <a:lnTo>
                    <a:pt x="2933" y="702"/>
                  </a:lnTo>
                  <a:lnTo>
                    <a:pt x="2532" y="903"/>
                  </a:lnTo>
                  <a:lnTo>
                    <a:pt x="2156" y="1153"/>
                  </a:lnTo>
                  <a:lnTo>
                    <a:pt x="1780" y="1454"/>
                  </a:lnTo>
                  <a:lnTo>
                    <a:pt x="1455" y="1755"/>
                  </a:lnTo>
                  <a:lnTo>
                    <a:pt x="1129" y="2106"/>
                  </a:lnTo>
                  <a:lnTo>
                    <a:pt x="853" y="2482"/>
                  </a:lnTo>
                  <a:lnTo>
                    <a:pt x="653" y="2807"/>
                  </a:lnTo>
                  <a:lnTo>
                    <a:pt x="477" y="3158"/>
                  </a:lnTo>
                  <a:lnTo>
                    <a:pt x="327" y="3534"/>
                  </a:lnTo>
                  <a:lnTo>
                    <a:pt x="201" y="3935"/>
                  </a:lnTo>
                  <a:lnTo>
                    <a:pt x="126" y="4336"/>
                  </a:lnTo>
                  <a:lnTo>
                    <a:pt x="51" y="4762"/>
                  </a:lnTo>
                  <a:lnTo>
                    <a:pt x="26" y="5188"/>
                  </a:lnTo>
                  <a:lnTo>
                    <a:pt x="1" y="5614"/>
                  </a:lnTo>
                  <a:lnTo>
                    <a:pt x="26" y="6015"/>
                  </a:lnTo>
                  <a:lnTo>
                    <a:pt x="76" y="6441"/>
                  </a:lnTo>
                  <a:lnTo>
                    <a:pt x="176" y="6842"/>
                  </a:lnTo>
                  <a:lnTo>
                    <a:pt x="302" y="7243"/>
                  </a:lnTo>
                  <a:lnTo>
                    <a:pt x="452" y="7594"/>
                  </a:lnTo>
                  <a:lnTo>
                    <a:pt x="653" y="7945"/>
                  </a:lnTo>
                  <a:lnTo>
                    <a:pt x="878" y="8271"/>
                  </a:lnTo>
                  <a:lnTo>
                    <a:pt x="1154" y="8547"/>
                  </a:lnTo>
                  <a:lnTo>
                    <a:pt x="1229" y="8597"/>
                  </a:lnTo>
                  <a:lnTo>
                    <a:pt x="1304" y="8622"/>
                  </a:lnTo>
                  <a:lnTo>
                    <a:pt x="1379" y="8597"/>
                  </a:lnTo>
                  <a:lnTo>
                    <a:pt x="1455" y="8547"/>
                  </a:lnTo>
                  <a:lnTo>
                    <a:pt x="1505" y="8496"/>
                  </a:lnTo>
                  <a:lnTo>
                    <a:pt x="1555" y="8421"/>
                  </a:lnTo>
                  <a:lnTo>
                    <a:pt x="1555" y="8346"/>
                  </a:lnTo>
                  <a:lnTo>
                    <a:pt x="1555" y="8246"/>
                  </a:lnTo>
                  <a:lnTo>
                    <a:pt x="1379" y="7870"/>
                  </a:lnTo>
                  <a:lnTo>
                    <a:pt x="1254" y="7469"/>
                  </a:lnTo>
                  <a:lnTo>
                    <a:pt x="1129" y="7093"/>
                  </a:lnTo>
                  <a:lnTo>
                    <a:pt x="1054" y="6717"/>
                  </a:lnTo>
                  <a:lnTo>
                    <a:pt x="1003" y="6341"/>
                  </a:lnTo>
                  <a:lnTo>
                    <a:pt x="1003" y="5965"/>
                  </a:lnTo>
                  <a:lnTo>
                    <a:pt x="1003" y="5614"/>
                  </a:lnTo>
                  <a:lnTo>
                    <a:pt x="1028" y="5263"/>
                  </a:lnTo>
                  <a:lnTo>
                    <a:pt x="1079" y="4938"/>
                  </a:lnTo>
                  <a:lnTo>
                    <a:pt x="1154" y="4612"/>
                  </a:lnTo>
                  <a:lnTo>
                    <a:pt x="1254" y="4286"/>
                  </a:lnTo>
                  <a:lnTo>
                    <a:pt x="1379" y="3985"/>
                  </a:lnTo>
                  <a:lnTo>
                    <a:pt x="1530" y="3685"/>
                  </a:lnTo>
                  <a:lnTo>
                    <a:pt x="1705" y="3384"/>
                  </a:lnTo>
                  <a:lnTo>
                    <a:pt x="1881" y="3133"/>
                  </a:lnTo>
                  <a:lnTo>
                    <a:pt x="2106" y="2858"/>
                  </a:lnTo>
                  <a:lnTo>
                    <a:pt x="2332" y="2632"/>
                  </a:lnTo>
                  <a:lnTo>
                    <a:pt x="2557" y="2381"/>
                  </a:lnTo>
                  <a:lnTo>
                    <a:pt x="2833" y="2181"/>
                  </a:lnTo>
                  <a:lnTo>
                    <a:pt x="3109" y="1980"/>
                  </a:lnTo>
                  <a:lnTo>
                    <a:pt x="3384" y="1805"/>
                  </a:lnTo>
                  <a:lnTo>
                    <a:pt x="3685" y="1655"/>
                  </a:lnTo>
                  <a:lnTo>
                    <a:pt x="4011" y="1504"/>
                  </a:lnTo>
                  <a:lnTo>
                    <a:pt x="4337" y="1379"/>
                  </a:lnTo>
                  <a:lnTo>
                    <a:pt x="4687" y="1279"/>
                  </a:lnTo>
                  <a:lnTo>
                    <a:pt x="5038" y="1204"/>
                  </a:lnTo>
                  <a:lnTo>
                    <a:pt x="5414" y="1153"/>
                  </a:lnTo>
                  <a:lnTo>
                    <a:pt x="5790" y="1103"/>
                  </a:lnTo>
                  <a:lnTo>
                    <a:pt x="6542" y="1103"/>
                  </a:lnTo>
                  <a:lnTo>
                    <a:pt x="6943" y="1128"/>
                  </a:lnTo>
                  <a:lnTo>
                    <a:pt x="7344" y="1204"/>
                  </a:lnTo>
                  <a:lnTo>
                    <a:pt x="7720" y="1279"/>
                  </a:lnTo>
                  <a:lnTo>
                    <a:pt x="8071" y="1379"/>
                  </a:lnTo>
                  <a:lnTo>
                    <a:pt x="8397" y="1479"/>
                  </a:lnTo>
                  <a:lnTo>
                    <a:pt x="8697" y="1630"/>
                  </a:lnTo>
                  <a:lnTo>
                    <a:pt x="8973" y="1780"/>
                  </a:lnTo>
                  <a:lnTo>
                    <a:pt x="9224" y="1930"/>
                  </a:lnTo>
                  <a:lnTo>
                    <a:pt x="9474" y="2131"/>
                  </a:lnTo>
                  <a:lnTo>
                    <a:pt x="9700" y="2331"/>
                  </a:lnTo>
                  <a:lnTo>
                    <a:pt x="9900" y="2532"/>
                  </a:lnTo>
                  <a:lnTo>
                    <a:pt x="10076" y="2757"/>
                  </a:lnTo>
                  <a:lnTo>
                    <a:pt x="10251" y="2983"/>
                  </a:lnTo>
                  <a:lnTo>
                    <a:pt x="10376" y="3233"/>
                  </a:lnTo>
                  <a:lnTo>
                    <a:pt x="10502" y="3509"/>
                  </a:lnTo>
                  <a:lnTo>
                    <a:pt x="10627" y="3760"/>
                  </a:lnTo>
                  <a:lnTo>
                    <a:pt x="10702" y="4035"/>
                  </a:lnTo>
                  <a:lnTo>
                    <a:pt x="10777" y="4336"/>
                  </a:lnTo>
                  <a:lnTo>
                    <a:pt x="10853" y="4612"/>
                  </a:lnTo>
                  <a:lnTo>
                    <a:pt x="10878" y="4913"/>
                  </a:lnTo>
                  <a:lnTo>
                    <a:pt x="10903" y="5213"/>
                  </a:lnTo>
                  <a:lnTo>
                    <a:pt x="10928" y="5514"/>
                  </a:lnTo>
                  <a:lnTo>
                    <a:pt x="10903" y="6116"/>
                  </a:lnTo>
                  <a:lnTo>
                    <a:pt x="10802" y="6742"/>
                  </a:lnTo>
                  <a:lnTo>
                    <a:pt x="10677" y="7369"/>
                  </a:lnTo>
                  <a:lnTo>
                    <a:pt x="10477" y="7970"/>
                  </a:lnTo>
                  <a:lnTo>
                    <a:pt x="10251" y="8547"/>
                  </a:lnTo>
                  <a:lnTo>
                    <a:pt x="9950" y="9123"/>
                  </a:lnTo>
                  <a:lnTo>
                    <a:pt x="9925" y="9173"/>
                  </a:lnTo>
                  <a:lnTo>
                    <a:pt x="9925" y="9248"/>
                  </a:lnTo>
                  <a:lnTo>
                    <a:pt x="9950" y="9323"/>
                  </a:lnTo>
                  <a:lnTo>
                    <a:pt x="10000" y="9374"/>
                  </a:lnTo>
                  <a:lnTo>
                    <a:pt x="10051" y="9424"/>
                  </a:lnTo>
                  <a:lnTo>
                    <a:pt x="10101" y="9474"/>
                  </a:lnTo>
                  <a:lnTo>
                    <a:pt x="10176" y="9499"/>
                  </a:lnTo>
                  <a:lnTo>
                    <a:pt x="10226" y="9474"/>
                  </a:lnTo>
                  <a:lnTo>
                    <a:pt x="10427" y="9424"/>
                  </a:lnTo>
                  <a:lnTo>
                    <a:pt x="10577" y="9348"/>
                  </a:lnTo>
                  <a:lnTo>
                    <a:pt x="10752" y="9273"/>
                  </a:lnTo>
                  <a:lnTo>
                    <a:pt x="10903" y="9198"/>
                  </a:lnTo>
                  <a:lnTo>
                    <a:pt x="11153" y="8973"/>
                  </a:lnTo>
                  <a:lnTo>
                    <a:pt x="11404" y="8722"/>
                  </a:lnTo>
                  <a:lnTo>
                    <a:pt x="11579" y="8421"/>
                  </a:lnTo>
                  <a:lnTo>
                    <a:pt x="11730" y="8095"/>
                  </a:lnTo>
                  <a:lnTo>
                    <a:pt x="11855" y="7770"/>
                  </a:lnTo>
                  <a:lnTo>
                    <a:pt x="11955" y="7394"/>
                  </a:lnTo>
                  <a:lnTo>
                    <a:pt x="12030" y="7018"/>
                  </a:lnTo>
                  <a:lnTo>
                    <a:pt x="12081" y="6642"/>
                  </a:lnTo>
                  <a:lnTo>
                    <a:pt x="12106" y="6266"/>
                  </a:lnTo>
                  <a:lnTo>
                    <a:pt x="12106" y="5890"/>
                  </a:lnTo>
                  <a:lnTo>
                    <a:pt x="12081" y="5514"/>
                  </a:lnTo>
                  <a:lnTo>
                    <a:pt x="12055" y="5138"/>
                  </a:lnTo>
                  <a:lnTo>
                    <a:pt x="11980" y="4461"/>
                  </a:lnTo>
                  <a:lnTo>
                    <a:pt x="11880" y="4035"/>
                  </a:lnTo>
                  <a:lnTo>
                    <a:pt x="11755" y="3609"/>
                  </a:lnTo>
                  <a:lnTo>
                    <a:pt x="11604" y="3233"/>
                  </a:lnTo>
                  <a:lnTo>
                    <a:pt x="11429" y="2833"/>
                  </a:lnTo>
                  <a:lnTo>
                    <a:pt x="11228" y="2482"/>
                  </a:lnTo>
                  <a:lnTo>
                    <a:pt x="11003" y="2156"/>
                  </a:lnTo>
                  <a:lnTo>
                    <a:pt x="10727" y="1830"/>
                  </a:lnTo>
                  <a:lnTo>
                    <a:pt x="10452" y="1554"/>
                  </a:lnTo>
                  <a:lnTo>
                    <a:pt x="10151" y="1279"/>
                  </a:lnTo>
                  <a:lnTo>
                    <a:pt x="9850" y="1028"/>
                  </a:lnTo>
                  <a:lnTo>
                    <a:pt x="9499" y="828"/>
                  </a:lnTo>
                  <a:lnTo>
                    <a:pt x="9123" y="627"/>
                  </a:lnTo>
                  <a:lnTo>
                    <a:pt x="8747" y="452"/>
                  </a:lnTo>
                  <a:lnTo>
                    <a:pt x="8346" y="301"/>
                  </a:lnTo>
                  <a:lnTo>
                    <a:pt x="7945" y="201"/>
                  </a:lnTo>
                  <a:lnTo>
                    <a:pt x="7494" y="101"/>
                  </a:lnTo>
                  <a:lnTo>
                    <a:pt x="7043" y="51"/>
                  </a:lnTo>
                  <a:lnTo>
                    <a:pt x="65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74" name="Google Shape;1674;p43"/>
          <p:cNvSpPr/>
          <p:nvPr/>
        </p:nvSpPr>
        <p:spPr>
          <a:xfrm>
            <a:off x="6964194" y="1847525"/>
            <a:ext cx="587725" cy="498125"/>
          </a:xfrm>
          <a:custGeom>
            <a:avLst/>
            <a:gdLst/>
            <a:ahLst/>
            <a:cxnLst/>
            <a:rect l="l" t="t" r="r" b="b"/>
            <a:pathLst>
              <a:path w="23509" h="19925" extrusionOk="0">
                <a:moveTo>
                  <a:pt x="20250" y="1078"/>
                </a:moveTo>
                <a:lnTo>
                  <a:pt x="20576" y="1128"/>
                </a:lnTo>
                <a:lnTo>
                  <a:pt x="20902" y="1204"/>
                </a:lnTo>
                <a:lnTo>
                  <a:pt x="21152" y="1304"/>
                </a:lnTo>
                <a:lnTo>
                  <a:pt x="21378" y="1429"/>
                </a:lnTo>
                <a:lnTo>
                  <a:pt x="21578" y="1554"/>
                </a:lnTo>
                <a:lnTo>
                  <a:pt x="21754" y="1705"/>
                </a:lnTo>
                <a:lnTo>
                  <a:pt x="21904" y="1855"/>
                </a:lnTo>
                <a:lnTo>
                  <a:pt x="22030" y="2031"/>
                </a:lnTo>
                <a:lnTo>
                  <a:pt x="22130" y="2206"/>
                </a:lnTo>
                <a:lnTo>
                  <a:pt x="22230" y="2406"/>
                </a:lnTo>
                <a:lnTo>
                  <a:pt x="22305" y="2607"/>
                </a:lnTo>
                <a:lnTo>
                  <a:pt x="22355" y="2807"/>
                </a:lnTo>
                <a:lnTo>
                  <a:pt x="22380" y="3033"/>
                </a:lnTo>
                <a:lnTo>
                  <a:pt x="22405" y="3234"/>
                </a:lnTo>
                <a:lnTo>
                  <a:pt x="22380" y="3710"/>
                </a:lnTo>
                <a:lnTo>
                  <a:pt x="22330" y="4186"/>
                </a:lnTo>
                <a:lnTo>
                  <a:pt x="22230" y="4662"/>
                </a:lnTo>
                <a:lnTo>
                  <a:pt x="22080" y="5138"/>
                </a:lnTo>
                <a:lnTo>
                  <a:pt x="21904" y="5614"/>
                </a:lnTo>
                <a:lnTo>
                  <a:pt x="21729" y="6091"/>
                </a:lnTo>
                <a:lnTo>
                  <a:pt x="21528" y="6542"/>
                </a:lnTo>
                <a:lnTo>
                  <a:pt x="21328" y="6943"/>
                </a:lnTo>
                <a:lnTo>
                  <a:pt x="20952" y="7669"/>
                </a:lnTo>
                <a:lnTo>
                  <a:pt x="20601" y="8271"/>
                </a:lnTo>
                <a:lnTo>
                  <a:pt x="20225" y="8897"/>
                </a:lnTo>
                <a:lnTo>
                  <a:pt x="19849" y="9474"/>
                </a:lnTo>
                <a:lnTo>
                  <a:pt x="19448" y="10075"/>
                </a:lnTo>
                <a:lnTo>
                  <a:pt x="18646" y="11228"/>
                </a:lnTo>
                <a:lnTo>
                  <a:pt x="17769" y="12331"/>
                </a:lnTo>
                <a:lnTo>
                  <a:pt x="17092" y="13183"/>
                </a:lnTo>
                <a:lnTo>
                  <a:pt x="16366" y="14010"/>
                </a:lnTo>
                <a:lnTo>
                  <a:pt x="15614" y="14812"/>
                </a:lnTo>
                <a:lnTo>
                  <a:pt x="14862" y="15589"/>
                </a:lnTo>
                <a:lnTo>
                  <a:pt x="13358" y="17168"/>
                </a:lnTo>
                <a:lnTo>
                  <a:pt x="12632" y="17970"/>
                </a:lnTo>
                <a:lnTo>
                  <a:pt x="11930" y="18797"/>
                </a:lnTo>
                <a:lnTo>
                  <a:pt x="11128" y="17970"/>
                </a:lnTo>
                <a:lnTo>
                  <a:pt x="10301" y="17168"/>
                </a:lnTo>
                <a:lnTo>
                  <a:pt x="8647" y="15539"/>
                </a:lnTo>
                <a:lnTo>
                  <a:pt x="6968" y="13935"/>
                </a:lnTo>
                <a:lnTo>
                  <a:pt x="6166" y="13133"/>
                </a:lnTo>
                <a:lnTo>
                  <a:pt x="5339" y="12306"/>
                </a:lnTo>
                <a:lnTo>
                  <a:pt x="4612" y="11504"/>
                </a:lnTo>
                <a:lnTo>
                  <a:pt x="3860" y="10677"/>
                </a:lnTo>
                <a:lnTo>
                  <a:pt x="3484" y="10226"/>
                </a:lnTo>
                <a:lnTo>
                  <a:pt x="3133" y="9775"/>
                </a:lnTo>
                <a:lnTo>
                  <a:pt x="2782" y="9298"/>
                </a:lnTo>
                <a:lnTo>
                  <a:pt x="2457" y="8822"/>
                </a:lnTo>
                <a:lnTo>
                  <a:pt x="2156" y="8346"/>
                </a:lnTo>
                <a:lnTo>
                  <a:pt x="1880" y="7845"/>
                </a:lnTo>
                <a:lnTo>
                  <a:pt x="1655" y="7319"/>
                </a:lnTo>
                <a:lnTo>
                  <a:pt x="1454" y="6792"/>
                </a:lnTo>
                <a:lnTo>
                  <a:pt x="1304" y="6266"/>
                </a:lnTo>
                <a:lnTo>
                  <a:pt x="1178" y="5740"/>
                </a:lnTo>
                <a:lnTo>
                  <a:pt x="1128" y="5188"/>
                </a:lnTo>
                <a:lnTo>
                  <a:pt x="1128" y="4612"/>
                </a:lnTo>
                <a:lnTo>
                  <a:pt x="1153" y="4261"/>
                </a:lnTo>
                <a:lnTo>
                  <a:pt x="1204" y="3935"/>
                </a:lnTo>
                <a:lnTo>
                  <a:pt x="1254" y="3635"/>
                </a:lnTo>
                <a:lnTo>
                  <a:pt x="1354" y="3359"/>
                </a:lnTo>
                <a:lnTo>
                  <a:pt x="1454" y="3108"/>
                </a:lnTo>
                <a:lnTo>
                  <a:pt x="1554" y="2858"/>
                </a:lnTo>
                <a:lnTo>
                  <a:pt x="1705" y="2632"/>
                </a:lnTo>
                <a:lnTo>
                  <a:pt x="1830" y="2432"/>
                </a:lnTo>
                <a:lnTo>
                  <a:pt x="2006" y="2256"/>
                </a:lnTo>
                <a:lnTo>
                  <a:pt x="2181" y="2106"/>
                </a:lnTo>
                <a:lnTo>
                  <a:pt x="2356" y="1980"/>
                </a:lnTo>
                <a:lnTo>
                  <a:pt x="2557" y="1855"/>
                </a:lnTo>
                <a:lnTo>
                  <a:pt x="2757" y="1755"/>
                </a:lnTo>
                <a:lnTo>
                  <a:pt x="2983" y="1680"/>
                </a:lnTo>
                <a:lnTo>
                  <a:pt x="3208" y="1605"/>
                </a:lnTo>
                <a:lnTo>
                  <a:pt x="3434" y="1579"/>
                </a:lnTo>
                <a:lnTo>
                  <a:pt x="3660" y="1554"/>
                </a:lnTo>
                <a:lnTo>
                  <a:pt x="3910" y="1529"/>
                </a:lnTo>
                <a:lnTo>
                  <a:pt x="4161" y="1554"/>
                </a:lnTo>
                <a:lnTo>
                  <a:pt x="4411" y="1554"/>
                </a:lnTo>
                <a:lnTo>
                  <a:pt x="4662" y="1605"/>
                </a:lnTo>
                <a:lnTo>
                  <a:pt x="4913" y="1655"/>
                </a:lnTo>
                <a:lnTo>
                  <a:pt x="5414" y="1830"/>
                </a:lnTo>
                <a:lnTo>
                  <a:pt x="5915" y="2031"/>
                </a:lnTo>
                <a:lnTo>
                  <a:pt x="6391" y="2306"/>
                </a:lnTo>
                <a:lnTo>
                  <a:pt x="6867" y="2632"/>
                </a:lnTo>
                <a:lnTo>
                  <a:pt x="7319" y="3008"/>
                </a:lnTo>
                <a:lnTo>
                  <a:pt x="7619" y="3334"/>
                </a:lnTo>
                <a:lnTo>
                  <a:pt x="7920" y="3660"/>
                </a:lnTo>
                <a:lnTo>
                  <a:pt x="8196" y="4010"/>
                </a:lnTo>
                <a:lnTo>
                  <a:pt x="8471" y="4361"/>
                </a:lnTo>
                <a:lnTo>
                  <a:pt x="8948" y="5063"/>
                </a:lnTo>
                <a:lnTo>
                  <a:pt x="9399" y="5815"/>
                </a:lnTo>
                <a:lnTo>
                  <a:pt x="10251" y="7319"/>
                </a:lnTo>
                <a:lnTo>
                  <a:pt x="10677" y="8070"/>
                </a:lnTo>
                <a:lnTo>
                  <a:pt x="11128" y="8822"/>
                </a:lnTo>
                <a:lnTo>
                  <a:pt x="11203" y="8872"/>
                </a:lnTo>
                <a:lnTo>
                  <a:pt x="11253" y="8922"/>
                </a:lnTo>
                <a:lnTo>
                  <a:pt x="11353" y="8973"/>
                </a:lnTo>
                <a:lnTo>
                  <a:pt x="11454" y="8973"/>
                </a:lnTo>
                <a:lnTo>
                  <a:pt x="11579" y="8948"/>
                </a:lnTo>
                <a:lnTo>
                  <a:pt x="11604" y="8897"/>
                </a:lnTo>
                <a:lnTo>
                  <a:pt x="11654" y="8847"/>
                </a:lnTo>
                <a:lnTo>
                  <a:pt x="12105" y="8045"/>
                </a:lnTo>
                <a:lnTo>
                  <a:pt x="12581" y="7268"/>
                </a:lnTo>
                <a:lnTo>
                  <a:pt x="13108" y="6517"/>
                </a:lnTo>
                <a:lnTo>
                  <a:pt x="13659" y="5815"/>
                </a:lnTo>
                <a:lnTo>
                  <a:pt x="14235" y="5113"/>
                </a:lnTo>
                <a:lnTo>
                  <a:pt x="14837" y="4436"/>
                </a:lnTo>
                <a:lnTo>
                  <a:pt x="15489" y="3785"/>
                </a:lnTo>
                <a:lnTo>
                  <a:pt x="16165" y="3158"/>
                </a:lnTo>
                <a:lnTo>
                  <a:pt x="16616" y="2757"/>
                </a:lnTo>
                <a:lnTo>
                  <a:pt x="17143" y="2331"/>
                </a:lnTo>
                <a:lnTo>
                  <a:pt x="17719" y="1930"/>
                </a:lnTo>
                <a:lnTo>
                  <a:pt x="18020" y="1730"/>
                </a:lnTo>
                <a:lnTo>
                  <a:pt x="18320" y="1554"/>
                </a:lnTo>
                <a:lnTo>
                  <a:pt x="18621" y="1404"/>
                </a:lnTo>
                <a:lnTo>
                  <a:pt x="18947" y="1279"/>
                </a:lnTo>
                <a:lnTo>
                  <a:pt x="19273" y="1178"/>
                </a:lnTo>
                <a:lnTo>
                  <a:pt x="19599" y="1103"/>
                </a:lnTo>
                <a:lnTo>
                  <a:pt x="19924" y="1078"/>
                </a:lnTo>
                <a:close/>
                <a:moveTo>
                  <a:pt x="20100" y="1"/>
                </a:moveTo>
                <a:lnTo>
                  <a:pt x="19649" y="51"/>
                </a:lnTo>
                <a:lnTo>
                  <a:pt x="19198" y="126"/>
                </a:lnTo>
                <a:lnTo>
                  <a:pt x="18897" y="201"/>
                </a:lnTo>
                <a:lnTo>
                  <a:pt x="18596" y="301"/>
                </a:lnTo>
                <a:lnTo>
                  <a:pt x="18020" y="527"/>
                </a:lnTo>
                <a:lnTo>
                  <a:pt x="17418" y="828"/>
                </a:lnTo>
                <a:lnTo>
                  <a:pt x="16842" y="1178"/>
                </a:lnTo>
                <a:lnTo>
                  <a:pt x="16265" y="1579"/>
                </a:lnTo>
                <a:lnTo>
                  <a:pt x="15689" y="2031"/>
                </a:lnTo>
                <a:lnTo>
                  <a:pt x="15138" y="2507"/>
                </a:lnTo>
                <a:lnTo>
                  <a:pt x="14611" y="3033"/>
                </a:lnTo>
                <a:lnTo>
                  <a:pt x="14085" y="3559"/>
                </a:lnTo>
                <a:lnTo>
                  <a:pt x="13609" y="4136"/>
                </a:lnTo>
                <a:lnTo>
                  <a:pt x="13158" y="4712"/>
                </a:lnTo>
                <a:lnTo>
                  <a:pt x="12732" y="5314"/>
                </a:lnTo>
                <a:lnTo>
                  <a:pt x="12331" y="5915"/>
                </a:lnTo>
                <a:lnTo>
                  <a:pt x="12005" y="6517"/>
                </a:lnTo>
                <a:lnTo>
                  <a:pt x="11704" y="7143"/>
                </a:lnTo>
                <a:lnTo>
                  <a:pt x="11454" y="7745"/>
                </a:lnTo>
                <a:lnTo>
                  <a:pt x="11328" y="7268"/>
                </a:lnTo>
                <a:lnTo>
                  <a:pt x="11153" y="6792"/>
                </a:lnTo>
                <a:lnTo>
                  <a:pt x="10977" y="6341"/>
                </a:lnTo>
                <a:lnTo>
                  <a:pt x="10777" y="5865"/>
                </a:lnTo>
                <a:lnTo>
                  <a:pt x="10526" y="5414"/>
                </a:lnTo>
                <a:lnTo>
                  <a:pt x="10276" y="4963"/>
                </a:lnTo>
                <a:lnTo>
                  <a:pt x="10000" y="4512"/>
                </a:lnTo>
                <a:lnTo>
                  <a:pt x="9724" y="4086"/>
                </a:lnTo>
                <a:lnTo>
                  <a:pt x="9399" y="3660"/>
                </a:lnTo>
                <a:lnTo>
                  <a:pt x="9098" y="3259"/>
                </a:lnTo>
                <a:lnTo>
                  <a:pt x="8747" y="2858"/>
                </a:lnTo>
                <a:lnTo>
                  <a:pt x="8396" y="2507"/>
                </a:lnTo>
                <a:lnTo>
                  <a:pt x="8045" y="2156"/>
                </a:lnTo>
                <a:lnTo>
                  <a:pt x="7694" y="1830"/>
                </a:lnTo>
                <a:lnTo>
                  <a:pt x="7319" y="1529"/>
                </a:lnTo>
                <a:lnTo>
                  <a:pt x="6943" y="1279"/>
                </a:lnTo>
                <a:lnTo>
                  <a:pt x="6567" y="1053"/>
                </a:lnTo>
                <a:lnTo>
                  <a:pt x="6191" y="853"/>
                </a:lnTo>
                <a:lnTo>
                  <a:pt x="5790" y="677"/>
                </a:lnTo>
                <a:lnTo>
                  <a:pt x="5389" y="527"/>
                </a:lnTo>
                <a:lnTo>
                  <a:pt x="4988" y="427"/>
                </a:lnTo>
                <a:lnTo>
                  <a:pt x="4562" y="351"/>
                </a:lnTo>
                <a:lnTo>
                  <a:pt x="4136" y="301"/>
                </a:lnTo>
                <a:lnTo>
                  <a:pt x="3735" y="276"/>
                </a:lnTo>
                <a:lnTo>
                  <a:pt x="3309" y="301"/>
                </a:lnTo>
                <a:lnTo>
                  <a:pt x="2908" y="377"/>
                </a:lnTo>
                <a:lnTo>
                  <a:pt x="2507" y="502"/>
                </a:lnTo>
                <a:lnTo>
                  <a:pt x="2131" y="652"/>
                </a:lnTo>
                <a:lnTo>
                  <a:pt x="1780" y="853"/>
                </a:lnTo>
                <a:lnTo>
                  <a:pt x="1429" y="1103"/>
                </a:lnTo>
                <a:lnTo>
                  <a:pt x="1128" y="1404"/>
                </a:lnTo>
                <a:lnTo>
                  <a:pt x="853" y="1780"/>
                </a:lnTo>
                <a:lnTo>
                  <a:pt x="702" y="2006"/>
                </a:lnTo>
                <a:lnTo>
                  <a:pt x="552" y="2256"/>
                </a:lnTo>
                <a:lnTo>
                  <a:pt x="427" y="2482"/>
                </a:lnTo>
                <a:lnTo>
                  <a:pt x="326" y="2732"/>
                </a:lnTo>
                <a:lnTo>
                  <a:pt x="176" y="3234"/>
                </a:lnTo>
                <a:lnTo>
                  <a:pt x="51" y="3735"/>
                </a:lnTo>
                <a:lnTo>
                  <a:pt x="1" y="4261"/>
                </a:lnTo>
                <a:lnTo>
                  <a:pt x="1" y="4787"/>
                </a:lnTo>
                <a:lnTo>
                  <a:pt x="26" y="5314"/>
                </a:lnTo>
                <a:lnTo>
                  <a:pt x="101" y="5840"/>
                </a:lnTo>
                <a:lnTo>
                  <a:pt x="226" y="6366"/>
                </a:lnTo>
                <a:lnTo>
                  <a:pt x="377" y="6867"/>
                </a:lnTo>
                <a:lnTo>
                  <a:pt x="552" y="7394"/>
                </a:lnTo>
                <a:lnTo>
                  <a:pt x="752" y="7895"/>
                </a:lnTo>
                <a:lnTo>
                  <a:pt x="1003" y="8371"/>
                </a:lnTo>
                <a:lnTo>
                  <a:pt x="1229" y="8847"/>
                </a:lnTo>
                <a:lnTo>
                  <a:pt x="1504" y="9298"/>
                </a:lnTo>
                <a:lnTo>
                  <a:pt x="1780" y="9724"/>
                </a:lnTo>
                <a:lnTo>
                  <a:pt x="2306" y="10451"/>
                </a:lnTo>
                <a:lnTo>
                  <a:pt x="2908" y="11228"/>
                </a:lnTo>
                <a:lnTo>
                  <a:pt x="3584" y="12030"/>
                </a:lnTo>
                <a:lnTo>
                  <a:pt x="4336" y="12882"/>
                </a:lnTo>
                <a:lnTo>
                  <a:pt x="5138" y="13734"/>
                </a:lnTo>
                <a:lnTo>
                  <a:pt x="5940" y="14586"/>
                </a:lnTo>
                <a:lnTo>
                  <a:pt x="6767" y="15438"/>
                </a:lnTo>
                <a:lnTo>
                  <a:pt x="7569" y="16240"/>
                </a:lnTo>
                <a:lnTo>
                  <a:pt x="9098" y="17719"/>
                </a:lnTo>
                <a:lnTo>
                  <a:pt x="10376" y="18897"/>
                </a:lnTo>
                <a:lnTo>
                  <a:pt x="10902" y="19348"/>
                </a:lnTo>
                <a:lnTo>
                  <a:pt x="11278" y="19674"/>
                </a:lnTo>
                <a:lnTo>
                  <a:pt x="11554" y="19849"/>
                </a:lnTo>
                <a:lnTo>
                  <a:pt x="11629" y="19899"/>
                </a:lnTo>
                <a:lnTo>
                  <a:pt x="11679" y="19924"/>
                </a:lnTo>
                <a:lnTo>
                  <a:pt x="12281" y="19548"/>
                </a:lnTo>
                <a:lnTo>
                  <a:pt x="12882" y="19122"/>
                </a:lnTo>
                <a:lnTo>
                  <a:pt x="13459" y="18696"/>
                </a:lnTo>
                <a:lnTo>
                  <a:pt x="14010" y="18245"/>
                </a:lnTo>
                <a:lnTo>
                  <a:pt x="14561" y="17744"/>
                </a:lnTo>
                <a:lnTo>
                  <a:pt x="15113" y="17243"/>
                </a:lnTo>
                <a:lnTo>
                  <a:pt x="15639" y="16717"/>
                </a:lnTo>
                <a:lnTo>
                  <a:pt x="16140" y="16165"/>
                </a:lnTo>
                <a:lnTo>
                  <a:pt x="16641" y="15614"/>
                </a:lnTo>
                <a:lnTo>
                  <a:pt x="17118" y="15037"/>
                </a:lnTo>
                <a:lnTo>
                  <a:pt x="18070" y="13885"/>
                </a:lnTo>
                <a:lnTo>
                  <a:pt x="18947" y="12732"/>
                </a:lnTo>
                <a:lnTo>
                  <a:pt x="19799" y="11579"/>
                </a:lnTo>
                <a:lnTo>
                  <a:pt x="20426" y="10727"/>
                </a:lnTo>
                <a:lnTo>
                  <a:pt x="21027" y="9825"/>
                </a:lnTo>
                <a:lnTo>
                  <a:pt x="21629" y="8897"/>
                </a:lnTo>
                <a:lnTo>
                  <a:pt x="21904" y="8421"/>
                </a:lnTo>
                <a:lnTo>
                  <a:pt x="22180" y="7945"/>
                </a:lnTo>
                <a:lnTo>
                  <a:pt x="22431" y="7444"/>
                </a:lnTo>
                <a:lnTo>
                  <a:pt x="22681" y="6943"/>
                </a:lnTo>
                <a:lnTo>
                  <a:pt x="22882" y="6441"/>
                </a:lnTo>
                <a:lnTo>
                  <a:pt x="23082" y="5915"/>
                </a:lnTo>
                <a:lnTo>
                  <a:pt x="23233" y="5414"/>
                </a:lnTo>
                <a:lnTo>
                  <a:pt x="23358" y="4888"/>
                </a:lnTo>
                <a:lnTo>
                  <a:pt x="23458" y="4361"/>
                </a:lnTo>
                <a:lnTo>
                  <a:pt x="23508" y="3835"/>
                </a:lnTo>
                <a:lnTo>
                  <a:pt x="23508" y="3384"/>
                </a:lnTo>
                <a:lnTo>
                  <a:pt x="23458" y="2958"/>
                </a:lnTo>
                <a:lnTo>
                  <a:pt x="23383" y="2532"/>
                </a:lnTo>
                <a:lnTo>
                  <a:pt x="23258" y="2131"/>
                </a:lnTo>
                <a:lnTo>
                  <a:pt x="23082" y="1755"/>
                </a:lnTo>
                <a:lnTo>
                  <a:pt x="22857" y="1429"/>
                </a:lnTo>
                <a:lnTo>
                  <a:pt x="22606" y="1103"/>
                </a:lnTo>
                <a:lnTo>
                  <a:pt x="22330" y="828"/>
                </a:lnTo>
                <a:lnTo>
                  <a:pt x="22030" y="577"/>
                </a:lnTo>
                <a:lnTo>
                  <a:pt x="21679" y="377"/>
                </a:lnTo>
                <a:lnTo>
                  <a:pt x="21328" y="226"/>
                </a:lnTo>
                <a:lnTo>
                  <a:pt x="20927" y="101"/>
                </a:lnTo>
                <a:lnTo>
                  <a:pt x="20526" y="26"/>
                </a:lnTo>
                <a:lnTo>
                  <a:pt x="2010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9" name="Google Shape;1679;p44"/>
          <p:cNvPicPr preferRelativeResize="0"/>
          <p:nvPr/>
        </p:nvPicPr>
        <p:blipFill rotWithShape="1">
          <a:blip r:embed="rId3">
            <a:alphaModFix/>
          </a:blip>
          <a:srcRect l="337" r="13021"/>
          <a:stretch/>
        </p:blipFill>
        <p:spPr>
          <a:xfrm flipH="1">
            <a:off x="4572000" y="0"/>
            <a:ext cx="4572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80" name="Google Shape;1680;p44"/>
          <p:cNvSpPr/>
          <p:nvPr/>
        </p:nvSpPr>
        <p:spPr>
          <a:xfrm>
            <a:off x="4572000" y="0"/>
            <a:ext cx="4572000" cy="5143500"/>
          </a:xfrm>
          <a:prstGeom prst="flowChartProcess">
            <a:avLst/>
          </a:prstGeom>
          <a:solidFill>
            <a:srgbClr val="4FABEE">
              <a:alpha val="257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" name="Google Shape;1681;p44"/>
          <p:cNvSpPr/>
          <p:nvPr/>
        </p:nvSpPr>
        <p:spPr>
          <a:xfrm>
            <a:off x="3571878" y="0"/>
            <a:ext cx="1493297" cy="5275198"/>
          </a:xfrm>
          <a:custGeom>
            <a:avLst/>
            <a:gdLst/>
            <a:ahLst/>
            <a:cxnLst/>
            <a:rect l="l" t="t" r="r" b="b"/>
            <a:pathLst>
              <a:path w="20728" h="65616" extrusionOk="0">
                <a:moveTo>
                  <a:pt x="0" y="1"/>
                </a:moveTo>
                <a:lnTo>
                  <a:pt x="0" y="63311"/>
                </a:lnTo>
                <a:lnTo>
                  <a:pt x="661" y="63650"/>
                </a:lnTo>
                <a:lnTo>
                  <a:pt x="1322" y="63954"/>
                </a:lnTo>
                <a:lnTo>
                  <a:pt x="2001" y="64258"/>
                </a:lnTo>
                <a:lnTo>
                  <a:pt x="2680" y="64526"/>
                </a:lnTo>
                <a:lnTo>
                  <a:pt x="3109" y="64669"/>
                </a:lnTo>
                <a:lnTo>
                  <a:pt x="3538" y="64812"/>
                </a:lnTo>
                <a:lnTo>
                  <a:pt x="3967" y="64955"/>
                </a:lnTo>
                <a:lnTo>
                  <a:pt x="4414" y="65062"/>
                </a:lnTo>
                <a:lnTo>
                  <a:pt x="4842" y="65169"/>
                </a:lnTo>
                <a:lnTo>
                  <a:pt x="5289" y="65276"/>
                </a:lnTo>
                <a:lnTo>
                  <a:pt x="5736" y="65365"/>
                </a:lnTo>
                <a:lnTo>
                  <a:pt x="6183" y="65437"/>
                </a:lnTo>
                <a:lnTo>
                  <a:pt x="6629" y="65491"/>
                </a:lnTo>
                <a:lnTo>
                  <a:pt x="7094" y="65544"/>
                </a:lnTo>
                <a:lnTo>
                  <a:pt x="7541" y="65580"/>
                </a:lnTo>
                <a:lnTo>
                  <a:pt x="7987" y="65616"/>
                </a:lnTo>
                <a:lnTo>
                  <a:pt x="9345" y="65616"/>
                </a:lnTo>
                <a:lnTo>
                  <a:pt x="9792" y="65580"/>
                </a:lnTo>
                <a:lnTo>
                  <a:pt x="10239" y="65544"/>
                </a:lnTo>
                <a:lnTo>
                  <a:pt x="10686" y="65491"/>
                </a:lnTo>
                <a:lnTo>
                  <a:pt x="11115" y="65419"/>
                </a:lnTo>
                <a:lnTo>
                  <a:pt x="11561" y="65330"/>
                </a:lnTo>
                <a:lnTo>
                  <a:pt x="11990" y="65240"/>
                </a:lnTo>
                <a:lnTo>
                  <a:pt x="12419" y="65115"/>
                </a:lnTo>
                <a:lnTo>
                  <a:pt x="12830" y="64990"/>
                </a:lnTo>
                <a:lnTo>
                  <a:pt x="13259" y="64847"/>
                </a:lnTo>
                <a:lnTo>
                  <a:pt x="13670" y="64686"/>
                </a:lnTo>
                <a:lnTo>
                  <a:pt x="14063" y="64526"/>
                </a:lnTo>
                <a:lnTo>
                  <a:pt x="14456" y="64329"/>
                </a:lnTo>
                <a:lnTo>
                  <a:pt x="14849" y="64115"/>
                </a:lnTo>
                <a:lnTo>
                  <a:pt x="15242" y="63900"/>
                </a:lnTo>
                <a:lnTo>
                  <a:pt x="15600" y="63668"/>
                </a:lnTo>
                <a:lnTo>
                  <a:pt x="15975" y="63400"/>
                </a:lnTo>
                <a:lnTo>
                  <a:pt x="16314" y="63132"/>
                </a:lnTo>
                <a:lnTo>
                  <a:pt x="16743" y="62774"/>
                </a:lnTo>
                <a:lnTo>
                  <a:pt x="17154" y="62381"/>
                </a:lnTo>
                <a:lnTo>
                  <a:pt x="17529" y="61988"/>
                </a:lnTo>
                <a:lnTo>
                  <a:pt x="17887" y="61559"/>
                </a:lnTo>
                <a:lnTo>
                  <a:pt x="18226" y="61131"/>
                </a:lnTo>
                <a:lnTo>
                  <a:pt x="18530" y="60684"/>
                </a:lnTo>
                <a:lnTo>
                  <a:pt x="18816" y="60219"/>
                </a:lnTo>
                <a:lnTo>
                  <a:pt x="19084" y="59737"/>
                </a:lnTo>
                <a:lnTo>
                  <a:pt x="19334" y="59254"/>
                </a:lnTo>
                <a:lnTo>
                  <a:pt x="19549" y="58754"/>
                </a:lnTo>
                <a:lnTo>
                  <a:pt x="19745" y="58236"/>
                </a:lnTo>
                <a:lnTo>
                  <a:pt x="19924" y="57718"/>
                </a:lnTo>
                <a:lnTo>
                  <a:pt x="20103" y="57181"/>
                </a:lnTo>
                <a:lnTo>
                  <a:pt x="20246" y="56645"/>
                </a:lnTo>
                <a:lnTo>
                  <a:pt x="20353" y="56091"/>
                </a:lnTo>
                <a:lnTo>
                  <a:pt x="20460" y="55538"/>
                </a:lnTo>
                <a:lnTo>
                  <a:pt x="20549" y="54984"/>
                </a:lnTo>
                <a:lnTo>
                  <a:pt x="20621" y="54412"/>
                </a:lnTo>
                <a:lnTo>
                  <a:pt x="20674" y="53840"/>
                </a:lnTo>
                <a:lnTo>
                  <a:pt x="20710" y="53268"/>
                </a:lnTo>
                <a:lnTo>
                  <a:pt x="20728" y="52696"/>
                </a:lnTo>
                <a:lnTo>
                  <a:pt x="20728" y="52125"/>
                </a:lnTo>
                <a:lnTo>
                  <a:pt x="20710" y="51535"/>
                </a:lnTo>
                <a:lnTo>
                  <a:pt x="20692" y="50963"/>
                </a:lnTo>
                <a:lnTo>
                  <a:pt x="20639" y="50391"/>
                </a:lnTo>
                <a:lnTo>
                  <a:pt x="20585" y="49802"/>
                </a:lnTo>
                <a:lnTo>
                  <a:pt x="20514" y="49230"/>
                </a:lnTo>
                <a:lnTo>
                  <a:pt x="20424" y="48658"/>
                </a:lnTo>
                <a:lnTo>
                  <a:pt x="20317" y="48086"/>
                </a:lnTo>
                <a:lnTo>
                  <a:pt x="20210" y="47532"/>
                </a:lnTo>
                <a:lnTo>
                  <a:pt x="20085" y="46978"/>
                </a:lnTo>
                <a:lnTo>
                  <a:pt x="19942" y="46424"/>
                </a:lnTo>
                <a:lnTo>
                  <a:pt x="19781" y="45835"/>
                </a:lnTo>
                <a:lnTo>
                  <a:pt x="19602" y="45245"/>
                </a:lnTo>
                <a:lnTo>
                  <a:pt x="19227" y="44048"/>
                </a:lnTo>
                <a:lnTo>
                  <a:pt x="18798" y="42868"/>
                </a:lnTo>
                <a:lnTo>
                  <a:pt x="18351" y="41707"/>
                </a:lnTo>
                <a:lnTo>
                  <a:pt x="17887" y="40528"/>
                </a:lnTo>
                <a:lnTo>
                  <a:pt x="17404" y="39348"/>
                </a:lnTo>
                <a:lnTo>
                  <a:pt x="16439" y="37007"/>
                </a:lnTo>
                <a:lnTo>
                  <a:pt x="15993" y="35828"/>
                </a:lnTo>
                <a:lnTo>
                  <a:pt x="15546" y="34649"/>
                </a:lnTo>
                <a:lnTo>
                  <a:pt x="15135" y="33451"/>
                </a:lnTo>
                <a:lnTo>
                  <a:pt x="14956" y="32862"/>
                </a:lnTo>
                <a:lnTo>
                  <a:pt x="14778" y="32254"/>
                </a:lnTo>
                <a:lnTo>
                  <a:pt x="14599" y="31647"/>
                </a:lnTo>
                <a:lnTo>
                  <a:pt x="14456" y="31057"/>
                </a:lnTo>
                <a:lnTo>
                  <a:pt x="14313" y="30449"/>
                </a:lnTo>
                <a:lnTo>
                  <a:pt x="14188" y="29842"/>
                </a:lnTo>
                <a:lnTo>
                  <a:pt x="14081" y="29216"/>
                </a:lnTo>
                <a:lnTo>
                  <a:pt x="13991" y="28609"/>
                </a:lnTo>
                <a:lnTo>
                  <a:pt x="13920" y="27984"/>
                </a:lnTo>
                <a:lnTo>
                  <a:pt x="13884" y="27358"/>
                </a:lnTo>
                <a:lnTo>
                  <a:pt x="13848" y="26893"/>
                </a:lnTo>
                <a:lnTo>
                  <a:pt x="13848" y="26411"/>
                </a:lnTo>
                <a:lnTo>
                  <a:pt x="13848" y="25946"/>
                </a:lnTo>
                <a:lnTo>
                  <a:pt x="13866" y="25482"/>
                </a:lnTo>
                <a:lnTo>
                  <a:pt x="13902" y="25017"/>
                </a:lnTo>
                <a:lnTo>
                  <a:pt x="13956" y="24553"/>
                </a:lnTo>
                <a:lnTo>
                  <a:pt x="14009" y="24088"/>
                </a:lnTo>
                <a:lnTo>
                  <a:pt x="14063" y="23641"/>
                </a:lnTo>
                <a:lnTo>
                  <a:pt x="14224" y="22730"/>
                </a:lnTo>
                <a:lnTo>
                  <a:pt x="14420" y="21837"/>
                </a:lnTo>
                <a:lnTo>
                  <a:pt x="14635" y="20943"/>
                </a:lnTo>
                <a:lnTo>
                  <a:pt x="14867" y="20068"/>
                </a:lnTo>
                <a:lnTo>
                  <a:pt x="15367" y="18298"/>
                </a:lnTo>
                <a:lnTo>
                  <a:pt x="15868" y="16529"/>
                </a:lnTo>
                <a:lnTo>
                  <a:pt x="16100" y="15654"/>
                </a:lnTo>
                <a:lnTo>
                  <a:pt x="16314" y="14743"/>
                </a:lnTo>
                <a:lnTo>
                  <a:pt x="16511" y="13849"/>
                </a:lnTo>
                <a:lnTo>
                  <a:pt x="16672" y="12938"/>
                </a:lnTo>
                <a:lnTo>
                  <a:pt x="16779" y="12116"/>
                </a:lnTo>
                <a:lnTo>
                  <a:pt x="16833" y="11294"/>
                </a:lnTo>
                <a:lnTo>
                  <a:pt x="16868" y="10472"/>
                </a:lnTo>
                <a:lnTo>
                  <a:pt x="16850" y="9632"/>
                </a:lnTo>
                <a:lnTo>
                  <a:pt x="16815" y="8792"/>
                </a:lnTo>
                <a:lnTo>
                  <a:pt x="16725" y="7970"/>
                </a:lnTo>
                <a:lnTo>
                  <a:pt x="16618" y="7130"/>
                </a:lnTo>
                <a:lnTo>
                  <a:pt x="16457" y="6308"/>
                </a:lnTo>
                <a:lnTo>
                  <a:pt x="16279" y="5469"/>
                </a:lnTo>
                <a:lnTo>
                  <a:pt x="16064" y="4664"/>
                </a:lnTo>
                <a:lnTo>
                  <a:pt x="15814" y="3842"/>
                </a:lnTo>
                <a:lnTo>
                  <a:pt x="15546" y="3056"/>
                </a:lnTo>
                <a:lnTo>
                  <a:pt x="15242" y="2252"/>
                </a:lnTo>
                <a:lnTo>
                  <a:pt x="14903" y="1484"/>
                </a:lnTo>
                <a:lnTo>
                  <a:pt x="14545" y="733"/>
                </a:lnTo>
                <a:lnTo>
                  <a:pt x="14152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  <a:effectLst>
            <a:outerShdw dist="104775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" name="Google Shape;1683;p44"/>
          <p:cNvSpPr txBox="1">
            <a:spLocks noGrp="1"/>
          </p:cNvSpPr>
          <p:nvPr>
            <p:ph type="body" idx="1"/>
          </p:nvPr>
        </p:nvSpPr>
        <p:spPr>
          <a:xfrm>
            <a:off x="713225" y="1051650"/>
            <a:ext cx="3645300" cy="304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 err="1"/>
              <a:t>Menjadikan</a:t>
            </a:r>
            <a:r>
              <a:rPr lang="en-US" dirty="0"/>
              <a:t> </a:t>
            </a:r>
            <a:r>
              <a:rPr lang="en-US" dirty="0" err="1"/>
              <a:t>Absensi</a:t>
            </a:r>
            <a:r>
              <a:rPr lang="en-US" dirty="0"/>
              <a:t> Online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de-DE" dirty="0"/>
              <a:t>lebihakurat, efektif dan efisien.</a:t>
            </a:r>
            <a:endParaRPr dirty="0"/>
          </a:p>
        </p:txBody>
      </p:sp>
      <p:sp>
        <p:nvSpPr>
          <p:cNvPr id="1684" name="Google Shape;1684;p44"/>
          <p:cNvSpPr/>
          <p:nvPr/>
        </p:nvSpPr>
        <p:spPr>
          <a:xfrm rot="5400000" flipH="1">
            <a:off x="7282736" y="3282255"/>
            <a:ext cx="893636" cy="2828870"/>
          </a:xfrm>
          <a:custGeom>
            <a:avLst/>
            <a:gdLst/>
            <a:ahLst/>
            <a:cxnLst/>
            <a:rect l="l" t="t" r="r" b="b"/>
            <a:pathLst>
              <a:path w="20728" h="65616" extrusionOk="0">
                <a:moveTo>
                  <a:pt x="0" y="1"/>
                </a:moveTo>
                <a:lnTo>
                  <a:pt x="0" y="63311"/>
                </a:lnTo>
                <a:lnTo>
                  <a:pt x="661" y="63650"/>
                </a:lnTo>
                <a:lnTo>
                  <a:pt x="1322" y="63954"/>
                </a:lnTo>
                <a:lnTo>
                  <a:pt x="2001" y="64258"/>
                </a:lnTo>
                <a:lnTo>
                  <a:pt x="2680" y="64526"/>
                </a:lnTo>
                <a:lnTo>
                  <a:pt x="3109" y="64669"/>
                </a:lnTo>
                <a:lnTo>
                  <a:pt x="3538" y="64812"/>
                </a:lnTo>
                <a:lnTo>
                  <a:pt x="3967" y="64955"/>
                </a:lnTo>
                <a:lnTo>
                  <a:pt x="4414" y="65062"/>
                </a:lnTo>
                <a:lnTo>
                  <a:pt x="4842" y="65169"/>
                </a:lnTo>
                <a:lnTo>
                  <a:pt x="5289" y="65276"/>
                </a:lnTo>
                <a:lnTo>
                  <a:pt x="5736" y="65365"/>
                </a:lnTo>
                <a:lnTo>
                  <a:pt x="6183" y="65437"/>
                </a:lnTo>
                <a:lnTo>
                  <a:pt x="6629" y="65491"/>
                </a:lnTo>
                <a:lnTo>
                  <a:pt x="7094" y="65544"/>
                </a:lnTo>
                <a:lnTo>
                  <a:pt x="7541" y="65580"/>
                </a:lnTo>
                <a:lnTo>
                  <a:pt x="7987" y="65616"/>
                </a:lnTo>
                <a:lnTo>
                  <a:pt x="9345" y="65616"/>
                </a:lnTo>
                <a:lnTo>
                  <a:pt x="9792" y="65580"/>
                </a:lnTo>
                <a:lnTo>
                  <a:pt x="10239" y="65544"/>
                </a:lnTo>
                <a:lnTo>
                  <a:pt x="10686" y="65491"/>
                </a:lnTo>
                <a:lnTo>
                  <a:pt x="11115" y="65419"/>
                </a:lnTo>
                <a:lnTo>
                  <a:pt x="11561" y="65330"/>
                </a:lnTo>
                <a:lnTo>
                  <a:pt x="11990" y="65240"/>
                </a:lnTo>
                <a:lnTo>
                  <a:pt x="12419" y="65115"/>
                </a:lnTo>
                <a:lnTo>
                  <a:pt x="12830" y="64990"/>
                </a:lnTo>
                <a:lnTo>
                  <a:pt x="13259" y="64847"/>
                </a:lnTo>
                <a:lnTo>
                  <a:pt x="13670" y="64686"/>
                </a:lnTo>
                <a:lnTo>
                  <a:pt x="14063" y="64526"/>
                </a:lnTo>
                <a:lnTo>
                  <a:pt x="14456" y="64329"/>
                </a:lnTo>
                <a:lnTo>
                  <a:pt x="14849" y="64115"/>
                </a:lnTo>
                <a:lnTo>
                  <a:pt x="15242" y="63900"/>
                </a:lnTo>
                <a:lnTo>
                  <a:pt x="15600" y="63668"/>
                </a:lnTo>
                <a:lnTo>
                  <a:pt x="15975" y="63400"/>
                </a:lnTo>
                <a:lnTo>
                  <a:pt x="16314" y="63132"/>
                </a:lnTo>
                <a:lnTo>
                  <a:pt x="16743" y="62774"/>
                </a:lnTo>
                <a:lnTo>
                  <a:pt x="17154" y="62381"/>
                </a:lnTo>
                <a:lnTo>
                  <a:pt x="17529" y="61988"/>
                </a:lnTo>
                <a:lnTo>
                  <a:pt x="17887" y="61559"/>
                </a:lnTo>
                <a:lnTo>
                  <a:pt x="18226" y="61131"/>
                </a:lnTo>
                <a:lnTo>
                  <a:pt x="18530" y="60684"/>
                </a:lnTo>
                <a:lnTo>
                  <a:pt x="18816" y="60219"/>
                </a:lnTo>
                <a:lnTo>
                  <a:pt x="19084" y="59737"/>
                </a:lnTo>
                <a:lnTo>
                  <a:pt x="19334" y="59254"/>
                </a:lnTo>
                <a:lnTo>
                  <a:pt x="19549" y="58754"/>
                </a:lnTo>
                <a:lnTo>
                  <a:pt x="19745" y="58236"/>
                </a:lnTo>
                <a:lnTo>
                  <a:pt x="19924" y="57718"/>
                </a:lnTo>
                <a:lnTo>
                  <a:pt x="20103" y="57181"/>
                </a:lnTo>
                <a:lnTo>
                  <a:pt x="20246" y="56645"/>
                </a:lnTo>
                <a:lnTo>
                  <a:pt x="20353" y="56091"/>
                </a:lnTo>
                <a:lnTo>
                  <a:pt x="20460" y="55538"/>
                </a:lnTo>
                <a:lnTo>
                  <a:pt x="20549" y="54984"/>
                </a:lnTo>
                <a:lnTo>
                  <a:pt x="20621" y="54412"/>
                </a:lnTo>
                <a:lnTo>
                  <a:pt x="20674" y="53840"/>
                </a:lnTo>
                <a:lnTo>
                  <a:pt x="20710" y="53268"/>
                </a:lnTo>
                <a:lnTo>
                  <a:pt x="20728" y="52696"/>
                </a:lnTo>
                <a:lnTo>
                  <a:pt x="20728" y="52125"/>
                </a:lnTo>
                <a:lnTo>
                  <a:pt x="20710" y="51535"/>
                </a:lnTo>
                <a:lnTo>
                  <a:pt x="20692" y="50963"/>
                </a:lnTo>
                <a:lnTo>
                  <a:pt x="20639" y="50391"/>
                </a:lnTo>
                <a:lnTo>
                  <a:pt x="20585" y="49802"/>
                </a:lnTo>
                <a:lnTo>
                  <a:pt x="20514" y="49230"/>
                </a:lnTo>
                <a:lnTo>
                  <a:pt x="20424" y="48658"/>
                </a:lnTo>
                <a:lnTo>
                  <a:pt x="20317" y="48086"/>
                </a:lnTo>
                <a:lnTo>
                  <a:pt x="20210" y="47532"/>
                </a:lnTo>
                <a:lnTo>
                  <a:pt x="20085" y="46978"/>
                </a:lnTo>
                <a:lnTo>
                  <a:pt x="19942" y="46424"/>
                </a:lnTo>
                <a:lnTo>
                  <a:pt x="19781" y="45835"/>
                </a:lnTo>
                <a:lnTo>
                  <a:pt x="19602" y="45245"/>
                </a:lnTo>
                <a:lnTo>
                  <a:pt x="19227" y="44048"/>
                </a:lnTo>
                <a:lnTo>
                  <a:pt x="18798" y="42868"/>
                </a:lnTo>
                <a:lnTo>
                  <a:pt x="18351" y="41707"/>
                </a:lnTo>
                <a:lnTo>
                  <a:pt x="17887" y="40528"/>
                </a:lnTo>
                <a:lnTo>
                  <a:pt x="17404" y="39348"/>
                </a:lnTo>
                <a:lnTo>
                  <a:pt x="16439" y="37007"/>
                </a:lnTo>
                <a:lnTo>
                  <a:pt x="15993" y="35828"/>
                </a:lnTo>
                <a:lnTo>
                  <a:pt x="15546" y="34649"/>
                </a:lnTo>
                <a:lnTo>
                  <a:pt x="15135" y="33451"/>
                </a:lnTo>
                <a:lnTo>
                  <a:pt x="14956" y="32862"/>
                </a:lnTo>
                <a:lnTo>
                  <a:pt x="14778" y="32254"/>
                </a:lnTo>
                <a:lnTo>
                  <a:pt x="14599" y="31647"/>
                </a:lnTo>
                <a:lnTo>
                  <a:pt x="14456" y="31057"/>
                </a:lnTo>
                <a:lnTo>
                  <a:pt x="14313" y="30449"/>
                </a:lnTo>
                <a:lnTo>
                  <a:pt x="14188" y="29842"/>
                </a:lnTo>
                <a:lnTo>
                  <a:pt x="14081" y="29216"/>
                </a:lnTo>
                <a:lnTo>
                  <a:pt x="13991" y="28609"/>
                </a:lnTo>
                <a:lnTo>
                  <a:pt x="13920" y="27984"/>
                </a:lnTo>
                <a:lnTo>
                  <a:pt x="13884" y="27358"/>
                </a:lnTo>
                <a:lnTo>
                  <a:pt x="13848" y="26893"/>
                </a:lnTo>
                <a:lnTo>
                  <a:pt x="13848" y="26411"/>
                </a:lnTo>
                <a:lnTo>
                  <a:pt x="13848" y="25946"/>
                </a:lnTo>
                <a:lnTo>
                  <a:pt x="13866" y="25482"/>
                </a:lnTo>
                <a:lnTo>
                  <a:pt x="13902" y="25017"/>
                </a:lnTo>
                <a:lnTo>
                  <a:pt x="13956" y="24553"/>
                </a:lnTo>
                <a:lnTo>
                  <a:pt x="14009" y="24088"/>
                </a:lnTo>
                <a:lnTo>
                  <a:pt x="14063" y="23641"/>
                </a:lnTo>
                <a:lnTo>
                  <a:pt x="14224" y="22730"/>
                </a:lnTo>
                <a:lnTo>
                  <a:pt x="14420" y="21837"/>
                </a:lnTo>
                <a:lnTo>
                  <a:pt x="14635" y="20943"/>
                </a:lnTo>
                <a:lnTo>
                  <a:pt x="14867" y="20068"/>
                </a:lnTo>
                <a:lnTo>
                  <a:pt x="15367" y="18298"/>
                </a:lnTo>
                <a:lnTo>
                  <a:pt x="15868" y="16529"/>
                </a:lnTo>
                <a:lnTo>
                  <a:pt x="16100" y="15654"/>
                </a:lnTo>
                <a:lnTo>
                  <a:pt x="16314" y="14743"/>
                </a:lnTo>
                <a:lnTo>
                  <a:pt x="16511" y="13849"/>
                </a:lnTo>
                <a:lnTo>
                  <a:pt x="16672" y="12938"/>
                </a:lnTo>
                <a:lnTo>
                  <a:pt x="16779" y="12116"/>
                </a:lnTo>
                <a:lnTo>
                  <a:pt x="16833" y="11294"/>
                </a:lnTo>
                <a:lnTo>
                  <a:pt x="16868" y="10472"/>
                </a:lnTo>
                <a:lnTo>
                  <a:pt x="16850" y="9632"/>
                </a:lnTo>
                <a:lnTo>
                  <a:pt x="16815" y="8792"/>
                </a:lnTo>
                <a:lnTo>
                  <a:pt x="16725" y="7970"/>
                </a:lnTo>
                <a:lnTo>
                  <a:pt x="16618" y="7130"/>
                </a:lnTo>
                <a:lnTo>
                  <a:pt x="16457" y="6308"/>
                </a:lnTo>
                <a:lnTo>
                  <a:pt x="16279" y="5469"/>
                </a:lnTo>
                <a:lnTo>
                  <a:pt x="16064" y="4664"/>
                </a:lnTo>
                <a:lnTo>
                  <a:pt x="15814" y="3842"/>
                </a:lnTo>
                <a:lnTo>
                  <a:pt x="15546" y="3056"/>
                </a:lnTo>
                <a:lnTo>
                  <a:pt x="15242" y="2252"/>
                </a:lnTo>
                <a:lnTo>
                  <a:pt x="14903" y="1484"/>
                </a:lnTo>
                <a:lnTo>
                  <a:pt x="14545" y="733"/>
                </a:lnTo>
                <a:lnTo>
                  <a:pt x="14152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0" name="Google Shape;2060;p55"/>
          <p:cNvSpPr txBox="1"/>
          <p:nvPr/>
        </p:nvSpPr>
        <p:spPr>
          <a:xfrm>
            <a:off x="212759" y="2005724"/>
            <a:ext cx="3481604" cy="1597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>
                <a:solidFill>
                  <a:schemeClr val="bg1"/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Sistem</a:t>
            </a:r>
            <a:r>
              <a:rPr lang="en-ID" dirty="0">
                <a:solidFill>
                  <a:schemeClr val="bg1"/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kehadiran</a:t>
            </a:r>
            <a:r>
              <a:rPr lang="en-ID" dirty="0">
                <a:solidFill>
                  <a:schemeClr val="bg1"/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 dan </a:t>
            </a:r>
            <a:r>
              <a:rPr lang="en-ID" dirty="0" err="1">
                <a:solidFill>
                  <a:schemeClr val="bg1"/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aplikasi</a:t>
            </a:r>
            <a:r>
              <a:rPr lang="en-ID" dirty="0">
                <a:solidFill>
                  <a:schemeClr val="bg1"/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ini</a:t>
            </a:r>
            <a:r>
              <a:rPr lang="en-ID" dirty="0">
                <a:solidFill>
                  <a:schemeClr val="bg1"/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diakses</a:t>
            </a:r>
            <a:r>
              <a:rPr lang="en-ID" dirty="0">
                <a:solidFill>
                  <a:schemeClr val="bg1"/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menggunakan</a:t>
            </a:r>
            <a:r>
              <a:rPr lang="en-ID" dirty="0">
                <a:solidFill>
                  <a:schemeClr val="bg1"/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 smartphone </a:t>
            </a:r>
            <a:r>
              <a:rPr lang="en-ID" dirty="0" err="1">
                <a:solidFill>
                  <a:schemeClr val="bg1"/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androidyang</a:t>
            </a:r>
            <a:r>
              <a:rPr lang="en-ID" dirty="0">
                <a:solidFill>
                  <a:schemeClr val="bg1"/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 pada </a:t>
            </a:r>
            <a:r>
              <a:rPr lang="en-ID" dirty="0" err="1">
                <a:solidFill>
                  <a:schemeClr val="bg1"/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dasarnya</a:t>
            </a:r>
            <a:r>
              <a:rPr lang="en-ID" dirty="0">
                <a:solidFill>
                  <a:schemeClr val="bg1"/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mempunyai</a:t>
            </a:r>
            <a:r>
              <a:rPr lang="en-ID" dirty="0">
                <a:solidFill>
                  <a:schemeClr val="bg1"/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mobilitas</a:t>
            </a:r>
            <a:r>
              <a:rPr lang="en-ID" dirty="0">
                <a:solidFill>
                  <a:schemeClr val="bg1"/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 yang </a:t>
            </a:r>
            <a:r>
              <a:rPr lang="en-ID" dirty="0" err="1">
                <a:solidFill>
                  <a:schemeClr val="bg1"/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tinggi</a:t>
            </a:r>
            <a:r>
              <a:rPr lang="en-ID" dirty="0">
                <a:solidFill>
                  <a:schemeClr val="bg1"/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sehingga</a:t>
            </a:r>
            <a:r>
              <a:rPr lang="en-ID" dirty="0">
                <a:solidFill>
                  <a:schemeClr val="bg1"/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pengguna</a:t>
            </a:r>
            <a:r>
              <a:rPr lang="en-ID" dirty="0">
                <a:solidFill>
                  <a:schemeClr val="bg1"/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tidak</a:t>
            </a:r>
            <a:r>
              <a:rPr lang="en-ID" dirty="0">
                <a:solidFill>
                  <a:schemeClr val="bg1"/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kesulitan</a:t>
            </a:r>
            <a:r>
              <a:rPr lang="en-ID" dirty="0">
                <a:solidFill>
                  <a:schemeClr val="bg1"/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untuk</a:t>
            </a:r>
            <a:r>
              <a:rPr lang="en-ID" dirty="0">
                <a:solidFill>
                  <a:schemeClr val="bg1"/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memverifikasikan</a:t>
            </a:r>
            <a:r>
              <a:rPr lang="en-ID" dirty="0">
                <a:solidFill>
                  <a:schemeClr val="bg1"/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kehadirannya</a:t>
            </a:r>
            <a:r>
              <a:rPr lang="en-ID" dirty="0">
                <a:solidFill>
                  <a:schemeClr val="bg1"/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.</a:t>
            </a:r>
            <a:endParaRPr sz="1100" dirty="0">
              <a:solidFill>
                <a:schemeClr val="bg1"/>
              </a:solidFill>
              <a:latin typeface="Varela Round" panose="00000500000000000000" pitchFamily="2" charset="-79"/>
              <a:ea typeface="Raleway"/>
              <a:cs typeface="Varela Round" panose="00000500000000000000" pitchFamily="2" charset="-79"/>
              <a:sym typeface="Raleway"/>
            </a:endParaRPr>
          </a:p>
        </p:txBody>
      </p:sp>
      <p:grpSp>
        <p:nvGrpSpPr>
          <p:cNvPr id="2068" name="Google Shape;2068;p55"/>
          <p:cNvGrpSpPr/>
          <p:nvPr/>
        </p:nvGrpSpPr>
        <p:grpSpPr>
          <a:xfrm>
            <a:off x="3766784" y="1303327"/>
            <a:ext cx="4618338" cy="3036897"/>
            <a:chOff x="235800" y="830650"/>
            <a:chExt cx="6978450" cy="4588844"/>
          </a:xfrm>
        </p:grpSpPr>
        <p:sp>
          <p:nvSpPr>
            <p:cNvPr id="2069" name="Google Shape;2069;p55"/>
            <p:cNvSpPr/>
            <p:nvPr/>
          </p:nvSpPr>
          <p:spPr>
            <a:xfrm>
              <a:off x="235800" y="1224769"/>
              <a:ext cx="2592225" cy="4194725"/>
            </a:xfrm>
            <a:custGeom>
              <a:avLst/>
              <a:gdLst/>
              <a:ahLst/>
              <a:cxnLst/>
              <a:rect l="l" t="t" r="r" b="b"/>
              <a:pathLst>
                <a:path w="103689" h="167789" extrusionOk="0">
                  <a:moveTo>
                    <a:pt x="13807" y="0"/>
                  </a:moveTo>
                  <a:cubicBezTo>
                    <a:pt x="11526" y="0"/>
                    <a:pt x="9194" y="921"/>
                    <a:pt x="7431" y="2357"/>
                  </a:cubicBezTo>
                  <a:cubicBezTo>
                    <a:pt x="6418" y="3183"/>
                    <a:pt x="7559" y="5231"/>
                    <a:pt x="8433" y="6203"/>
                  </a:cubicBezTo>
                  <a:cubicBezTo>
                    <a:pt x="9308" y="7175"/>
                    <a:pt x="10393" y="8259"/>
                    <a:pt x="10189" y="9549"/>
                  </a:cubicBezTo>
                  <a:cubicBezTo>
                    <a:pt x="9355" y="9975"/>
                    <a:pt x="8287" y="10084"/>
                    <a:pt x="7292" y="10084"/>
                  </a:cubicBezTo>
                  <a:cubicBezTo>
                    <a:pt x="7024" y="10084"/>
                    <a:pt x="6762" y="10076"/>
                    <a:pt x="6511" y="10065"/>
                  </a:cubicBezTo>
                  <a:cubicBezTo>
                    <a:pt x="6102" y="10046"/>
                    <a:pt x="5686" y="9992"/>
                    <a:pt x="5277" y="9992"/>
                  </a:cubicBezTo>
                  <a:cubicBezTo>
                    <a:pt x="4990" y="9992"/>
                    <a:pt x="4705" y="10019"/>
                    <a:pt x="4430" y="10104"/>
                  </a:cubicBezTo>
                  <a:cubicBezTo>
                    <a:pt x="3763" y="10310"/>
                    <a:pt x="3182" y="11034"/>
                    <a:pt x="3440" y="11683"/>
                  </a:cubicBezTo>
                  <a:cubicBezTo>
                    <a:pt x="2981" y="12481"/>
                    <a:pt x="2431" y="12899"/>
                    <a:pt x="2962" y="13650"/>
                  </a:cubicBezTo>
                  <a:cubicBezTo>
                    <a:pt x="3377" y="14235"/>
                    <a:pt x="4081" y="14716"/>
                    <a:pt x="4076" y="15434"/>
                  </a:cubicBezTo>
                  <a:cubicBezTo>
                    <a:pt x="4071" y="16003"/>
                    <a:pt x="3591" y="16462"/>
                    <a:pt x="3082" y="16719"/>
                  </a:cubicBezTo>
                  <a:cubicBezTo>
                    <a:pt x="2572" y="16973"/>
                    <a:pt x="2000" y="17102"/>
                    <a:pt x="1518" y="17408"/>
                  </a:cubicBezTo>
                  <a:cubicBezTo>
                    <a:pt x="13" y="18366"/>
                    <a:pt x="0" y="20519"/>
                    <a:pt x="159" y="22295"/>
                  </a:cubicBezTo>
                  <a:cubicBezTo>
                    <a:pt x="1133" y="23491"/>
                    <a:pt x="1285" y="25550"/>
                    <a:pt x="817" y="27017"/>
                  </a:cubicBezTo>
                  <a:cubicBezTo>
                    <a:pt x="639" y="27577"/>
                    <a:pt x="351" y="28172"/>
                    <a:pt x="552" y="28724"/>
                  </a:cubicBezTo>
                  <a:cubicBezTo>
                    <a:pt x="782" y="29356"/>
                    <a:pt x="1526" y="29605"/>
                    <a:pt x="2177" y="29773"/>
                  </a:cubicBezTo>
                  <a:cubicBezTo>
                    <a:pt x="2891" y="29958"/>
                    <a:pt x="3669" y="30130"/>
                    <a:pt x="4408" y="30130"/>
                  </a:cubicBezTo>
                  <a:cubicBezTo>
                    <a:pt x="5109" y="30130"/>
                    <a:pt x="5775" y="29975"/>
                    <a:pt x="6314" y="29528"/>
                  </a:cubicBezTo>
                  <a:cubicBezTo>
                    <a:pt x="7583" y="28478"/>
                    <a:pt x="9157" y="28121"/>
                    <a:pt x="10834" y="28121"/>
                  </a:cubicBezTo>
                  <a:cubicBezTo>
                    <a:pt x="13016" y="28121"/>
                    <a:pt x="15374" y="28725"/>
                    <a:pt x="17464" y="29196"/>
                  </a:cubicBezTo>
                  <a:cubicBezTo>
                    <a:pt x="18740" y="29482"/>
                    <a:pt x="20083" y="29952"/>
                    <a:pt x="20830" y="31028"/>
                  </a:cubicBezTo>
                  <a:cubicBezTo>
                    <a:pt x="21824" y="32461"/>
                    <a:pt x="21400" y="34451"/>
                    <a:pt x="20580" y="35993"/>
                  </a:cubicBezTo>
                  <a:cubicBezTo>
                    <a:pt x="19762" y="37533"/>
                    <a:pt x="18587" y="38903"/>
                    <a:pt x="18068" y="40567"/>
                  </a:cubicBezTo>
                  <a:cubicBezTo>
                    <a:pt x="17582" y="42129"/>
                    <a:pt x="17717" y="43806"/>
                    <a:pt x="17859" y="45436"/>
                  </a:cubicBezTo>
                  <a:cubicBezTo>
                    <a:pt x="18032" y="47441"/>
                    <a:pt x="18242" y="49554"/>
                    <a:pt x="19405" y="51198"/>
                  </a:cubicBezTo>
                  <a:cubicBezTo>
                    <a:pt x="20624" y="52922"/>
                    <a:pt x="21392" y="55494"/>
                    <a:pt x="21294" y="57601"/>
                  </a:cubicBezTo>
                  <a:cubicBezTo>
                    <a:pt x="21216" y="59294"/>
                    <a:pt x="20619" y="60958"/>
                    <a:pt x="20775" y="62645"/>
                  </a:cubicBezTo>
                  <a:cubicBezTo>
                    <a:pt x="21057" y="65704"/>
                    <a:pt x="23699" y="67999"/>
                    <a:pt x="26397" y="69471"/>
                  </a:cubicBezTo>
                  <a:cubicBezTo>
                    <a:pt x="29219" y="71013"/>
                    <a:pt x="31651" y="73637"/>
                    <a:pt x="32623" y="76701"/>
                  </a:cubicBezTo>
                  <a:cubicBezTo>
                    <a:pt x="33112" y="78241"/>
                    <a:pt x="33257" y="79868"/>
                    <a:pt x="33688" y="81425"/>
                  </a:cubicBezTo>
                  <a:cubicBezTo>
                    <a:pt x="34432" y="84119"/>
                    <a:pt x="36051" y="86565"/>
                    <a:pt x="38239" y="88307"/>
                  </a:cubicBezTo>
                  <a:cubicBezTo>
                    <a:pt x="39834" y="89575"/>
                    <a:pt x="42451" y="90023"/>
                    <a:pt x="44455" y="90388"/>
                  </a:cubicBezTo>
                  <a:cubicBezTo>
                    <a:pt x="45495" y="90578"/>
                    <a:pt x="46617" y="90728"/>
                    <a:pt x="47400" y="91437"/>
                  </a:cubicBezTo>
                  <a:cubicBezTo>
                    <a:pt x="47762" y="91764"/>
                    <a:pt x="48023" y="92187"/>
                    <a:pt x="48369" y="92530"/>
                  </a:cubicBezTo>
                  <a:cubicBezTo>
                    <a:pt x="50044" y="94188"/>
                    <a:pt x="53127" y="93507"/>
                    <a:pt x="54821" y="95145"/>
                  </a:cubicBezTo>
                  <a:cubicBezTo>
                    <a:pt x="55259" y="95566"/>
                    <a:pt x="55558" y="96107"/>
                    <a:pt x="55941" y="96579"/>
                  </a:cubicBezTo>
                  <a:cubicBezTo>
                    <a:pt x="56887" y="97736"/>
                    <a:pt x="58370" y="98428"/>
                    <a:pt x="59861" y="98428"/>
                  </a:cubicBezTo>
                  <a:cubicBezTo>
                    <a:pt x="60003" y="98428"/>
                    <a:pt x="60145" y="98421"/>
                    <a:pt x="60286" y="98409"/>
                  </a:cubicBezTo>
                  <a:lnTo>
                    <a:pt x="60286" y="98409"/>
                  </a:lnTo>
                  <a:cubicBezTo>
                    <a:pt x="59905" y="99653"/>
                    <a:pt x="61397" y="101114"/>
                    <a:pt x="60936" y="102330"/>
                  </a:cubicBezTo>
                  <a:cubicBezTo>
                    <a:pt x="60565" y="103312"/>
                    <a:pt x="59445" y="103741"/>
                    <a:pt x="58674" y="104452"/>
                  </a:cubicBezTo>
                  <a:cubicBezTo>
                    <a:pt x="57337" y="105685"/>
                    <a:pt x="57129" y="107795"/>
                    <a:pt x="57705" y="109521"/>
                  </a:cubicBezTo>
                  <a:cubicBezTo>
                    <a:pt x="58282" y="111246"/>
                    <a:pt x="59498" y="112671"/>
                    <a:pt x="60717" y="114022"/>
                  </a:cubicBezTo>
                  <a:cubicBezTo>
                    <a:pt x="62978" y="116530"/>
                    <a:pt x="65696" y="117746"/>
                    <a:pt x="68148" y="120066"/>
                  </a:cubicBezTo>
                  <a:cubicBezTo>
                    <a:pt x="70420" y="122216"/>
                    <a:pt x="70937" y="125696"/>
                    <a:pt x="70438" y="128784"/>
                  </a:cubicBezTo>
                  <a:cubicBezTo>
                    <a:pt x="69938" y="131872"/>
                    <a:pt x="68585" y="134744"/>
                    <a:pt x="67620" y="137718"/>
                  </a:cubicBezTo>
                  <a:cubicBezTo>
                    <a:pt x="65814" y="143276"/>
                    <a:pt x="65376" y="149382"/>
                    <a:pt x="67102" y="154963"/>
                  </a:cubicBezTo>
                  <a:cubicBezTo>
                    <a:pt x="68828" y="160546"/>
                    <a:pt x="72869" y="165522"/>
                    <a:pt x="78283" y="167717"/>
                  </a:cubicBezTo>
                  <a:cubicBezTo>
                    <a:pt x="78404" y="167766"/>
                    <a:pt x="78530" y="167788"/>
                    <a:pt x="78658" y="167788"/>
                  </a:cubicBezTo>
                  <a:cubicBezTo>
                    <a:pt x="79167" y="167788"/>
                    <a:pt x="79705" y="167444"/>
                    <a:pt x="80056" y="167066"/>
                  </a:cubicBezTo>
                  <a:cubicBezTo>
                    <a:pt x="80495" y="166591"/>
                    <a:pt x="80589" y="165833"/>
                    <a:pt x="80281" y="165265"/>
                  </a:cubicBezTo>
                  <a:cubicBezTo>
                    <a:pt x="79304" y="163467"/>
                    <a:pt x="77566" y="161932"/>
                    <a:pt x="76298" y="160326"/>
                  </a:cubicBezTo>
                  <a:cubicBezTo>
                    <a:pt x="75898" y="159821"/>
                    <a:pt x="75478" y="159248"/>
                    <a:pt x="75530" y="158607"/>
                  </a:cubicBezTo>
                  <a:cubicBezTo>
                    <a:pt x="75589" y="157886"/>
                    <a:pt x="76208" y="157367"/>
                    <a:pt x="76666" y="156807"/>
                  </a:cubicBezTo>
                  <a:cubicBezTo>
                    <a:pt x="77361" y="155947"/>
                    <a:pt x="77729" y="154867"/>
                    <a:pt x="77704" y="153762"/>
                  </a:cubicBezTo>
                  <a:cubicBezTo>
                    <a:pt x="77674" y="152733"/>
                    <a:pt x="77075" y="151726"/>
                    <a:pt x="77111" y="150697"/>
                  </a:cubicBezTo>
                  <a:cubicBezTo>
                    <a:pt x="77146" y="149667"/>
                    <a:pt x="77701" y="148583"/>
                    <a:pt x="78676" y="148251"/>
                  </a:cubicBezTo>
                  <a:cubicBezTo>
                    <a:pt x="79120" y="148100"/>
                    <a:pt x="79614" y="148115"/>
                    <a:pt x="80042" y="147926"/>
                  </a:cubicBezTo>
                  <a:cubicBezTo>
                    <a:pt x="81453" y="147303"/>
                    <a:pt x="81228" y="145153"/>
                    <a:pt x="82249" y="143996"/>
                  </a:cubicBezTo>
                  <a:cubicBezTo>
                    <a:pt x="82722" y="143460"/>
                    <a:pt x="83419" y="143193"/>
                    <a:pt x="84064" y="142883"/>
                  </a:cubicBezTo>
                  <a:cubicBezTo>
                    <a:pt x="86792" y="141571"/>
                    <a:pt x="89035" y="138972"/>
                    <a:pt x="89283" y="135957"/>
                  </a:cubicBezTo>
                  <a:cubicBezTo>
                    <a:pt x="89483" y="133544"/>
                    <a:pt x="88605" y="130615"/>
                    <a:pt x="90438" y="129034"/>
                  </a:cubicBezTo>
                  <a:cubicBezTo>
                    <a:pt x="91238" y="128344"/>
                    <a:pt x="92244" y="128199"/>
                    <a:pt x="93314" y="128199"/>
                  </a:cubicBezTo>
                  <a:cubicBezTo>
                    <a:pt x="94087" y="128199"/>
                    <a:pt x="94894" y="128275"/>
                    <a:pt x="95682" y="128275"/>
                  </a:cubicBezTo>
                  <a:cubicBezTo>
                    <a:pt x="96098" y="128275"/>
                    <a:pt x="96509" y="128254"/>
                    <a:pt x="96908" y="128189"/>
                  </a:cubicBezTo>
                  <a:cubicBezTo>
                    <a:pt x="97800" y="128044"/>
                    <a:pt x="98396" y="127214"/>
                    <a:pt x="98814" y="126412"/>
                  </a:cubicBezTo>
                  <a:cubicBezTo>
                    <a:pt x="99231" y="125609"/>
                    <a:pt x="99280" y="124658"/>
                    <a:pt x="99129" y="123766"/>
                  </a:cubicBezTo>
                  <a:cubicBezTo>
                    <a:pt x="98945" y="122668"/>
                    <a:pt x="98473" y="121597"/>
                    <a:pt x="98577" y="120489"/>
                  </a:cubicBezTo>
                  <a:cubicBezTo>
                    <a:pt x="98723" y="118930"/>
                    <a:pt x="99942" y="117730"/>
                    <a:pt x="100886" y="116480"/>
                  </a:cubicBezTo>
                  <a:cubicBezTo>
                    <a:pt x="102003" y="114998"/>
                    <a:pt x="102797" y="113297"/>
                    <a:pt x="103214" y="111488"/>
                  </a:cubicBezTo>
                  <a:cubicBezTo>
                    <a:pt x="103689" y="109429"/>
                    <a:pt x="102371" y="106997"/>
                    <a:pt x="100524" y="105970"/>
                  </a:cubicBezTo>
                  <a:cubicBezTo>
                    <a:pt x="98677" y="104943"/>
                    <a:pt x="96462" y="104915"/>
                    <a:pt x="94350" y="104853"/>
                  </a:cubicBezTo>
                  <a:cubicBezTo>
                    <a:pt x="92237" y="104794"/>
                    <a:pt x="89999" y="104633"/>
                    <a:pt x="88273" y="103414"/>
                  </a:cubicBezTo>
                  <a:cubicBezTo>
                    <a:pt x="86692" y="102296"/>
                    <a:pt x="85799" y="100469"/>
                    <a:pt x="84550" y="98991"/>
                  </a:cubicBezTo>
                  <a:cubicBezTo>
                    <a:pt x="82441" y="96497"/>
                    <a:pt x="79375" y="95057"/>
                    <a:pt x="76410" y="93690"/>
                  </a:cubicBezTo>
                  <a:cubicBezTo>
                    <a:pt x="75559" y="93298"/>
                    <a:pt x="74630" y="92901"/>
                    <a:pt x="73720" y="92901"/>
                  </a:cubicBezTo>
                  <a:cubicBezTo>
                    <a:pt x="73431" y="92901"/>
                    <a:pt x="73144" y="92941"/>
                    <a:pt x="72862" y="93034"/>
                  </a:cubicBezTo>
                  <a:cubicBezTo>
                    <a:pt x="72400" y="93185"/>
                    <a:pt x="71985" y="93473"/>
                    <a:pt x="71508" y="93564"/>
                  </a:cubicBezTo>
                  <a:cubicBezTo>
                    <a:pt x="71390" y="93586"/>
                    <a:pt x="71274" y="93597"/>
                    <a:pt x="71159" y="93597"/>
                  </a:cubicBezTo>
                  <a:cubicBezTo>
                    <a:pt x="70006" y="93597"/>
                    <a:pt x="69033" y="92520"/>
                    <a:pt x="67966" y="91944"/>
                  </a:cubicBezTo>
                  <a:cubicBezTo>
                    <a:pt x="67424" y="91651"/>
                    <a:pt x="66830" y="91518"/>
                    <a:pt x="66231" y="91518"/>
                  </a:cubicBezTo>
                  <a:cubicBezTo>
                    <a:pt x="64138" y="91518"/>
                    <a:pt x="61986" y="93147"/>
                    <a:pt x="61817" y="95293"/>
                  </a:cubicBezTo>
                  <a:cubicBezTo>
                    <a:pt x="61476" y="95410"/>
                    <a:pt x="61056" y="95468"/>
                    <a:pt x="60611" y="95468"/>
                  </a:cubicBezTo>
                  <a:cubicBezTo>
                    <a:pt x="59413" y="95468"/>
                    <a:pt x="58031" y="95047"/>
                    <a:pt x="57510" y="94228"/>
                  </a:cubicBezTo>
                  <a:cubicBezTo>
                    <a:pt x="56995" y="93419"/>
                    <a:pt x="56789" y="92287"/>
                    <a:pt x="55904" y="91918"/>
                  </a:cubicBezTo>
                  <a:cubicBezTo>
                    <a:pt x="55432" y="91722"/>
                    <a:pt x="54840" y="91796"/>
                    <a:pt x="54455" y="91458"/>
                  </a:cubicBezTo>
                  <a:cubicBezTo>
                    <a:pt x="53818" y="90898"/>
                    <a:pt x="54313" y="89881"/>
                    <a:pt x="54428" y="89040"/>
                  </a:cubicBezTo>
                  <a:cubicBezTo>
                    <a:pt x="54609" y="87696"/>
                    <a:pt x="53607" y="86419"/>
                    <a:pt x="52383" y="85834"/>
                  </a:cubicBezTo>
                  <a:cubicBezTo>
                    <a:pt x="51161" y="85249"/>
                    <a:pt x="49761" y="85202"/>
                    <a:pt x="48407" y="85159"/>
                  </a:cubicBezTo>
                  <a:cubicBezTo>
                    <a:pt x="47051" y="85115"/>
                    <a:pt x="45649" y="85054"/>
                    <a:pt x="44436" y="84447"/>
                  </a:cubicBezTo>
                  <a:cubicBezTo>
                    <a:pt x="42077" y="83264"/>
                    <a:pt x="41111" y="80063"/>
                    <a:pt x="42146" y="77635"/>
                  </a:cubicBezTo>
                  <a:cubicBezTo>
                    <a:pt x="43156" y="75267"/>
                    <a:pt x="45760" y="73783"/>
                    <a:pt x="48337" y="73783"/>
                  </a:cubicBezTo>
                  <a:cubicBezTo>
                    <a:pt x="48401" y="73783"/>
                    <a:pt x="48464" y="73784"/>
                    <a:pt x="48528" y="73786"/>
                  </a:cubicBezTo>
                  <a:cubicBezTo>
                    <a:pt x="51112" y="73862"/>
                    <a:pt x="53842" y="75749"/>
                    <a:pt x="53870" y="78335"/>
                  </a:cubicBezTo>
                  <a:cubicBezTo>
                    <a:pt x="53875" y="78746"/>
                    <a:pt x="54287" y="78928"/>
                    <a:pt x="54735" y="78928"/>
                  </a:cubicBezTo>
                  <a:cubicBezTo>
                    <a:pt x="55004" y="78928"/>
                    <a:pt x="55285" y="78863"/>
                    <a:pt x="55498" y="78741"/>
                  </a:cubicBezTo>
                  <a:cubicBezTo>
                    <a:pt x="56067" y="78416"/>
                    <a:pt x="56365" y="77760"/>
                    <a:pt x="56505" y="77119"/>
                  </a:cubicBezTo>
                  <a:cubicBezTo>
                    <a:pt x="56645" y="76478"/>
                    <a:pt x="56664" y="75812"/>
                    <a:pt x="56860" y="75186"/>
                  </a:cubicBezTo>
                  <a:cubicBezTo>
                    <a:pt x="57310" y="73749"/>
                    <a:pt x="58757" y="72690"/>
                    <a:pt x="60261" y="72690"/>
                  </a:cubicBezTo>
                  <a:cubicBezTo>
                    <a:pt x="60273" y="72690"/>
                    <a:pt x="60285" y="72690"/>
                    <a:pt x="60297" y="72690"/>
                  </a:cubicBezTo>
                  <a:cubicBezTo>
                    <a:pt x="60306" y="72690"/>
                    <a:pt x="60314" y="72690"/>
                    <a:pt x="60323" y="72690"/>
                  </a:cubicBezTo>
                  <a:cubicBezTo>
                    <a:pt x="61893" y="72690"/>
                    <a:pt x="62998" y="71122"/>
                    <a:pt x="64116" y="70013"/>
                  </a:cubicBezTo>
                  <a:cubicBezTo>
                    <a:pt x="65241" y="68896"/>
                    <a:pt x="65913" y="67214"/>
                    <a:pt x="65469" y="65693"/>
                  </a:cubicBezTo>
                  <a:cubicBezTo>
                    <a:pt x="65229" y="64873"/>
                    <a:pt x="64683" y="64046"/>
                    <a:pt x="64956" y="63238"/>
                  </a:cubicBezTo>
                  <a:cubicBezTo>
                    <a:pt x="65170" y="62604"/>
                    <a:pt x="65822" y="62237"/>
                    <a:pt x="66438" y="61978"/>
                  </a:cubicBezTo>
                  <a:cubicBezTo>
                    <a:pt x="67992" y="61328"/>
                    <a:pt x="69657" y="60995"/>
                    <a:pt x="71338" y="60995"/>
                  </a:cubicBezTo>
                  <a:cubicBezTo>
                    <a:pt x="71514" y="60995"/>
                    <a:pt x="71689" y="60998"/>
                    <a:pt x="71865" y="61005"/>
                  </a:cubicBezTo>
                  <a:cubicBezTo>
                    <a:pt x="71916" y="61008"/>
                    <a:pt x="71966" y="61009"/>
                    <a:pt x="72016" y="61009"/>
                  </a:cubicBezTo>
                  <a:cubicBezTo>
                    <a:pt x="73530" y="61009"/>
                    <a:pt x="74333" y="60016"/>
                    <a:pt x="75129" y="58671"/>
                  </a:cubicBezTo>
                  <a:cubicBezTo>
                    <a:pt x="75724" y="57667"/>
                    <a:pt x="75988" y="56400"/>
                    <a:pt x="76935" y="55719"/>
                  </a:cubicBezTo>
                  <a:cubicBezTo>
                    <a:pt x="77461" y="55341"/>
                    <a:pt x="78061" y="55227"/>
                    <a:pt x="78697" y="55227"/>
                  </a:cubicBezTo>
                  <a:cubicBezTo>
                    <a:pt x="79669" y="55227"/>
                    <a:pt x="80723" y="55493"/>
                    <a:pt x="81724" y="55493"/>
                  </a:cubicBezTo>
                  <a:cubicBezTo>
                    <a:pt x="81835" y="55493"/>
                    <a:pt x="81945" y="55490"/>
                    <a:pt x="82055" y="55483"/>
                  </a:cubicBezTo>
                  <a:cubicBezTo>
                    <a:pt x="84597" y="55311"/>
                    <a:pt x="86582" y="52458"/>
                    <a:pt x="85860" y="50015"/>
                  </a:cubicBezTo>
                  <a:cubicBezTo>
                    <a:pt x="85517" y="48852"/>
                    <a:pt x="84704" y="47901"/>
                    <a:pt x="84043" y="46884"/>
                  </a:cubicBezTo>
                  <a:cubicBezTo>
                    <a:pt x="83131" y="45481"/>
                    <a:pt x="82492" y="43918"/>
                    <a:pt x="82159" y="42277"/>
                  </a:cubicBezTo>
                  <a:cubicBezTo>
                    <a:pt x="81854" y="40773"/>
                    <a:pt x="81767" y="39118"/>
                    <a:pt x="80776" y="37947"/>
                  </a:cubicBezTo>
                  <a:cubicBezTo>
                    <a:pt x="79227" y="38020"/>
                    <a:pt x="77350" y="37975"/>
                    <a:pt x="75971" y="38686"/>
                  </a:cubicBezTo>
                  <a:cubicBezTo>
                    <a:pt x="75699" y="37108"/>
                    <a:pt x="75398" y="35461"/>
                    <a:pt x="74423" y="34192"/>
                  </a:cubicBezTo>
                  <a:cubicBezTo>
                    <a:pt x="73732" y="33291"/>
                    <a:pt x="72587" y="32657"/>
                    <a:pt x="71488" y="32657"/>
                  </a:cubicBezTo>
                  <a:cubicBezTo>
                    <a:pt x="71039" y="32657"/>
                    <a:pt x="70597" y="32763"/>
                    <a:pt x="70198" y="32999"/>
                  </a:cubicBezTo>
                  <a:cubicBezTo>
                    <a:pt x="68851" y="33794"/>
                    <a:pt x="68559" y="35642"/>
                    <a:pt x="68807" y="37187"/>
                  </a:cubicBezTo>
                  <a:cubicBezTo>
                    <a:pt x="69057" y="38731"/>
                    <a:pt x="69698" y="40227"/>
                    <a:pt x="69655" y="41791"/>
                  </a:cubicBezTo>
                  <a:cubicBezTo>
                    <a:pt x="69615" y="43336"/>
                    <a:pt x="68552" y="45042"/>
                    <a:pt x="67017" y="45042"/>
                  </a:cubicBezTo>
                  <a:cubicBezTo>
                    <a:pt x="66998" y="45042"/>
                    <a:pt x="66979" y="45041"/>
                    <a:pt x="66960" y="45041"/>
                  </a:cubicBezTo>
                  <a:cubicBezTo>
                    <a:pt x="66146" y="45019"/>
                    <a:pt x="65416" y="44522"/>
                    <a:pt x="64843" y="43941"/>
                  </a:cubicBezTo>
                  <a:cubicBezTo>
                    <a:pt x="64022" y="43112"/>
                    <a:pt x="63372" y="42052"/>
                    <a:pt x="62317" y="41553"/>
                  </a:cubicBezTo>
                  <a:cubicBezTo>
                    <a:pt x="61507" y="41171"/>
                    <a:pt x="60577" y="41179"/>
                    <a:pt x="59704" y="40982"/>
                  </a:cubicBezTo>
                  <a:cubicBezTo>
                    <a:pt x="56728" y="40316"/>
                    <a:pt x="54688" y="36902"/>
                    <a:pt x="55510" y="33965"/>
                  </a:cubicBezTo>
                  <a:cubicBezTo>
                    <a:pt x="56182" y="31564"/>
                    <a:pt x="58657" y="29882"/>
                    <a:pt x="61117" y="29882"/>
                  </a:cubicBezTo>
                  <a:cubicBezTo>
                    <a:pt x="61664" y="29882"/>
                    <a:pt x="62211" y="29966"/>
                    <a:pt x="62737" y="30143"/>
                  </a:cubicBezTo>
                  <a:cubicBezTo>
                    <a:pt x="66237" y="28861"/>
                    <a:pt x="67660" y="24447"/>
                    <a:pt x="66265" y="20991"/>
                  </a:cubicBezTo>
                  <a:cubicBezTo>
                    <a:pt x="64868" y="17535"/>
                    <a:pt x="61115" y="15389"/>
                    <a:pt x="57392" y="15226"/>
                  </a:cubicBezTo>
                  <a:cubicBezTo>
                    <a:pt x="56302" y="15179"/>
                    <a:pt x="55191" y="15275"/>
                    <a:pt x="54134" y="15007"/>
                  </a:cubicBezTo>
                  <a:cubicBezTo>
                    <a:pt x="51145" y="14251"/>
                    <a:pt x="49582" y="10965"/>
                    <a:pt x="46980" y="9310"/>
                  </a:cubicBezTo>
                  <a:cubicBezTo>
                    <a:pt x="46287" y="8869"/>
                    <a:pt x="45224" y="8778"/>
                    <a:pt x="44079" y="8778"/>
                  </a:cubicBezTo>
                  <a:cubicBezTo>
                    <a:pt x="43277" y="8778"/>
                    <a:pt x="42435" y="8823"/>
                    <a:pt x="41651" y="8823"/>
                  </a:cubicBezTo>
                  <a:cubicBezTo>
                    <a:pt x="40795" y="8823"/>
                    <a:pt x="40007" y="8769"/>
                    <a:pt x="39418" y="8547"/>
                  </a:cubicBezTo>
                  <a:cubicBezTo>
                    <a:pt x="38499" y="8200"/>
                    <a:pt x="37525" y="8023"/>
                    <a:pt x="36546" y="8023"/>
                  </a:cubicBezTo>
                  <a:cubicBezTo>
                    <a:pt x="36275" y="8023"/>
                    <a:pt x="36003" y="8037"/>
                    <a:pt x="35731" y="8064"/>
                  </a:cubicBezTo>
                  <a:cubicBezTo>
                    <a:pt x="34635" y="9104"/>
                    <a:pt x="32585" y="9398"/>
                    <a:pt x="31077" y="9499"/>
                  </a:cubicBezTo>
                  <a:cubicBezTo>
                    <a:pt x="29526" y="7990"/>
                    <a:pt x="27655" y="6585"/>
                    <a:pt x="25725" y="5605"/>
                  </a:cubicBezTo>
                  <a:cubicBezTo>
                    <a:pt x="24435" y="4951"/>
                    <a:pt x="22930" y="4260"/>
                    <a:pt x="22532" y="2870"/>
                  </a:cubicBezTo>
                  <a:cubicBezTo>
                    <a:pt x="22012" y="1053"/>
                    <a:pt x="19376" y="125"/>
                    <a:pt x="17200" y="125"/>
                  </a:cubicBezTo>
                  <a:cubicBezTo>
                    <a:pt x="16716" y="125"/>
                    <a:pt x="16254" y="171"/>
                    <a:pt x="15844" y="263"/>
                  </a:cubicBezTo>
                  <a:cubicBezTo>
                    <a:pt x="15181" y="84"/>
                    <a:pt x="14496" y="0"/>
                    <a:pt x="13807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95250" dir="3780000" algn="bl" rotWithShape="0">
                <a:srgbClr val="000000">
                  <a:alpha val="9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55"/>
            <p:cNvSpPr/>
            <p:nvPr/>
          </p:nvSpPr>
          <p:spPr>
            <a:xfrm>
              <a:off x="2370225" y="830650"/>
              <a:ext cx="1016975" cy="1158500"/>
            </a:xfrm>
            <a:custGeom>
              <a:avLst/>
              <a:gdLst/>
              <a:ahLst/>
              <a:cxnLst/>
              <a:rect l="l" t="t" r="r" b="b"/>
              <a:pathLst>
                <a:path w="40679" h="46340" extrusionOk="0">
                  <a:moveTo>
                    <a:pt x="15780" y="0"/>
                  </a:moveTo>
                  <a:cubicBezTo>
                    <a:pt x="14989" y="0"/>
                    <a:pt x="14213" y="109"/>
                    <a:pt x="13470" y="421"/>
                  </a:cubicBezTo>
                  <a:cubicBezTo>
                    <a:pt x="9879" y="1928"/>
                    <a:pt x="10933" y="5468"/>
                    <a:pt x="8580" y="7572"/>
                  </a:cubicBezTo>
                  <a:cubicBezTo>
                    <a:pt x="6546" y="9390"/>
                    <a:pt x="2788" y="7963"/>
                    <a:pt x="1150" y="10460"/>
                  </a:cubicBezTo>
                  <a:cubicBezTo>
                    <a:pt x="0" y="12215"/>
                    <a:pt x="1289" y="14606"/>
                    <a:pt x="2962" y="15871"/>
                  </a:cubicBezTo>
                  <a:cubicBezTo>
                    <a:pt x="4636" y="17135"/>
                    <a:pt x="6731" y="17894"/>
                    <a:pt x="8056" y="19522"/>
                  </a:cubicBezTo>
                  <a:cubicBezTo>
                    <a:pt x="10183" y="22136"/>
                    <a:pt x="9577" y="26004"/>
                    <a:pt x="8413" y="29169"/>
                  </a:cubicBezTo>
                  <a:cubicBezTo>
                    <a:pt x="7247" y="32332"/>
                    <a:pt x="5603" y="35532"/>
                    <a:pt x="6005" y="38881"/>
                  </a:cubicBezTo>
                  <a:cubicBezTo>
                    <a:pt x="6193" y="40459"/>
                    <a:pt x="6837" y="41956"/>
                    <a:pt x="7675" y="43307"/>
                  </a:cubicBezTo>
                  <a:cubicBezTo>
                    <a:pt x="8488" y="44615"/>
                    <a:pt x="9597" y="45873"/>
                    <a:pt x="11095" y="46235"/>
                  </a:cubicBezTo>
                  <a:cubicBezTo>
                    <a:pt x="11391" y="46306"/>
                    <a:pt x="11688" y="46339"/>
                    <a:pt x="11983" y="46339"/>
                  </a:cubicBezTo>
                  <a:cubicBezTo>
                    <a:pt x="13586" y="46339"/>
                    <a:pt x="15150" y="45367"/>
                    <a:pt x="16368" y="44250"/>
                  </a:cubicBezTo>
                  <a:cubicBezTo>
                    <a:pt x="17812" y="42927"/>
                    <a:pt x="19065" y="41325"/>
                    <a:pt x="20822" y="40465"/>
                  </a:cubicBezTo>
                  <a:cubicBezTo>
                    <a:pt x="23353" y="39224"/>
                    <a:pt x="26610" y="39686"/>
                    <a:pt x="28815" y="37929"/>
                  </a:cubicBezTo>
                  <a:cubicBezTo>
                    <a:pt x="31544" y="35754"/>
                    <a:pt x="31140" y="31606"/>
                    <a:pt x="31890" y="28199"/>
                  </a:cubicBezTo>
                  <a:cubicBezTo>
                    <a:pt x="33150" y="22476"/>
                    <a:pt x="38102" y="18249"/>
                    <a:pt x="40038" y="12718"/>
                  </a:cubicBezTo>
                  <a:cubicBezTo>
                    <a:pt x="40418" y="11636"/>
                    <a:pt x="40679" y="10499"/>
                    <a:pt x="40652" y="9352"/>
                  </a:cubicBezTo>
                  <a:cubicBezTo>
                    <a:pt x="40569" y="5649"/>
                    <a:pt x="37449" y="2571"/>
                    <a:pt x="33956" y="1339"/>
                  </a:cubicBezTo>
                  <a:cubicBezTo>
                    <a:pt x="31938" y="627"/>
                    <a:pt x="29911" y="457"/>
                    <a:pt x="27871" y="457"/>
                  </a:cubicBezTo>
                  <a:cubicBezTo>
                    <a:pt x="26007" y="457"/>
                    <a:pt x="24132" y="599"/>
                    <a:pt x="22245" y="599"/>
                  </a:cubicBezTo>
                  <a:cubicBezTo>
                    <a:pt x="21785" y="599"/>
                    <a:pt x="21325" y="591"/>
                    <a:pt x="20863" y="570"/>
                  </a:cubicBezTo>
                  <a:cubicBezTo>
                    <a:pt x="19225" y="496"/>
                    <a:pt x="17470" y="0"/>
                    <a:pt x="15780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95250" dir="3780000" algn="bl" rotWithShape="0">
                <a:srgbClr val="000000">
                  <a:alpha val="9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55"/>
            <p:cNvSpPr/>
            <p:nvPr/>
          </p:nvSpPr>
          <p:spPr>
            <a:xfrm>
              <a:off x="3143325" y="1089650"/>
              <a:ext cx="4064350" cy="3503975"/>
            </a:xfrm>
            <a:custGeom>
              <a:avLst/>
              <a:gdLst/>
              <a:ahLst/>
              <a:cxnLst/>
              <a:rect l="l" t="t" r="r" b="b"/>
              <a:pathLst>
                <a:path w="162574" h="140159" extrusionOk="0">
                  <a:moveTo>
                    <a:pt x="149391" y="0"/>
                  </a:moveTo>
                  <a:cubicBezTo>
                    <a:pt x="148360" y="0"/>
                    <a:pt x="147330" y="156"/>
                    <a:pt x="146349" y="477"/>
                  </a:cubicBezTo>
                  <a:cubicBezTo>
                    <a:pt x="145329" y="812"/>
                    <a:pt x="144363" y="1309"/>
                    <a:pt x="143326" y="1583"/>
                  </a:cubicBezTo>
                  <a:cubicBezTo>
                    <a:pt x="142494" y="1801"/>
                    <a:pt x="141638" y="1870"/>
                    <a:pt x="140776" y="1870"/>
                  </a:cubicBezTo>
                  <a:cubicBezTo>
                    <a:pt x="140050" y="1870"/>
                    <a:pt x="139319" y="1821"/>
                    <a:pt x="138596" y="1772"/>
                  </a:cubicBezTo>
                  <a:lnTo>
                    <a:pt x="130106" y="1191"/>
                  </a:lnTo>
                  <a:cubicBezTo>
                    <a:pt x="129237" y="1132"/>
                    <a:pt x="128350" y="1076"/>
                    <a:pt x="127469" y="1076"/>
                  </a:cubicBezTo>
                  <a:cubicBezTo>
                    <a:pt x="125783" y="1076"/>
                    <a:pt x="124119" y="1281"/>
                    <a:pt x="122644" y="2056"/>
                  </a:cubicBezTo>
                  <a:cubicBezTo>
                    <a:pt x="119360" y="3782"/>
                    <a:pt x="117499" y="8084"/>
                    <a:pt x="113816" y="8529"/>
                  </a:cubicBezTo>
                  <a:cubicBezTo>
                    <a:pt x="113611" y="8554"/>
                    <a:pt x="113408" y="8566"/>
                    <a:pt x="113207" y="8566"/>
                  </a:cubicBezTo>
                  <a:cubicBezTo>
                    <a:pt x="110853" y="8566"/>
                    <a:pt x="108715" y="6973"/>
                    <a:pt x="106473" y="6087"/>
                  </a:cubicBezTo>
                  <a:cubicBezTo>
                    <a:pt x="105100" y="5543"/>
                    <a:pt x="103627" y="5279"/>
                    <a:pt x="102152" y="5279"/>
                  </a:cubicBezTo>
                  <a:cubicBezTo>
                    <a:pt x="99404" y="5279"/>
                    <a:pt x="96647" y="6196"/>
                    <a:pt x="94512" y="7933"/>
                  </a:cubicBezTo>
                  <a:cubicBezTo>
                    <a:pt x="93279" y="7304"/>
                    <a:pt x="93660" y="5468"/>
                    <a:pt x="93225" y="4153"/>
                  </a:cubicBezTo>
                  <a:cubicBezTo>
                    <a:pt x="92771" y="2782"/>
                    <a:pt x="91297" y="1954"/>
                    <a:pt x="89858" y="1828"/>
                  </a:cubicBezTo>
                  <a:cubicBezTo>
                    <a:pt x="89687" y="1813"/>
                    <a:pt x="89517" y="1806"/>
                    <a:pt x="89348" y="1806"/>
                  </a:cubicBezTo>
                  <a:cubicBezTo>
                    <a:pt x="88082" y="1806"/>
                    <a:pt x="86834" y="2194"/>
                    <a:pt x="85623" y="2590"/>
                  </a:cubicBezTo>
                  <a:cubicBezTo>
                    <a:pt x="82664" y="3556"/>
                    <a:pt x="79224" y="5204"/>
                    <a:pt x="78950" y="8303"/>
                  </a:cubicBezTo>
                  <a:cubicBezTo>
                    <a:pt x="78873" y="9176"/>
                    <a:pt x="79068" y="10104"/>
                    <a:pt x="78702" y="10900"/>
                  </a:cubicBezTo>
                  <a:cubicBezTo>
                    <a:pt x="78178" y="12033"/>
                    <a:pt x="76762" y="12408"/>
                    <a:pt x="75881" y="13291"/>
                  </a:cubicBezTo>
                  <a:cubicBezTo>
                    <a:pt x="74831" y="14345"/>
                    <a:pt x="74664" y="15971"/>
                    <a:pt x="74621" y="17458"/>
                  </a:cubicBezTo>
                  <a:cubicBezTo>
                    <a:pt x="74577" y="18944"/>
                    <a:pt x="74563" y="20541"/>
                    <a:pt x="73703" y="21754"/>
                  </a:cubicBezTo>
                  <a:cubicBezTo>
                    <a:pt x="73148" y="22537"/>
                    <a:pt x="71069" y="23068"/>
                    <a:pt x="69376" y="23068"/>
                  </a:cubicBezTo>
                  <a:cubicBezTo>
                    <a:pt x="68445" y="23068"/>
                    <a:pt x="67630" y="22907"/>
                    <a:pt x="67252" y="22539"/>
                  </a:cubicBezTo>
                  <a:cubicBezTo>
                    <a:pt x="66636" y="21940"/>
                    <a:pt x="65905" y="21693"/>
                    <a:pt x="65124" y="21693"/>
                  </a:cubicBezTo>
                  <a:cubicBezTo>
                    <a:pt x="63293" y="21693"/>
                    <a:pt x="61194" y="23048"/>
                    <a:pt x="59696" y="24392"/>
                  </a:cubicBezTo>
                  <a:lnTo>
                    <a:pt x="53326" y="30110"/>
                  </a:lnTo>
                  <a:cubicBezTo>
                    <a:pt x="51731" y="31541"/>
                    <a:pt x="50013" y="33034"/>
                    <a:pt x="47899" y="33389"/>
                  </a:cubicBezTo>
                  <a:cubicBezTo>
                    <a:pt x="47672" y="33427"/>
                    <a:pt x="47440" y="33446"/>
                    <a:pt x="47206" y="33446"/>
                  </a:cubicBezTo>
                  <a:cubicBezTo>
                    <a:pt x="45267" y="33446"/>
                    <a:pt x="43232" y="32171"/>
                    <a:pt x="43155" y="30259"/>
                  </a:cubicBezTo>
                  <a:cubicBezTo>
                    <a:pt x="43563" y="29875"/>
                    <a:pt x="44085" y="29761"/>
                    <a:pt x="44655" y="29761"/>
                  </a:cubicBezTo>
                  <a:cubicBezTo>
                    <a:pt x="45498" y="29761"/>
                    <a:pt x="46445" y="30012"/>
                    <a:pt x="47276" y="30012"/>
                  </a:cubicBezTo>
                  <a:cubicBezTo>
                    <a:pt x="47872" y="30012"/>
                    <a:pt x="48409" y="29883"/>
                    <a:pt x="48805" y="29438"/>
                  </a:cubicBezTo>
                  <a:cubicBezTo>
                    <a:pt x="49977" y="28121"/>
                    <a:pt x="48243" y="26238"/>
                    <a:pt x="46718" y="25356"/>
                  </a:cubicBezTo>
                  <a:cubicBezTo>
                    <a:pt x="43929" y="23744"/>
                    <a:pt x="41047" y="22101"/>
                    <a:pt x="37854" y="21667"/>
                  </a:cubicBezTo>
                  <a:cubicBezTo>
                    <a:pt x="37395" y="21605"/>
                    <a:pt x="36928" y="21573"/>
                    <a:pt x="36459" y="21573"/>
                  </a:cubicBezTo>
                  <a:cubicBezTo>
                    <a:pt x="33662" y="21573"/>
                    <a:pt x="30804" y="22696"/>
                    <a:pt x="29384" y="25062"/>
                  </a:cubicBezTo>
                  <a:cubicBezTo>
                    <a:pt x="27966" y="27426"/>
                    <a:pt x="28225" y="30512"/>
                    <a:pt x="26820" y="32884"/>
                  </a:cubicBezTo>
                  <a:cubicBezTo>
                    <a:pt x="25941" y="34369"/>
                    <a:pt x="24491" y="35431"/>
                    <a:pt x="23493" y="36839"/>
                  </a:cubicBezTo>
                  <a:cubicBezTo>
                    <a:pt x="22495" y="38247"/>
                    <a:pt x="22067" y="40372"/>
                    <a:pt x="23291" y="41591"/>
                  </a:cubicBezTo>
                  <a:cubicBezTo>
                    <a:pt x="24277" y="42574"/>
                    <a:pt x="25957" y="42576"/>
                    <a:pt x="26934" y="43568"/>
                  </a:cubicBezTo>
                  <a:cubicBezTo>
                    <a:pt x="27686" y="44334"/>
                    <a:pt x="27942" y="45612"/>
                    <a:pt x="28928" y="46032"/>
                  </a:cubicBezTo>
                  <a:cubicBezTo>
                    <a:pt x="29116" y="46112"/>
                    <a:pt x="29308" y="46149"/>
                    <a:pt x="29499" y="46149"/>
                  </a:cubicBezTo>
                  <a:cubicBezTo>
                    <a:pt x="30453" y="46149"/>
                    <a:pt x="31375" y="45228"/>
                    <a:pt x="31599" y="44232"/>
                  </a:cubicBezTo>
                  <a:cubicBezTo>
                    <a:pt x="31870" y="43035"/>
                    <a:pt x="31491" y="41803"/>
                    <a:pt x="31294" y="40594"/>
                  </a:cubicBezTo>
                  <a:cubicBezTo>
                    <a:pt x="30707" y="36976"/>
                    <a:pt x="32524" y="32527"/>
                    <a:pt x="36153" y="32010"/>
                  </a:cubicBezTo>
                  <a:cubicBezTo>
                    <a:pt x="36979" y="32041"/>
                    <a:pt x="37253" y="33221"/>
                    <a:pt x="36881" y="33960"/>
                  </a:cubicBezTo>
                  <a:cubicBezTo>
                    <a:pt x="36512" y="34700"/>
                    <a:pt x="35790" y="35213"/>
                    <a:pt x="35400" y="35941"/>
                  </a:cubicBezTo>
                  <a:cubicBezTo>
                    <a:pt x="34663" y="37314"/>
                    <a:pt x="35518" y="39272"/>
                    <a:pt x="37026" y="39667"/>
                  </a:cubicBezTo>
                  <a:cubicBezTo>
                    <a:pt x="38598" y="40078"/>
                    <a:pt x="41223" y="39748"/>
                    <a:pt x="41017" y="41358"/>
                  </a:cubicBezTo>
                  <a:cubicBezTo>
                    <a:pt x="40797" y="43068"/>
                    <a:pt x="37630" y="41948"/>
                    <a:pt x="36606" y="43336"/>
                  </a:cubicBezTo>
                  <a:cubicBezTo>
                    <a:pt x="36002" y="44155"/>
                    <a:pt x="36537" y="45296"/>
                    <a:pt x="36521" y="46313"/>
                  </a:cubicBezTo>
                  <a:cubicBezTo>
                    <a:pt x="36494" y="48303"/>
                    <a:pt x="34299" y="49599"/>
                    <a:pt x="32313" y="49739"/>
                  </a:cubicBezTo>
                  <a:cubicBezTo>
                    <a:pt x="32097" y="49755"/>
                    <a:pt x="31880" y="49762"/>
                    <a:pt x="31663" y="49762"/>
                  </a:cubicBezTo>
                  <a:cubicBezTo>
                    <a:pt x="30164" y="49762"/>
                    <a:pt x="28664" y="49439"/>
                    <a:pt x="27166" y="49439"/>
                  </a:cubicBezTo>
                  <a:cubicBezTo>
                    <a:pt x="26898" y="49439"/>
                    <a:pt x="26629" y="49449"/>
                    <a:pt x="26361" y="49474"/>
                  </a:cubicBezTo>
                  <a:cubicBezTo>
                    <a:pt x="24379" y="49654"/>
                    <a:pt x="22222" y="51058"/>
                    <a:pt x="22312" y="53044"/>
                  </a:cubicBezTo>
                  <a:cubicBezTo>
                    <a:pt x="19567" y="54331"/>
                    <a:pt x="16715" y="55374"/>
                    <a:pt x="13788" y="56164"/>
                  </a:cubicBezTo>
                  <a:cubicBezTo>
                    <a:pt x="13912" y="58317"/>
                    <a:pt x="17975" y="58517"/>
                    <a:pt x="17960" y="60675"/>
                  </a:cubicBezTo>
                  <a:cubicBezTo>
                    <a:pt x="17949" y="61887"/>
                    <a:pt x="16542" y="62556"/>
                    <a:pt x="15302" y="62556"/>
                  </a:cubicBezTo>
                  <a:cubicBezTo>
                    <a:pt x="15219" y="62556"/>
                    <a:pt x="15137" y="62553"/>
                    <a:pt x="15056" y="62547"/>
                  </a:cubicBezTo>
                  <a:cubicBezTo>
                    <a:pt x="14072" y="62475"/>
                    <a:pt x="13082" y="62160"/>
                    <a:pt x="12113" y="62160"/>
                  </a:cubicBezTo>
                  <a:cubicBezTo>
                    <a:pt x="11810" y="62160"/>
                    <a:pt x="11508" y="62191"/>
                    <a:pt x="11210" y="62270"/>
                  </a:cubicBezTo>
                  <a:cubicBezTo>
                    <a:pt x="9047" y="62839"/>
                    <a:pt x="8290" y="65880"/>
                    <a:pt x="9487" y="67769"/>
                  </a:cubicBezTo>
                  <a:cubicBezTo>
                    <a:pt x="10572" y="69481"/>
                    <a:pt x="12694" y="70258"/>
                    <a:pt x="14741" y="70258"/>
                  </a:cubicBezTo>
                  <a:cubicBezTo>
                    <a:pt x="14954" y="70258"/>
                    <a:pt x="15165" y="70249"/>
                    <a:pt x="15375" y="70233"/>
                  </a:cubicBezTo>
                  <a:cubicBezTo>
                    <a:pt x="16269" y="70162"/>
                    <a:pt x="17225" y="69924"/>
                    <a:pt x="17785" y="69223"/>
                  </a:cubicBezTo>
                  <a:cubicBezTo>
                    <a:pt x="18318" y="68554"/>
                    <a:pt x="18362" y="67634"/>
                    <a:pt x="18586" y="66808"/>
                  </a:cubicBezTo>
                  <a:cubicBezTo>
                    <a:pt x="19089" y="64960"/>
                    <a:pt x="20667" y="63445"/>
                    <a:pt x="22534" y="63019"/>
                  </a:cubicBezTo>
                  <a:cubicBezTo>
                    <a:pt x="23588" y="62778"/>
                    <a:pt x="24878" y="62758"/>
                    <a:pt x="25444" y="61839"/>
                  </a:cubicBezTo>
                  <a:cubicBezTo>
                    <a:pt x="27854" y="63143"/>
                    <a:pt x="29550" y="65685"/>
                    <a:pt x="29826" y="68413"/>
                  </a:cubicBezTo>
                  <a:cubicBezTo>
                    <a:pt x="30020" y="68663"/>
                    <a:pt x="30274" y="68770"/>
                    <a:pt x="30543" y="68770"/>
                  </a:cubicBezTo>
                  <a:cubicBezTo>
                    <a:pt x="31347" y="68770"/>
                    <a:pt x="32287" y="67809"/>
                    <a:pt x="32159" y="66868"/>
                  </a:cubicBezTo>
                  <a:cubicBezTo>
                    <a:pt x="31991" y="65614"/>
                    <a:pt x="30882" y="64743"/>
                    <a:pt x="30003" y="63834"/>
                  </a:cubicBezTo>
                  <a:cubicBezTo>
                    <a:pt x="29122" y="62923"/>
                    <a:pt x="28387" y="61510"/>
                    <a:pt x="29078" y="60448"/>
                  </a:cubicBezTo>
                  <a:lnTo>
                    <a:pt x="29078" y="60448"/>
                  </a:lnTo>
                  <a:cubicBezTo>
                    <a:pt x="33197" y="61658"/>
                    <a:pt x="36527" y="65238"/>
                    <a:pt x="37435" y="69435"/>
                  </a:cubicBezTo>
                  <a:cubicBezTo>
                    <a:pt x="38871" y="69149"/>
                    <a:pt x="39664" y="67205"/>
                    <a:pt x="38838" y="65997"/>
                  </a:cubicBezTo>
                  <a:cubicBezTo>
                    <a:pt x="39003" y="65628"/>
                    <a:pt x="39328" y="65472"/>
                    <a:pt x="39697" y="65472"/>
                  </a:cubicBezTo>
                  <a:cubicBezTo>
                    <a:pt x="40331" y="65472"/>
                    <a:pt x="41094" y="65932"/>
                    <a:pt x="41391" y="66558"/>
                  </a:cubicBezTo>
                  <a:cubicBezTo>
                    <a:pt x="41862" y="67549"/>
                    <a:pt x="41819" y="68770"/>
                    <a:pt x="42492" y="69636"/>
                  </a:cubicBezTo>
                  <a:cubicBezTo>
                    <a:pt x="43175" y="70517"/>
                    <a:pt x="44261" y="70711"/>
                    <a:pt x="45451" y="70711"/>
                  </a:cubicBezTo>
                  <a:cubicBezTo>
                    <a:pt x="46388" y="70711"/>
                    <a:pt x="47390" y="70590"/>
                    <a:pt x="48312" y="70590"/>
                  </a:cubicBezTo>
                  <a:cubicBezTo>
                    <a:pt x="49551" y="70590"/>
                    <a:pt x="50643" y="70808"/>
                    <a:pt x="51235" y="71828"/>
                  </a:cubicBezTo>
                  <a:cubicBezTo>
                    <a:pt x="52336" y="73723"/>
                    <a:pt x="49909" y="75927"/>
                    <a:pt x="47711" y="75927"/>
                  </a:cubicBezTo>
                  <a:cubicBezTo>
                    <a:pt x="47678" y="75927"/>
                    <a:pt x="47645" y="75926"/>
                    <a:pt x="47613" y="75925"/>
                  </a:cubicBezTo>
                  <a:cubicBezTo>
                    <a:pt x="45391" y="75856"/>
                    <a:pt x="43361" y="74585"/>
                    <a:pt x="41147" y="74365"/>
                  </a:cubicBezTo>
                  <a:cubicBezTo>
                    <a:pt x="40897" y="74340"/>
                    <a:pt x="40647" y="74329"/>
                    <a:pt x="40397" y="74329"/>
                  </a:cubicBezTo>
                  <a:cubicBezTo>
                    <a:pt x="38218" y="74329"/>
                    <a:pt x="36082" y="75200"/>
                    <a:pt x="33896" y="75455"/>
                  </a:cubicBezTo>
                  <a:cubicBezTo>
                    <a:pt x="33619" y="75487"/>
                    <a:pt x="33335" y="75503"/>
                    <a:pt x="33048" y="75503"/>
                  </a:cubicBezTo>
                  <a:cubicBezTo>
                    <a:pt x="30807" y="75503"/>
                    <a:pt x="28395" y="74514"/>
                    <a:pt x="27939" y="72388"/>
                  </a:cubicBezTo>
                  <a:cubicBezTo>
                    <a:pt x="27802" y="71741"/>
                    <a:pt x="27855" y="71030"/>
                    <a:pt x="27514" y="70464"/>
                  </a:cubicBezTo>
                  <a:cubicBezTo>
                    <a:pt x="27109" y="69793"/>
                    <a:pt x="26279" y="69553"/>
                    <a:pt x="25473" y="69553"/>
                  </a:cubicBezTo>
                  <a:cubicBezTo>
                    <a:pt x="25313" y="69553"/>
                    <a:pt x="25154" y="69562"/>
                    <a:pt x="24999" y="69580"/>
                  </a:cubicBezTo>
                  <a:cubicBezTo>
                    <a:pt x="21817" y="69942"/>
                    <a:pt x="18598" y="72595"/>
                    <a:pt x="15740" y="72595"/>
                  </a:cubicBezTo>
                  <a:cubicBezTo>
                    <a:pt x="14956" y="72595"/>
                    <a:pt x="14199" y="72395"/>
                    <a:pt x="13478" y="71894"/>
                  </a:cubicBezTo>
                  <a:cubicBezTo>
                    <a:pt x="11337" y="76062"/>
                    <a:pt x="6101" y="77629"/>
                    <a:pt x="3179" y="81294"/>
                  </a:cubicBezTo>
                  <a:cubicBezTo>
                    <a:pt x="0" y="85282"/>
                    <a:pt x="268" y="91440"/>
                    <a:pt x="3354" y="95500"/>
                  </a:cubicBezTo>
                  <a:cubicBezTo>
                    <a:pt x="6050" y="99045"/>
                    <a:pt x="10552" y="100957"/>
                    <a:pt x="15019" y="100957"/>
                  </a:cubicBezTo>
                  <a:cubicBezTo>
                    <a:pt x="15667" y="100957"/>
                    <a:pt x="16314" y="100917"/>
                    <a:pt x="16954" y="100836"/>
                  </a:cubicBezTo>
                  <a:cubicBezTo>
                    <a:pt x="17630" y="100750"/>
                    <a:pt x="18327" y="100626"/>
                    <a:pt x="19005" y="100626"/>
                  </a:cubicBezTo>
                  <a:cubicBezTo>
                    <a:pt x="19489" y="100626"/>
                    <a:pt x="19963" y="100690"/>
                    <a:pt x="20413" y="100875"/>
                  </a:cubicBezTo>
                  <a:cubicBezTo>
                    <a:pt x="21482" y="101317"/>
                    <a:pt x="22166" y="102352"/>
                    <a:pt x="23058" y="103088"/>
                  </a:cubicBezTo>
                  <a:cubicBezTo>
                    <a:pt x="23580" y="103519"/>
                    <a:pt x="24303" y="103823"/>
                    <a:pt x="24961" y="103823"/>
                  </a:cubicBezTo>
                  <a:cubicBezTo>
                    <a:pt x="25427" y="103823"/>
                    <a:pt x="25861" y="103670"/>
                    <a:pt x="26168" y="103301"/>
                  </a:cubicBezTo>
                  <a:lnTo>
                    <a:pt x="26168" y="103301"/>
                  </a:lnTo>
                  <a:cubicBezTo>
                    <a:pt x="25321" y="105399"/>
                    <a:pt x="25557" y="107902"/>
                    <a:pt x="26779" y="109805"/>
                  </a:cubicBezTo>
                  <a:cubicBezTo>
                    <a:pt x="28099" y="111859"/>
                    <a:pt x="30559" y="113484"/>
                    <a:pt x="30509" y="115926"/>
                  </a:cubicBezTo>
                  <a:cubicBezTo>
                    <a:pt x="30482" y="117190"/>
                    <a:pt x="29748" y="118318"/>
                    <a:pt x="29403" y="119536"/>
                  </a:cubicBezTo>
                  <a:cubicBezTo>
                    <a:pt x="27829" y="125109"/>
                    <a:pt x="34415" y="129657"/>
                    <a:pt x="35455" y="135354"/>
                  </a:cubicBezTo>
                  <a:cubicBezTo>
                    <a:pt x="35736" y="136888"/>
                    <a:pt x="35735" y="138735"/>
                    <a:pt x="37029" y="139601"/>
                  </a:cubicBezTo>
                  <a:cubicBezTo>
                    <a:pt x="37625" y="139999"/>
                    <a:pt x="38374" y="140081"/>
                    <a:pt x="39090" y="140127"/>
                  </a:cubicBezTo>
                  <a:cubicBezTo>
                    <a:pt x="39409" y="140148"/>
                    <a:pt x="39736" y="140158"/>
                    <a:pt x="40067" y="140158"/>
                  </a:cubicBezTo>
                  <a:cubicBezTo>
                    <a:pt x="43538" y="140158"/>
                    <a:pt x="47454" y="138962"/>
                    <a:pt x="48151" y="135675"/>
                  </a:cubicBezTo>
                  <a:cubicBezTo>
                    <a:pt x="48366" y="134657"/>
                    <a:pt x="48212" y="133602"/>
                    <a:pt x="48243" y="132560"/>
                  </a:cubicBezTo>
                  <a:cubicBezTo>
                    <a:pt x="48336" y="129451"/>
                    <a:pt x="50239" y="126459"/>
                    <a:pt x="53017" y="125056"/>
                  </a:cubicBezTo>
                  <a:cubicBezTo>
                    <a:pt x="53771" y="124675"/>
                    <a:pt x="54600" y="124390"/>
                    <a:pt x="55202" y="123799"/>
                  </a:cubicBezTo>
                  <a:cubicBezTo>
                    <a:pt x="56528" y="122495"/>
                    <a:pt x="56234" y="120283"/>
                    <a:pt x="55553" y="118553"/>
                  </a:cubicBezTo>
                  <a:cubicBezTo>
                    <a:pt x="54872" y="116821"/>
                    <a:pt x="53881" y="115076"/>
                    <a:pt x="54120" y="113231"/>
                  </a:cubicBezTo>
                  <a:cubicBezTo>
                    <a:pt x="54502" y="110269"/>
                    <a:pt x="57681" y="108706"/>
                    <a:pt x="60090" y="106941"/>
                  </a:cubicBezTo>
                  <a:cubicBezTo>
                    <a:pt x="63716" y="104284"/>
                    <a:pt x="66206" y="100125"/>
                    <a:pt x="66835" y="95675"/>
                  </a:cubicBezTo>
                  <a:lnTo>
                    <a:pt x="66835" y="95675"/>
                  </a:lnTo>
                  <a:cubicBezTo>
                    <a:pt x="65061" y="96232"/>
                    <a:pt x="63075" y="96745"/>
                    <a:pt x="61220" y="96745"/>
                  </a:cubicBezTo>
                  <a:cubicBezTo>
                    <a:pt x="59581" y="96745"/>
                    <a:pt x="58045" y="96344"/>
                    <a:pt x="56849" y="95215"/>
                  </a:cubicBezTo>
                  <a:cubicBezTo>
                    <a:pt x="55965" y="94380"/>
                    <a:pt x="55421" y="93259"/>
                    <a:pt x="54897" y="92162"/>
                  </a:cubicBezTo>
                  <a:lnTo>
                    <a:pt x="50173" y="82291"/>
                  </a:lnTo>
                  <a:cubicBezTo>
                    <a:pt x="49966" y="81857"/>
                    <a:pt x="49755" y="81362"/>
                    <a:pt x="49925" y="80912"/>
                  </a:cubicBezTo>
                  <a:cubicBezTo>
                    <a:pt x="50074" y="80517"/>
                    <a:pt x="50366" y="80356"/>
                    <a:pt x="50717" y="80356"/>
                  </a:cubicBezTo>
                  <a:cubicBezTo>
                    <a:pt x="51453" y="80356"/>
                    <a:pt x="52449" y="81064"/>
                    <a:pt x="52928" y="81807"/>
                  </a:cubicBezTo>
                  <a:cubicBezTo>
                    <a:pt x="55452" y="85724"/>
                    <a:pt x="57718" y="89804"/>
                    <a:pt x="59707" y="94020"/>
                  </a:cubicBezTo>
                  <a:cubicBezTo>
                    <a:pt x="63791" y="93273"/>
                    <a:pt x="67648" y="91596"/>
                    <a:pt x="70980" y="89118"/>
                  </a:cubicBezTo>
                  <a:cubicBezTo>
                    <a:pt x="72037" y="88329"/>
                    <a:pt x="73088" y="87386"/>
                    <a:pt x="73445" y="86117"/>
                  </a:cubicBezTo>
                  <a:cubicBezTo>
                    <a:pt x="73802" y="84846"/>
                    <a:pt x="73146" y="83218"/>
                    <a:pt x="71846" y="82993"/>
                  </a:cubicBezTo>
                  <a:cubicBezTo>
                    <a:pt x="71723" y="82971"/>
                    <a:pt x="71600" y="82963"/>
                    <a:pt x="71476" y="82963"/>
                  </a:cubicBezTo>
                  <a:cubicBezTo>
                    <a:pt x="71093" y="82963"/>
                    <a:pt x="70708" y="83045"/>
                    <a:pt x="70324" y="83086"/>
                  </a:cubicBezTo>
                  <a:cubicBezTo>
                    <a:pt x="70133" y="83106"/>
                    <a:pt x="69943" y="83115"/>
                    <a:pt x="69755" y="83115"/>
                  </a:cubicBezTo>
                  <a:cubicBezTo>
                    <a:pt x="66927" y="83115"/>
                    <a:pt x="64468" y="80925"/>
                    <a:pt x="62588" y="78727"/>
                  </a:cubicBezTo>
                  <a:cubicBezTo>
                    <a:pt x="63132" y="78118"/>
                    <a:pt x="63852" y="77890"/>
                    <a:pt x="64640" y="77890"/>
                  </a:cubicBezTo>
                  <a:cubicBezTo>
                    <a:pt x="65842" y="77890"/>
                    <a:pt x="67201" y="78421"/>
                    <a:pt x="68334" y="78941"/>
                  </a:cubicBezTo>
                  <a:cubicBezTo>
                    <a:pt x="71699" y="80486"/>
                    <a:pt x="75249" y="81588"/>
                    <a:pt x="78895" y="82221"/>
                  </a:cubicBezTo>
                  <a:cubicBezTo>
                    <a:pt x="79803" y="82378"/>
                    <a:pt x="80736" y="82513"/>
                    <a:pt x="81554" y="82936"/>
                  </a:cubicBezTo>
                  <a:cubicBezTo>
                    <a:pt x="82126" y="83232"/>
                    <a:pt x="82622" y="83658"/>
                    <a:pt x="83095" y="84096"/>
                  </a:cubicBezTo>
                  <a:cubicBezTo>
                    <a:pt x="87298" y="87967"/>
                    <a:pt x="90407" y="93013"/>
                    <a:pt x="91975" y="98509"/>
                  </a:cubicBezTo>
                  <a:cubicBezTo>
                    <a:pt x="92104" y="98538"/>
                    <a:pt x="92231" y="98552"/>
                    <a:pt x="92354" y="98552"/>
                  </a:cubicBezTo>
                  <a:cubicBezTo>
                    <a:pt x="93754" y="98552"/>
                    <a:pt x="94717" y="96760"/>
                    <a:pt x="94833" y="95252"/>
                  </a:cubicBezTo>
                  <a:cubicBezTo>
                    <a:pt x="94960" y="93612"/>
                    <a:pt x="94769" y="91722"/>
                    <a:pt x="95948" y="90578"/>
                  </a:cubicBezTo>
                  <a:cubicBezTo>
                    <a:pt x="96875" y="89678"/>
                    <a:pt x="98399" y="89556"/>
                    <a:pt x="99214" y="88552"/>
                  </a:cubicBezTo>
                  <a:cubicBezTo>
                    <a:pt x="100238" y="87289"/>
                    <a:pt x="99703" y="85157"/>
                    <a:pt x="100900" y="84056"/>
                  </a:cubicBezTo>
                  <a:cubicBezTo>
                    <a:pt x="101284" y="83704"/>
                    <a:pt x="101728" y="83552"/>
                    <a:pt x="102190" y="83552"/>
                  </a:cubicBezTo>
                  <a:cubicBezTo>
                    <a:pt x="103537" y="83552"/>
                    <a:pt x="105034" y="84844"/>
                    <a:pt x="105630" y="86240"/>
                  </a:cubicBezTo>
                  <a:cubicBezTo>
                    <a:pt x="106431" y="88116"/>
                    <a:pt x="106723" y="90422"/>
                    <a:pt x="108410" y="91569"/>
                  </a:cubicBezTo>
                  <a:lnTo>
                    <a:pt x="111137" y="91176"/>
                  </a:lnTo>
                  <a:cubicBezTo>
                    <a:pt x="111152" y="95778"/>
                    <a:pt x="112750" y="100362"/>
                    <a:pt x="115602" y="103975"/>
                  </a:cubicBezTo>
                  <a:cubicBezTo>
                    <a:pt x="117157" y="103161"/>
                    <a:pt x="116453" y="100795"/>
                    <a:pt x="115480" y="99330"/>
                  </a:cubicBezTo>
                  <a:cubicBezTo>
                    <a:pt x="114508" y="97866"/>
                    <a:pt x="113554" y="95681"/>
                    <a:pt x="114936" y="94596"/>
                  </a:cubicBezTo>
                  <a:lnTo>
                    <a:pt x="114936" y="94596"/>
                  </a:lnTo>
                  <a:cubicBezTo>
                    <a:pt x="116854" y="94614"/>
                    <a:pt x="117747" y="97259"/>
                    <a:pt x="119611" y="97712"/>
                  </a:cubicBezTo>
                  <a:cubicBezTo>
                    <a:pt x="119777" y="97752"/>
                    <a:pt x="119940" y="97771"/>
                    <a:pt x="120101" y="97771"/>
                  </a:cubicBezTo>
                  <a:cubicBezTo>
                    <a:pt x="121744" y="97771"/>
                    <a:pt x="123089" y="95790"/>
                    <a:pt x="122784" y="94080"/>
                  </a:cubicBezTo>
                  <a:cubicBezTo>
                    <a:pt x="122451" y="92201"/>
                    <a:pt x="120835" y="90820"/>
                    <a:pt x="119169" y="89895"/>
                  </a:cubicBezTo>
                  <a:cubicBezTo>
                    <a:pt x="117675" y="88258"/>
                    <a:pt x="119833" y="85644"/>
                    <a:pt x="122018" y="85274"/>
                  </a:cubicBezTo>
                  <a:cubicBezTo>
                    <a:pt x="122730" y="85153"/>
                    <a:pt x="123464" y="85138"/>
                    <a:pt x="124199" y="85138"/>
                  </a:cubicBezTo>
                  <a:cubicBezTo>
                    <a:pt x="124443" y="85138"/>
                    <a:pt x="124686" y="85140"/>
                    <a:pt x="124930" y="85140"/>
                  </a:cubicBezTo>
                  <a:cubicBezTo>
                    <a:pt x="126201" y="85140"/>
                    <a:pt x="127452" y="85095"/>
                    <a:pt x="128573" y="84531"/>
                  </a:cubicBezTo>
                  <a:cubicBezTo>
                    <a:pt x="130946" y="83339"/>
                    <a:pt x="131739" y="80207"/>
                    <a:pt x="131200" y="77607"/>
                  </a:cubicBezTo>
                  <a:cubicBezTo>
                    <a:pt x="130659" y="75007"/>
                    <a:pt x="129117" y="72748"/>
                    <a:pt x="127857" y="70410"/>
                  </a:cubicBezTo>
                  <a:cubicBezTo>
                    <a:pt x="126781" y="68413"/>
                    <a:pt x="126249" y="65298"/>
                    <a:pt x="128341" y="64420"/>
                  </a:cubicBezTo>
                  <a:cubicBezTo>
                    <a:pt x="128900" y="64186"/>
                    <a:pt x="129528" y="64195"/>
                    <a:pt x="130135" y="64170"/>
                  </a:cubicBezTo>
                  <a:cubicBezTo>
                    <a:pt x="138047" y="63837"/>
                    <a:pt x="144592" y="55459"/>
                    <a:pt x="143005" y="47701"/>
                  </a:cubicBezTo>
                  <a:cubicBezTo>
                    <a:pt x="142706" y="46238"/>
                    <a:pt x="142140" y="44786"/>
                    <a:pt x="141097" y="43719"/>
                  </a:cubicBezTo>
                  <a:cubicBezTo>
                    <a:pt x="139216" y="41800"/>
                    <a:pt x="136024" y="41349"/>
                    <a:pt x="134619" y="39057"/>
                  </a:cubicBezTo>
                  <a:cubicBezTo>
                    <a:pt x="132900" y="36255"/>
                    <a:pt x="135025" y="32537"/>
                    <a:pt x="137778" y="30737"/>
                  </a:cubicBezTo>
                  <a:cubicBezTo>
                    <a:pt x="140529" y="28938"/>
                    <a:pt x="143891" y="28156"/>
                    <a:pt x="146461" y="26105"/>
                  </a:cubicBezTo>
                  <a:cubicBezTo>
                    <a:pt x="147145" y="26087"/>
                    <a:pt x="147512" y="25417"/>
                    <a:pt x="147638" y="24743"/>
                  </a:cubicBezTo>
                  <a:cubicBezTo>
                    <a:pt x="147716" y="24319"/>
                    <a:pt x="147611" y="23887"/>
                    <a:pt x="147608" y="23456"/>
                  </a:cubicBezTo>
                  <a:cubicBezTo>
                    <a:pt x="147598" y="22276"/>
                    <a:pt x="148442" y="21139"/>
                    <a:pt x="149574" y="20805"/>
                  </a:cubicBezTo>
                  <a:cubicBezTo>
                    <a:pt x="149811" y="20736"/>
                    <a:pt x="150056" y="20702"/>
                    <a:pt x="150302" y="20702"/>
                  </a:cubicBezTo>
                  <a:cubicBezTo>
                    <a:pt x="151231" y="20702"/>
                    <a:pt x="152165" y="21179"/>
                    <a:pt x="152664" y="21968"/>
                  </a:cubicBezTo>
                  <a:cubicBezTo>
                    <a:pt x="153442" y="23198"/>
                    <a:pt x="153129" y="24821"/>
                    <a:pt x="152563" y="26163"/>
                  </a:cubicBezTo>
                  <a:cubicBezTo>
                    <a:pt x="151998" y="27505"/>
                    <a:pt x="151199" y="28790"/>
                    <a:pt x="151051" y="30239"/>
                  </a:cubicBezTo>
                  <a:cubicBezTo>
                    <a:pt x="150905" y="31687"/>
                    <a:pt x="151726" y="33391"/>
                    <a:pt x="153173" y="33553"/>
                  </a:cubicBezTo>
                  <a:cubicBezTo>
                    <a:pt x="153252" y="33562"/>
                    <a:pt x="153330" y="33566"/>
                    <a:pt x="153406" y="33566"/>
                  </a:cubicBezTo>
                  <a:cubicBezTo>
                    <a:pt x="155043" y="33566"/>
                    <a:pt x="156090" y="31574"/>
                    <a:pt x="156201" y="29877"/>
                  </a:cubicBezTo>
                  <a:cubicBezTo>
                    <a:pt x="156318" y="28099"/>
                    <a:pt x="155972" y="26160"/>
                    <a:pt x="156925" y="24659"/>
                  </a:cubicBezTo>
                  <a:cubicBezTo>
                    <a:pt x="158377" y="22374"/>
                    <a:pt x="162385" y="21839"/>
                    <a:pt x="162490" y="19133"/>
                  </a:cubicBezTo>
                  <a:cubicBezTo>
                    <a:pt x="162574" y="16945"/>
                    <a:pt x="159821" y="15661"/>
                    <a:pt x="159327" y="13530"/>
                  </a:cubicBezTo>
                  <a:cubicBezTo>
                    <a:pt x="159129" y="12668"/>
                    <a:pt x="159325" y="11773"/>
                    <a:pt x="159405" y="10894"/>
                  </a:cubicBezTo>
                  <a:cubicBezTo>
                    <a:pt x="159709" y="7612"/>
                    <a:pt x="158263" y="4218"/>
                    <a:pt x="155688" y="2163"/>
                  </a:cubicBezTo>
                  <a:cubicBezTo>
                    <a:pt x="153919" y="751"/>
                    <a:pt x="151652" y="0"/>
                    <a:pt x="149391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95250" dir="3780000" algn="bl" rotWithShape="0">
                <a:srgbClr val="000000">
                  <a:alpha val="9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55"/>
            <p:cNvSpPr/>
            <p:nvPr/>
          </p:nvSpPr>
          <p:spPr>
            <a:xfrm>
              <a:off x="6146600" y="3671525"/>
              <a:ext cx="342925" cy="189500"/>
            </a:xfrm>
            <a:custGeom>
              <a:avLst/>
              <a:gdLst/>
              <a:ahLst/>
              <a:cxnLst/>
              <a:rect l="l" t="t" r="r" b="b"/>
              <a:pathLst>
                <a:path w="13717" h="7580" extrusionOk="0">
                  <a:moveTo>
                    <a:pt x="9951" y="0"/>
                  </a:moveTo>
                  <a:cubicBezTo>
                    <a:pt x="6355" y="0"/>
                    <a:pt x="1" y="1281"/>
                    <a:pt x="2486" y="4894"/>
                  </a:cubicBezTo>
                  <a:cubicBezTo>
                    <a:pt x="3169" y="5885"/>
                    <a:pt x="4297" y="6467"/>
                    <a:pt x="5404" y="6938"/>
                  </a:cubicBezTo>
                  <a:cubicBezTo>
                    <a:pt x="6217" y="7282"/>
                    <a:pt x="7136" y="7580"/>
                    <a:pt x="8003" y="7580"/>
                  </a:cubicBezTo>
                  <a:cubicBezTo>
                    <a:pt x="8565" y="7580"/>
                    <a:pt x="9106" y="7454"/>
                    <a:pt x="9581" y="7134"/>
                  </a:cubicBezTo>
                  <a:cubicBezTo>
                    <a:pt x="10406" y="6577"/>
                    <a:pt x="13156" y="2774"/>
                    <a:pt x="13348" y="1948"/>
                  </a:cubicBezTo>
                  <a:cubicBezTo>
                    <a:pt x="13716" y="358"/>
                    <a:pt x="13186" y="447"/>
                    <a:pt x="11597" y="126"/>
                  </a:cubicBezTo>
                  <a:cubicBezTo>
                    <a:pt x="11194" y="44"/>
                    <a:pt x="10620" y="0"/>
                    <a:pt x="9951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95250" dir="3780000" algn="bl" rotWithShape="0">
                <a:srgbClr val="000000">
                  <a:alpha val="9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55"/>
            <p:cNvSpPr/>
            <p:nvPr/>
          </p:nvSpPr>
          <p:spPr>
            <a:xfrm>
              <a:off x="5901600" y="3652500"/>
              <a:ext cx="558700" cy="402875"/>
            </a:xfrm>
            <a:custGeom>
              <a:avLst/>
              <a:gdLst/>
              <a:ahLst/>
              <a:cxnLst/>
              <a:rect l="l" t="t" r="r" b="b"/>
              <a:pathLst>
                <a:path w="22348" h="16115" extrusionOk="0">
                  <a:moveTo>
                    <a:pt x="946" y="1"/>
                  </a:moveTo>
                  <a:cubicBezTo>
                    <a:pt x="616" y="1"/>
                    <a:pt x="299" y="66"/>
                    <a:pt x="1" y="208"/>
                  </a:cubicBezTo>
                  <a:cubicBezTo>
                    <a:pt x="742" y="1762"/>
                    <a:pt x="2032" y="3475"/>
                    <a:pt x="2935" y="5119"/>
                  </a:cubicBezTo>
                  <a:cubicBezTo>
                    <a:pt x="6575" y="11745"/>
                    <a:pt x="13987" y="16115"/>
                    <a:pt x="21544" y="16115"/>
                  </a:cubicBezTo>
                  <a:cubicBezTo>
                    <a:pt x="21635" y="16115"/>
                    <a:pt x="21726" y="16114"/>
                    <a:pt x="21817" y="16113"/>
                  </a:cubicBezTo>
                  <a:cubicBezTo>
                    <a:pt x="22347" y="15571"/>
                    <a:pt x="21564" y="14744"/>
                    <a:pt x="20866" y="14448"/>
                  </a:cubicBezTo>
                  <a:cubicBezTo>
                    <a:pt x="18934" y="13634"/>
                    <a:pt x="16857" y="13226"/>
                    <a:pt x="14879" y="12532"/>
                  </a:cubicBezTo>
                  <a:cubicBezTo>
                    <a:pt x="12900" y="11839"/>
                    <a:pt x="10943" y="10790"/>
                    <a:pt x="9769" y="9051"/>
                  </a:cubicBezTo>
                  <a:cubicBezTo>
                    <a:pt x="9280" y="8326"/>
                    <a:pt x="8945" y="7508"/>
                    <a:pt x="8542" y="6731"/>
                  </a:cubicBezTo>
                  <a:cubicBezTo>
                    <a:pt x="7503" y="4729"/>
                    <a:pt x="3759" y="1"/>
                    <a:pt x="946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95250" dir="3780000" algn="bl" rotWithShape="0">
                <a:srgbClr val="000000">
                  <a:alpha val="9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55"/>
            <p:cNvSpPr/>
            <p:nvPr/>
          </p:nvSpPr>
          <p:spPr>
            <a:xfrm>
              <a:off x="6249675" y="4061675"/>
              <a:ext cx="964575" cy="811125"/>
            </a:xfrm>
            <a:custGeom>
              <a:avLst/>
              <a:gdLst/>
              <a:ahLst/>
              <a:cxnLst/>
              <a:rect l="l" t="t" r="r" b="b"/>
              <a:pathLst>
                <a:path w="38583" h="32445" extrusionOk="0">
                  <a:moveTo>
                    <a:pt x="17573" y="0"/>
                  </a:moveTo>
                  <a:cubicBezTo>
                    <a:pt x="14431" y="0"/>
                    <a:pt x="10968" y="2180"/>
                    <a:pt x="9011" y="4369"/>
                  </a:cubicBezTo>
                  <a:cubicBezTo>
                    <a:pt x="8028" y="5468"/>
                    <a:pt x="7111" y="6810"/>
                    <a:pt x="5676" y="7153"/>
                  </a:cubicBezTo>
                  <a:cubicBezTo>
                    <a:pt x="4830" y="7356"/>
                    <a:pt x="3925" y="7164"/>
                    <a:pt x="3076" y="7361"/>
                  </a:cubicBezTo>
                  <a:cubicBezTo>
                    <a:pt x="581" y="7938"/>
                    <a:pt x="1" y="11293"/>
                    <a:pt x="569" y="13791"/>
                  </a:cubicBezTo>
                  <a:cubicBezTo>
                    <a:pt x="1136" y="16289"/>
                    <a:pt x="2307" y="18910"/>
                    <a:pt x="1374" y="21296"/>
                  </a:cubicBezTo>
                  <a:cubicBezTo>
                    <a:pt x="1185" y="21776"/>
                    <a:pt x="913" y="22246"/>
                    <a:pt x="921" y="22762"/>
                  </a:cubicBezTo>
                  <a:cubicBezTo>
                    <a:pt x="932" y="23380"/>
                    <a:pt x="1355" y="23921"/>
                    <a:pt x="1849" y="24293"/>
                  </a:cubicBezTo>
                  <a:cubicBezTo>
                    <a:pt x="2646" y="24890"/>
                    <a:pt x="3559" y="25128"/>
                    <a:pt x="4517" y="25128"/>
                  </a:cubicBezTo>
                  <a:cubicBezTo>
                    <a:pt x="6301" y="25128"/>
                    <a:pt x="8239" y="24301"/>
                    <a:pt x="9868" y="23418"/>
                  </a:cubicBezTo>
                  <a:cubicBezTo>
                    <a:pt x="11665" y="22444"/>
                    <a:pt x="13735" y="21414"/>
                    <a:pt x="15685" y="21414"/>
                  </a:cubicBezTo>
                  <a:cubicBezTo>
                    <a:pt x="16453" y="21414"/>
                    <a:pt x="17203" y="21574"/>
                    <a:pt x="17910" y="21960"/>
                  </a:cubicBezTo>
                  <a:cubicBezTo>
                    <a:pt x="20585" y="23420"/>
                    <a:pt x="20837" y="27119"/>
                    <a:pt x="22486" y="29685"/>
                  </a:cubicBezTo>
                  <a:cubicBezTo>
                    <a:pt x="23522" y="31296"/>
                    <a:pt x="25450" y="32445"/>
                    <a:pt x="27291" y="32445"/>
                  </a:cubicBezTo>
                  <a:cubicBezTo>
                    <a:pt x="28027" y="32445"/>
                    <a:pt x="28749" y="32261"/>
                    <a:pt x="29394" y="31851"/>
                  </a:cubicBezTo>
                  <a:cubicBezTo>
                    <a:pt x="30163" y="31362"/>
                    <a:pt x="30731" y="30624"/>
                    <a:pt x="31285" y="29900"/>
                  </a:cubicBezTo>
                  <a:lnTo>
                    <a:pt x="34684" y="25460"/>
                  </a:lnTo>
                  <a:cubicBezTo>
                    <a:pt x="36183" y="23501"/>
                    <a:pt x="37736" y="21414"/>
                    <a:pt x="38025" y="18965"/>
                  </a:cubicBezTo>
                  <a:cubicBezTo>
                    <a:pt x="38582" y="14235"/>
                    <a:pt x="34390" y="10436"/>
                    <a:pt x="30609" y="7540"/>
                  </a:cubicBezTo>
                  <a:cubicBezTo>
                    <a:pt x="30407" y="6031"/>
                    <a:pt x="30190" y="4479"/>
                    <a:pt x="29421" y="3165"/>
                  </a:cubicBezTo>
                  <a:cubicBezTo>
                    <a:pt x="28683" y="1906"/>
                    <a:pt x="27576" y="1186"/>
                    <a:pt x="26718" y="1186"/>
                  </a:cubicBezTo>
                  <a:cubicBezTo>
                    <a:pt x="25783" y="1186"/>
                    <a:pt x="25141" y="2039"/>
                    <a:pt x="25589" y="3982"/>
                  </a:cubicBezTo>
                  <a:cubicBezTo>
                    <a:pt x="25561" y="3983"/>
                    <a:pt x="25533" y="3983"/>
                    <a:pt x="25505" y="3983"/>
                  </a:cubicBezTo>
                  <a:cubicBezTo>
                    <a:pt x="23077" y="3983"/>
                    <a:pt x="21095" y="399"/>
                    <a:pt x="18382" y="51"/>
                  </a:cubicBezTo>
                  <a:cubicBezTo>
                    <a:pt x="18115" y="17"/>
                    <a:pt x="17846" y="0"/>
                    <a:pt x="17573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95250" dir="3780000" algn="bl" rotWithShape="0">
                <a:srgbClr val="000000">
                  <a:alpha val="9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75" name="Google Shape;2075;p55"/>
          <p:cNvGrpSpPr/>
          <p:nvPr/>
        </p:nvGrpSpPr>
        <p:grpSpPr>
          <a:xfrm>
            <a:off x="4350788" y="2005724"/>
            <a:ext cx="305383" cy="402272"/>
            <a:chOff x="2283975" y="2056100"/>
            <a:chExt cx="435825" cy="574100"/>
          </a:xfrm>
        </p:grpSpPr>
        <p:sp>
          <p:nvSpPr>
            <p:cNvPr id="2076" name="Google Shape;2076;p55"/>
            <p:cNvSpPr/>
            <p:nvPr/>
          </p:nvSpPr>
          <p:spPr>
            <a:xfrm>
              <a:off x="2283975" y="2056100"/>
              <a:ext cx="435825" cy="574100"/>
            </a:xfrm>
            <a:custGeom>
              <a:avLst/>
              <a:gdLst/>
              <a:ahLst/>
              <a:cxnLst/>
              <a:rect l="l" t="t" r="r" b="b"/>
              <a:pathLst>
                <a:path w="17433" h="22964" extrusionOk="0">
                  <a:moveTo>
                    <a:pt x="8856" y="557"/>
                  </a:moveTo>
                  <a:lnTo>
                    <a:pt x="9264" y="576"/>
                  </a:lnTo>
                  <a:lnTo>
                    <a:pt x="9654" y="613"/>
                  </a:lnTo>
                  <a:lnTo>
                    <a:pt x="10025" y="669"/>
                  </a:lnTo>
                  <a:lnTo>
                    <a:pt x="10415" y="724"/>
                  </a:lnTo>
                  <a:lnTo>
                    <a:pt x="10786" y="799"/>
                  </a:lnTo>
                  <a:lnTo>
                    <a:pt x="11176" y="891"/>
                  </a:lnTo>
                  <a:lnTo>
                    <a:pt x="11529" y="1003"/>
                  </a:lnTo>
                  <a:lnTo>
                    <a:pt x="11900" y="1133"/>
                  </a:lnTo>
                  <a:lnTo>
                    <a:pt x="12253" y="1263"/>
                  </a:lnTo>
                  <a:lnTo>
                    <a:pt x="12606" y="1411"/>
                  </a:lnTo>
                  <a:lnTo>
                    <a:pt x="12940" y="1578"/>
                  </a:lnTo>
                  <a:lnTo>
                    <a:pt x="13255" y="1764"/>
                  </a:lnTo>
                  <a:lnTo>
                    <a:pt x="13571" y="1968"/>
                  </a:lnTo>
                  <a:lnTo>
                    <a:pt x="13868" y="2172"/>
                  </a:lnTo>
                  <a:lnTo>
                    <a:pt x="14165" y="2395"/>
                  </a:lnTo>
                  <a:lnTo>
                    <a:pt x="14443" y="2636"/>
                  </a:lnTo>
                  <a:lnTo>
                    <a:pt x="14703" y="2878"/>
                  </a:lnTo>
                  <a:lnTo>
                    <a:pt x="14963" y="3138"/>
                  </a:lnTo>
                  <a:lnTo>
                    <a:pt x="15186" y="3416"/>
                  </a:lnTo>
                  <a:lnTo>
                    <a:pt x="15409" y="3695"/>
                  </a:lnTo>
                  <a:lnTo>
                    <a:pt x="15613" y="3992"/>
                  </a:lnTo>
                  <a:lnTo>
                    <a:pt x="15799" y="4307"/>
                  </a:lnTo>
                  <a:lnTo>
                    <a:pt x="15966" y="4604"/>
                  </a:lnTo>
                  <a:lnTo>
                    <a:pt x="16114" y="4920"/>
                  </a:lnTo>
                  <a:lnTo>
                    <a:pt x="16263" y="5235"/>
                  </a:lnTo>
                  <a:lnTo>
                    <a:pt x="16374" y="5570"/>
                  </a:lnTo>
                  <a:lnTo>
                    <a:pt x="16486" y="5904"/>
                  </a:lnTo>
                  <a:lnTo>
                    <a:pt x="16653" y="6572"/>
                  </a:lnTo>
                  <a:lnTo>
                    <a:pt x="16783" y="7240"/>
                  </a:lnTo>
                  <a:lnTo>
                    <a:pt x="16875" y="7909"/>
                  </a:lnTo>
                  <a:lnTo>
                    <a:pt x="16912" y="8243"/>
                  </a:lnTo>
                  <a:lnTo>
                    <a:pt x="16931" y="8558"/>
                  </a:lnTo>
                  <a:lnTo>
                    <a:pt x="16931" y="8893"/>
                  </a:lnTo>
                  <a:lnTo>
                    <a:pt x="16931" y="9227"/>
                  </a:lnTo>
                  <a:lnTo>
                    <a:pt x="16912" y="9542"/>
                  </a:lnTo>
                  <a:lnTo>
                    <a:pt x="16875" y="9858"/>
                  </a:lnTo>
                  <a:lnTo>
                    <a:pt x="16838" y="10173"/>
                  </a:lnTo>
                  <a:lnTo>
                    <a:pt x="16783" y="10489"/>
                  </a:lnTo>
                  <a:lnTo>
                    <a:pt x="16653" y="11083"/>
                  </a:lnTo>
                  <a:lnTo>
                    <a:pt x="16467" y="11677"/>
                  </a:lnTo>
                  <a:lnTo>
                    <a:pt x="16263" y="12253"/>
                  </a:lnTo>
                  <a:lnTo>
                    <a:pt x="16040" y="12791"/>
                  </a:lnTo>
                  <a:lnTo>
                    <a:pt x="15780" y="13311"/>
                  </a:lnTo>
                  <a:lnTo>
                    <a:pt x="15502" y="13812"/>
                  </a:lnTo>
                  <a:lnTo>
                    <a:pt x="15205" y="14295"/>
                  </a:lnTo>
                  <a:lnTo>
                    <a:pt x="14908" y="14759"/>
                  </a:lnTo>
                  <a:lnTo>
                    <a:pt x="14611" y="15223"/>
                  </a:lnTo>
                  <a:lnTo>
                    <a:pt x="14314" y="15650"/>
                  </a:lnTo>
                  <a:lnTo>
                    <a:pt x="13998" y="16058"/>
                  </a:lnTo>
                  <a:lnTo>
                    <a:pt x="13404" y="16856"/>
                  </a:lnTo>
                  <a:lnTo>
                    <a:pt x="13125" y="17265"/>
                  </a:lnTo>
                  <a:lnTo>
                    <a:pt x="12884" y="17673"/>
                  </a:lnTo>
                  <a:lnTo>
                    <a:pt x="12661" y="18082"/>
                  </a:lnTo>
                  <a:lnTo>
                    <a:pt x="12476" y="18490"/>
                  </a:lnTo>
                  <a:lnTo>
                    <a:pt x="12327" y="18880"/>
                  </a:lnTo>
                  <a:lnTo>
                    <a:pt x="12179" y="19270"/>
                  </a:lnTo>
                  <a:lnTo>
                    <a:pt x="11937" y="19994"/>
                  </a:lnTo>
                  <a:lnTo>
                    <a:pt x="11733" y="20662"/>
                  </a:lnTo>
                  <a:lnTo>
                    <a:pt x="11529" y="21256"/>
                  </a:lnTo>
                  <a:lnTo>
                    <a:pt x="11455" y="21460"/>
                  </a:lnTo>
                  <a:lnTo>
                    <a:pt x="11380" y="21646"/>
                  </a:lnTo>
                  <a:lnTo>
                    <a:pt x="11213" y="21980"/>
                  </a:lnTo>
                  <a:lnTo>
                    <a:pt x="11158" y="22036"/>
                  </a:lnTo>
                  <a:lnTo>
                    <a:pt x="11046" y="22147"/>
                  </a:lnTo>
                  <a:lnTo>
                    <a:pt x="10898" y="22259"/>
                  </a:lnTo>
                  <a:lnTo>
                    <a:pt x="10731" y="22370"/>
                  </a:lnTo>
                  <a:lnTo>
                    <a:pt x="10545" y="22481"/>
                  </a:lnTo>
                  <a:lnTo>
                    <a:pt x="10341" y="22574"/>
                  </a:lnTo>
                  <a:lnTo>
                    <a:pt x="10100" y="22648"/>
                  </a:lnTo>
                  <a:lnTo>
                    <a:pt x="9840" y="22704"/>
                  </a:lnTo>
                  <a:lnTo>
                    <a:pt x="9561" y="22723"/>
                  </a:lnTo>
                  <a:lnTo>
                    <a:pt x="9264" y="22723"/>
                  </a:lnTo>
                  <a:lnTo>
                    <a:pt x="8949" y="22686"/>
                  </a:lnTo>
                  <a:lnTo>
                    <a:pt x="8633" y="22611"/>
                  </a:lnTo>
                  <a:lnTo>
                    <a:pt x="8484" y="22537"/>
                  </a:lnTo>
                  <a:lnTo>
                    <a:pt x="8317" y="22481"/>
                  </a:lnTo>
                  <a:lnTo>
                    <a:pt x="8169" y="22389"/>
                  </a:lnTo>
                  <a:lnTo>
                    <a:pt x="8020" y="22296"/>
                  </a:lnTo>
                  <a:lnTo>
                    <a:pt x="7872" y="22184"/>
                  </a:lnTo>
                  <a:lnTo>
                    <a:pt x="7723" y="22073"/>
                  </a:lnTo>
                  <a:lnTo>
                    <a:pt x="7593" y="21924"/>
                  </a:lnTo>
                  <a:lnTo>
                    <a:pt x="7482" y="21794"/>
                  </a:lnTo>
                  <a:lnTo>
                    <a:pt x="7371" y="21627"/>
                  </a:lnTo>
                  <a:lnTo>
                    <a:pt x="7296" y="21460"/>
                  </a:lnTo>
                  <a:lnTo>
                    <a:pt x="7148" y="21052"/>
                  </a:lnTo>
                  <a:lnTo>
                    <a:pt x="7018" y="20625"/>
                  </a:lnTo>
                  <a:lnTo>
                    <a:pt x="6869" y="20179"/>
                  </a:lnTo>
                  <a:lnTo>
                    <a:pt x="6777" y="19957"/>
                  </a:lnTo>
                  <a:lnTo>
                    <a:pt x="6684" y="19734"/>
                  </a:lnTo>
                  <a:lnTo>
                    <a:pt x="6461" y="19270"/>
                  </a:lnTo>
                  <a:lnTo>
                    <a:pt x="6183" y="18824"/>
                  </a:lnTo>
                  <a:lnTo>
                    <a:pt x="5886" y="18397"/>
                  </a:lnTo>
                  <a:lnTo>
                    <a:pt x="5570" y="17952"/>
                  </a:lnTo>
                  <a:lnTo>
                    <a:pt x="4902" y="17079"/>
                  </a:lnTo>
                  <a:lnTo>
                    <a:pt x="4196" y="16170"/>
                  </a:lnTo>
                  <a:lnTo>
                    <a:pt x="3472" y="15223"/>
                  </a:lnTo>
                  <a:lnTo>
                    <a:pt x="3101" y="14722"/>
                  </a:lnTo>
                  <a:lnTo>
                    <a:pt x="2748" y="14220"/>
                  </a:lnTo>
                  <a:lnTo>
                    <a:pt x="2395" y="13701"/>
                  </a:lnTo>
                  <a:lnTo>
                    <a:pt x="2061" y="13144"/>
                  </a:lnTo>
                  <a:lnTo>
                    <a:pt x="1746" y="12587"/>
                  </a:lnTo>
                  <a:lnTo>
                    <a:pt x="1449" y="11993"/>
                  </a:lnTo>
                  <a:lnTo>
                    <a:pt x="1189" y="11380"/>
                  </a:lnTo>
                  <a:lnTo>
                    <a:pt x="948" y="10749"/>
                  </a:lnTo>
                  <a:lnTo>
                    <a:pt x="855" y="10433"/>
                  </a:lnTo>
                  <a:lnTo>
                    <a:pt x="762" y="10099"/>
                  </a:lnTo>
                  <a:lnTo>
                    <a:pt x="688" y="9765"/>
                  </a:lnTo>
                  <a:lnTo>
                    <a:pt x="613" y="9431"/>
                  </a:lnTo>
                  <a:lnTo>
                    <a:pt x="576" y="9097"/>
                  </a:lnTo>
                  <a:lnTo>
                    <a:pt x="539" y="8744"/>
                  </a:lnTo>
                  <a:lnTo>
                    <a:pt x="539" y="8391"/>
                  </a:lnTo>
                  <a:lnTo>
                    <a:pt x="539" y="8039"/>
                  </a:lnTo>
                  <a:lnTo>
                    <a:pt x="558" y="7686"/>
                  </a:lnTo>
                  <a:lnTo>
                    <a:pt x="595" y="7333"/>
                  </a:lnTo>
                  <a:lnTo>
                    <a:pt x="650" y="6980"/>
                  </a:lnTo>
                  <a:lnTo>
                    <a:pt x="706" y="6628"/>
                  </a:lnTo>
                  <a:lnTo>
                    <a:pt x="799" y="6275"/>
                  </a:lnTo>
                  <a:lnTo>
                    <a:pt x="892" y="5922"/>
                  </a:lnTo>
                  <a:lnTo>
                    <a:pt x="1022" y="5588"/>
                  </a:lnTo>
                  <a:lnTo>
                    <a:pt x="1152" y="5254"/>
                  </a:lnTo>
                  <a:lnTo>
                    <a:pt x="1300" y="4901"/>
                  </a:lnTo>
                  <a:lnTo>
                    <a:pt x="1467" y="4586"/>
                  </a:lnTo>
                  <a:lnTo>
                    <a:pt x="1653" y="4252"/>
                  </a:lnTo>
                  <a:lnTo>
                    <a:pt x="1857" y="3936"/>
                  </a:lnTo>
                  <a:lnTo>
                    <a:pt x="2061" y="3620"/>
                  </a:lnTo>
                  <a:lnTo>
                    <a:pt x="2303" y="3323"/>
                  </a:lnTo>
                  <a:lnTo>
                    <a:pt x="2544" y="3045"/>
                  </a:lnTo>
                  <a:lnTo>
                    <a:pt x="2804" y="2766"/>
                  </a:lnTo>
                  <a:lnTo>
                    <a:pt x="3082" y="2507"/>
                  </a:lnTo>
                  <a:lnTo>
                    <a:pt x="3361" y="2265"/>
                  </a:lnTo>
                  <a:lnTo>
                    <a:pt x="3676" y="2024"/>
                  </a:lnTo>
                  <a:lnTo>
                    <a:pt x="3992" y="1801"/>
                  </a:lnTo>
                  <a:lnTo>
                    <a:pt x="4326" y="1615"/>
                  </a:lnTo>
                  <a:lnTo>
                    <a:pt x="4660" y="1430"/>
                  </a:lnTo>
                  <a:lnTo>
                    <a:pt x="5013" y="1263"/>
                  </a:lnTo>
                  <a:lnTo>
                    <a:pt x="5366" y="1114"/>
                  </a:lnTo>
                  <a:lnTo>
                    <a:pt x="5737" y="984"/>
                  </a:lnTo>
                  <a:lnTo>
                    <a:pt x="6108" y="873"/>
                  </a:lnTo>
                  <a:lnTo>
                    <a:pt x="6498" y="780"/>
                  </a:lnTo>
                  <a:lnTo>
                    <a:pt x="6888" y="706"/>
                  </a:lnTo>
                  <a:lnTo>
                    <a:pt x="7278" y="650"/>
                  </a:lnTo>
                  <a:lnTo>
                    <a:pt x="7686" y="594"/>
                  </a:lnTo>
                  <a:lnTo>
                    <a:pt x="8076" y="576"/>
                  </a:lnTo>
                  <a:lnTo>
                    <a:pt x="8466" y="557"/>
                  </a:lnTo>
                  <a:close/>
                  <a:moveTo>
                    <a:pt x="8466" y="0"/>
                  </a:moveTo>
                  <a:lnTo>
                    <a:pt x="8039" y="19"/>
                  </a:lnTo>
                  <a:lnTo>
                    <a:pt x="7631" y="38"/>
                  </a:lnTo>
                  <a:lnTo>
                    <a:pt x="7204" y="93"/>
                  </a:lnTo>
                  <a:lnTo>
                    <a:pt x="6795" y="149"/>
                  </a:lnTo>
                  <a:lnTo>
                    <a:pt x="6387" y="223"/>
                  </a:lnTo>
                  <a:lnTo>
                    <a:pt x="5978" y="316"/>
                  </a:lnTo>
                  <a:lnTo>
                    <a:pt x="5570" y="446"/>
                  </a:lnTo>
                  <a:lnTo>
                    <a:pt x="5162" y="576"/>
                  </a:lnTo>
                  <a:lnTo>
                    <a:pt x="4790" y="743"/>
                  </a:lnTo>
                  <a:lnTo>
                    <a:pt x="4400" y="929"/>
                  </a:lnTo>
                  <a:lnTo>
                    <a:pt x="4029" y="1114"/>
                  </a:lnTo>
                  <a:lnTo>
                    <a:pt x="3676" y="1337"/>
                  </a:lnTo>
                  <a:lnTo>
                    <a:pt x="3342" y="1578"/>
                  </a:lnTo>
                  <a:lnTo>
                    <a:pt x="3008" y="1820"/>
                  </a:lnTo>
                  <a:lnTo>
                    <a:pt x="2711" y="2098"/>
                  </a:lnTo>
                  <a:lnTo>
                    <a:pt x="2414" y="2377"/>
                  </a:lnTo>
                  <a:lnTo>
                    <a:pt x="2136" y="2674"/>
                  </a:lnTo>
                  <a:lnTo>
                    <a:pt x="1876" y="2989"/>
                  </a:lnTo>
                  <a:lnTo>
                    <a:pt x="1616" y="3305"/>
                  </a:lnTo>
                  <a:lnTo>
                    <a:pt x="1393" y="3639"/>
                  </a:lnTo>
                  <a:lnTo>
                    <a:pt x="1189" y="3973"/>
                  </a:lnTo>
                  <a:lnTo>
                    <a:pt x="985" y="4326"/>
                  </a:lnTo>
                  <a:lnTo>
                    <a:pt x="818" y="4679"/>
                  </a:lnTo>
                  <a:lnTo>
                    <a:pt x="650" y="5031"/>
                  </a:lnTo>
                  <a:lnTo>
                    <a:pt x="502" y="5403"/>
                  </a:lnTo>
                  <a:lnTo>
                    <a:pt x="391" y="5774"/>
                  </a:lnTo>
                  <a:lnTo>
                    <a:pt x="279" y="6145"/>
                  </a:lnTo>
                  <a:lnTo>
                    <a:pt x="186" y="6516"/>
                  </a:lnTo>
                  <a:lnTo>
                    <a:pt x="112" y="6888"/>
                  </a:lnTo>
                  <a:lnTo>
                    <a:pt x="56" y="7277"/>
                  </a:lnTo>
                  <a:lnTo>
                    <a:pt x="19" y="7649"/>
                  </a:lnTo>
                  <a:lnTo>
                    <a:pt x="1" y="8020"/>
                  </a:lnTo>
                  <a:lnTo>
                    <a:pt x="1" y="8410"/>
                  </a:lnTo>
                  <a:lnTo>
                    <a:pt x="19" y="8781"/>
                  </a:lnTo>
                  <a:lnTo>
                    <a:pt x="56" y="9152"/>
                  </a:lnTo>
                  <a:lnTo>
                    <a:pt x="112" y="9505"/>
                  </a:lnTo>
                  <a:lnTo>
                    <a:pt x="186" y="9876"/>
                  </a:lnTo>
                  <a:lnTo>
                    <a:pt x="261" y="10229"/>
                  </a:lnTo>
                  <a:lnTo>
                    <a:pt x="353" y="10582"/>
                  </a:lnTo>
                  <a:lnTo>
                    <a:pt x="465" y="10916"/>
                  </a:lnTo>
                  <a:lnTo>
                    <a:pt x="595" y="11250"/>
                  </a:lnTo>
                  <a:lnTo>
                    <a:pt x="725" y="11566"/>
                  </a:lnTo>
                  <a:lnTo>
                    <a:pt x="1003" y="12215"/>
                  </a:lnTo>
                  <a:lnTo>
                    <a:pt x="1319" y="12810"/>
                  </a:lnTo>
                  <a:lnTo>
                    <a:pt x="1653" y="13404"/>
                  </a:lnTo>
                  <a:lnTo>
                    <a:pt x="2006" y="13960"/>
                  </a:lnTo>
                  <a:lnTo>
                    <a:pt x="2358" y="14480"/>
                  </a:lnTo>
                  <a:lnTo>
                    <a:pt x="2730" y="15000"/>
                  </a:lnTo>
                  <a:lnTo>
                    <a:pt x="3101" y="15501"/>
                  </a:lnTo>
                  <a:lnTo>
                    <a:pt x="3843" y="16448"/>
                  </a:lnTo>
                  <a:lnTo>
                    <a:pt x="4567" y="17339"/>
                  </a:lnTo>
                  <a:lnTo>
                    <a:pt x="5254" y="18193"/>
                  </a:lnTo>
                  <a:lnTo>
                    <a:pt x="5570" y="18620"/>
                  </a:lnTo>
                  <a:lnTo>
                    <a:pt x="5867" y="19028"/>
                  </a:lnTo>
                  <a:lnTo>
                    <a:pt x="6127" y="19455"/>
                  </a:lnTo>
                  <a:lnTo>
                    <a:pt x="6350" y="19882"/>
                  </a:lnTo>
                  <a:lnTo>
                    <a:pt x="6461" y="20087"/>
                  </a:lnTo>
                  <a:lnTo>
                    <a:pt x="6554" y="20309"/>
                  </a:lnTo>
                  <a:lnTo>
                    <a:pt x="6702" y="20736"/>
                  </a:lnTo>
                  <a:lnTo>
                    <a:pt x="6851" y="21163"/>
                  </a:lnTo>
                  <a:lnTo>
                    <a:pt x="6999" y="21590"/>
                  </a:lnTo>
                  <a:lnTo>
                    <a:pt x="7111" y="21794"/>
                  </a:lnTo>
                  <a:lnTo>
                    <a:pt x="7241" y="21962"/>
                  </a:lnTo>
                  <a:lnTo>
                    <a:pt x="7389" y="22129"/>
                  </a:lnTo>
                  <a:lnTo>
                    <a:pt x="7538" y="22277"/>
                  </a:lnTo>
                  <a:lnTo>
                    <a:pt x="7705" y="22407"/>
                  </a:lnTo>
                  <a:lnTo>
                    <a:pt x="7853" y="22537"/>
                  </a:lnTo>
                  <a:lnTo>
                    <a:pt x="8039" y="22630"/>
                  </a:lnTo>
                  <a:lnTo>
                    <a:pt x="8206" y="22723"/>
                  </a:lnTo>
                  <a:lnTo>
                    <a:pt x="8429" y="22797"/>
                  </a:lnTo>
                  <a:lnTo>
                    <a:pt x="8633" y="22871"/>
                  </a:lnTo>
                  <a:lnTo>
                    <a:pt x="8856" y="22908"/>
                  </a:lnTo>
                  <a:lnTo>
                    <a:pt x="9079" y="22945"/>
                  </a:lnTo>
                  <a:lnTo>
                    <a:pt x="9357" y="22964"/>
                  </a:lnTo>
                  <a:lnTo>
                    <a:pt x="9635" y="22945"/>
                  </a:lnTo>
                  <a:lnTo>
                    <a:pt x="10062" y="22927"/>
                  </a:lnTo>
                  <a:lnTo>
                    <a:pt x="10285" y="22908"/>
                  </a:lnTo>
                  <a:lnTo>
                    <a:pt x="10489" y="22834"/>
                  </a:lnTo>
                  <a:lnTo>
                    <a:pt x="10675" y="22741"/>
                  </a:lnTo>
                  <a:lnTo>
                    <a:pt x="10842" y="22648"/>
                  </a:lnTo>
                  <a:lnTo>
                    <a:pt x="10991" y="22518"/>
                  </a:lnTo>
                  <a:lnTo>
                    <a:pt x="11139" y="22370"/>
                  </a:lnTo>
                  <a:lnTo>
                    <a:pt x="11213" y="22296"/>
                  </a:lnTo>
                  <a:lnTo>
                    <a:pt x="11343" y="22092"/>
                  </a:lnTo>
                  <a:lnTo>
                    <a:pt x="11492" y="21869"/>
                  </a:lnTo>
                  <a:lnTo>
                    <a:pt x="11622" y="21627"/>
                  </a:lnTo>
                  <a:lnTo>
                    <a:pt x="11733" y="21349"/>
                  </a:lnTo>
                  <a:lnTo>
                    <a:pt x="11863" y="21052"/>
                  </a:lnTo>
                  <a:lnTo>
                    <a:pt x="11974" y="20736"/>
                  </a:lnTo>
                  <a:lnTo>
                    <a:pt x="12197" y="20087"/>
                  </a:lnTo>
                  <a:lnTo>
                    <a:pt x="12457" y="19363"/>
                  </a:lnTo>
                  <a:lnTo>
                    <a:pt x="12606" y="18991"/>
                  </a:lnTo>
                  <a:lnTo>
                    <a:pt x="12773" y="18620"/>
                  </a:lnTo>
                  <a:lnTo>
                    <a:pt x="12958" y="18230"/>
                  </a:lnTo>
                  <a:lnTo>
                    <a:pt x="13163" y="17840"/>
                  </a:lnTo>
                  <a:lnTo>
                    <a:pt x="13404" y="17451"/>
                  </a:lnTo>
                  <a:lnTo>
                    <a:pt x="13682" y="17079"/>
                  </a:lnTo>
                  <a:lnTo>
                    <a:pt x="14295" y="16300"/>
                  </a:lnTo>
                  <a:lnTo>
                    <a:pt x="14611" y="15873"/>
                  </a:lnTo>
                  <a:lnTo>
                    <a:pt x="14945" y="15446"/>
                  </a:lnTo>
                  <a:lnTo>
                    <a:pt x="15260" y="15000"/>
                  </a:lnTo>
                  <a:lnTo>
                    <a:pt x="15557" y="14517"/>
                  </a:lnTo>
                  <a:lnTo>
                    <a:pt x="15873" y="14035"/>
                  </a:lnTo>
                  <a:lnTo>
                    <a:pt x="16170" y="13515"/>
                  </a:lnTo>
                  <a:lnTo>
                    <a:pt x="16430" y="12977"/>
                  </a:lnTo>
                  <a:lnTo>
                    <a:pt x="16690" y="12420"/>
                  </a:lnTo>
                  <a:lnTo>
                    <a:pt x="16912" y="11826"/>
                  </a:lnTo>
                  <a:lnTo>
                    <a:pt x="17098" y="11213"/>
                  </a:lnTo>
                  <a:lnTo>
                    <a:pt x="17172" y="10897"/>
                  </a:lnTo>
                  <a:lnTo>
                    <a:pt x="17247" y="10582"/>
                  </a:lnTo>
                  <a:lnTo>
                    <a:pt x="17302" y="10248"/>
                  </a:lnTo>
                  <a:lnTo>
                    <a:pt x="17358" y="9914"/>
                  </a:lnTo>
                  <a:lnTo>
                    <a:pt x="17395" y="9579"/>
                  </a:lnTo>
                  <a:lnTo>
                    <a:pt x="17414" y="9245"/>
                  </a:lnTo>
                  <a:lnTo>
                    <a:pt x="17432" y="8893"/>
                  </a:lnTo>
                  <a:lnTo>
                    <a:pt x="17414" y="8558"/>
                  </a:lnTo>
                  <a:lnTo>
                    <a:pt x="17414" y="8206"/>
                  </a:lnTo>
                  <a:lnTo>
                    <a:pt x="17377" y="7853"/>
                  </a:lnTo>
                  <a:lnTo>
                    <a:pt x="17284" y="7166"/>
                  </a:lnTo>
                  <a:lnTo>
                    <a:pt x="17154" y="6461"/>
                  </a:lnTo>
                  <a:lnTo>
                    <a:pt x="16987" y="5755"/>
                  </a:lnTo>
                  <a:lnTo>
                    <a:pt x="16875" y="5403"/>
                  </a:lnTo>
                  <a:lnTo>
                    <a:pt x="16745" y="5050"/>
                  </a:lnTo>
                  <a:lnTo>
                    <a:pt x="16597" y="4697"/>
                  </a:lnTo>
                  <a:lnTo>
                    <a:pt x="16430" y="4363"/>
                  </a:lnTo>
                  <a:lnTo>
                    <a:pt x="16263" y="4029"/>
                  </a:lnTo>
                  <a:lnTo>
                    <a:pt x="16059" y="3713"/>
                  </a:lnTo>
                  <a:lnTo>
                    <a:pt x="15836" y="3398"/>
                  </a:lnTo>
                  <a:lnTo>
                    <a:pt x="15613" y="3082"/>
                  </a:lnTo>
                  <a:lnTo>
                    <a:pt x="15353" y="2785"/>
                  </a:lnTo>
                  <a:lnTo>
                    <a:pt x="15093" y="2507"/>
                  </a:lnTo>
                  <a:lnTo>
                    <a:pt x="14815" y="2228"/>
                  </a:lnTo>
                  <a:lnTo>
                    <a:pt x="14518" y="1968"/>
                  </a:lnTo>
                  <a:lnTo>
                    <a:pt x="14202" y="1727"/>
                  </a:lnTo>
                  <a:lnTo>
                    <a:pt x="13868" y="1504"/>
                  </a:lnTo>
                  <a:lnTo>
                    <a:pt x="13534" y="1300"/>
                  </a:lnTo>
                  <a:lnTo>
                    <a:pt x="13200" y="1096"/>
                  </a:lnTo>
                  <a:lnTo>
                    <a:pt x="12828" y="910"/>
                  </a:lnTo>
                  <a:lnTo>
                    <a:pt x="12457" y="743"/>
                  </a:lnTo>
                  <a:lnTo>
                    <a:pt x="12086" y="613"/>
                  </a:lnTo>
                  <a:lnTo>
                    <a:pt x="11696" y="464"/>
                  </a:lnTo>
                  <a:lnTo>
                    <a:pt x="11306" y="353"/>
                  </a:lnTo>
                  <a:lnTo>
                    <a:pt x="10916" y="260"/>
                  </a:lnTo>
                  <a:lnTo>
                    <a:pt x="10526" y="167"/>
                  </a:lnTo>
                  <a:lnTo>
                    <a:pt x="10118" y="112"/>
                  </a:lnTo>
                  <a:lnTo>
                    <a:pt x="9710" y="56"/>
                  </a:lnTo>
                  <a:lnTo>
                    <a:pt x="9301" y="19"/>
                  </a:lnTo>
                  <a:lnTo>
                    <a:pt x="88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dist="66675" dir="4260000" algn="bl" rotWithShape="0">
                <a:srgbClr val="000000">
                  <a:alpha val="11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55"/>
            <p:cNvSpPr/>
            <p:nvPr/>
          </p:nvSpPr>
          <p:spPr>
            <a:xfrm>
              <a:off x="2297450" y="2070025"/>
              <a:ext cx="409825" cy="554150"/>
            </a:xfrm>
            <a:custGeom>
              <a:avLst/>
              <a:gdLst/>
              <a:ahLst/>
              <a:cxnLst/>
              <a:rect l="l" t="t" r="r" b="b"/>
              <a:pathLst>
                <a:path w="16393" h="22166" extrusionOk="0">
                  <a:moveTo>
                    <a:pt x="8410" y="1690"/>
                  </a:moveTo>
                  <a:lnTo>
                    <a:pt x="8707" y="1708"/>
                  </a:lnTo>
                  <a:lnTo>
                    <a:pt x="9004" y="1745"/>
                  </a:lnTo>
                  <a:lnTo>
                    <a:pt x="9301" y="1782"/>
                  </a:lnTo>
                  <a:lnTo>
                    <a:pt x="9579" y="1838"/>
                  </a:lnTo>
                  <a:lnTo>
                    <a:pt x="9876" y="1894"/>
                  </a:lnTo>
                  <a:lnTo>
                    <a:pt x="10173" y="1968"/>
                  </a:lnTo>
                  <a:lnTo>
                    <a:pt x="10452" y="2061"/>
                  </a:lnTo>
                  <a:lnTo>
                    <a:pt x="10749" y="2172"/>
                  </a:lnTo>
                  <a:lnTo>
                    <a:pt x="11027" y="2284"/>
                  </a:lnTo>
                  <a:lnTo>
                    <a:pt x="11306" y="2432"/>
                  </a:lnTo>
                  <a:lnTo>
                    <a:pt x="11565" y="2581"/>
                  </a:lnTo>
                  <a:lnTo>
                    <a:pt x="11807" y="2766"/>
                  </a:lnTo>
                  <a:lnTo>
                    <a:pt x="12048" y="2933"/>
                  </a:lnTo>
                  <a:lnTo>
                    <a:pt x="12289" y="3119"/>
                  </a:lnTo>
                  <a:lnTo>
                    <a:pt x="12512" y="3323"/>
                  </a:lnTo>
                  <a:lnTo>
                    <a:pt x="12921" y="3732"/>
                  </a:lnTo>
                  <a:lnTo>
                    <a:pt x="13125" y="3954"/>
                  </a:lnTo>
                  <a:lnTo>
                    <a:pt x="13310" y="4196"/>
                  </a:lnTo>
                  <a:lnTo>
                    <a:pt x="13478" y="4419"/>
                  </a:lnTo>
                  <a:lnTo>
                    <a:pt x="13645" y="4678"/>
                  </a:lnTo>
                  <a:lnTo>
                    <a:pt x="13793" y="4938"/>
                  </a:lnTo>
                  <a:lnTo>
                    <a:pt x="13923" y="5198"/>
                  </a:lnTo>
                  <a:lnTo>
                    <a:pt x="14016" y="5477"/>
                  </a:lnTo>
                  <a:lnTo>
                    <a:pt x="14127" y="5755"/>
                  </a:lnTo>
                  <a:lnTo>
                    <a:pt x="14202" y="6034"/>
                  </a:lnTo>
                  <a:lnTo>
                    <a:pt x="14257" y="6312"/>
                  </a:lnTo>
                  <a:lnTo>
                    <a:pt x="14313" y="6591"/>
                  </a:lnTo>
                  <a:lnTo>
                    <a:pt x="14350" y="6869"/>
                  </a:lnTo>
                  <a:lnTo>
                    <a:pt x="14369" y="7147"/>
                  </a:lnTo>
                  <a:lnTo>
                    <a:pt x="14369" y="7426"/>
                  </a:lnTo>
                  <a:lnTo>
                    <a:pt x="14369" y="7704"/>
                  </a:lnTo>
                  <a:lnTo>
                    <a:pt x="14331" y="7983"/>
                  </a:lnTo>
                  <a:lnTo>
                    <a:pt x="14294" y="8261"/>
                  </a:lnTo>
                  <a:lnTo>
                    <a:pt x="14257" y="8540"/>
                  </a:lnTo>
                  <a:lnTo>
                    <a:pt x="14183" y="8800"/>
                  </a:lnTo>
                  <a:lnTo>
                    <a:pt x="14109" y="9060"/>
                  </a:lnTo>
                  <a:lnTo>
                    <a:pt x="14034" y="9319"/>
                  </a:lnTo>
                  <a:lnTo>
                    <a:pt x="13942" y="9561"/>
                  </a:lnTo>
                  <a:lnTo>
                    <a:pt x="13830" y="9821"/>
                  </a:lnTo>
                  <a:lnTo>
                    <a:pt x="13719" y="10043"/>
                  </a:lnTo>
                  <a:lnTo>
                    <a:pt x="13589" y="10285"/>
                  </a:lnTo>
                  <a:lnTo>
                    <a:pt x="13459" y="10508"/>
                  </a:lnTo>
                  <a:lnTo>
                    <a:pt x="13162" y="10934"/>
                  </a:lnTo>
                  <a:lnTo>
                    <a:pt x="12846" y="11324"/>
                  </a:lnTo>
                  <a:lnTo>
                    <a:pt x="12661" y="11510"/>
                  </a:lnTo>
                  <a:lnTo>
                    <a:pt x="12475" y="11677"/>
                  </a:lnTo>
                  <a:lnTo>
                    <a:pt x="12271" y="11844"/>
                  </a:lnTo>
                  <a:lnTo>
                    <a:pt x="12085" y="11993"/>
                  </a:lnTo>
                  <a:lnTo>
                    <a:pt x="11862" y="12123"/>
                  </a:lnTo>
                  <a:lnTo>
                    <a:pt x="11658" y="12253"/>
                  </a:lnTo>
                  <a:lnTo>
                    <a:pt x="11231" y="12457"/>
                  </a:lnTo>
                  <a:lnTo>
                    <a:pt x="10786" y="12624"/>
                  </a:lnTo>
                  <a:lnTo>
                    <a:pt x="10340" y="12754"/>
                  </a:lnTo>
                  <a:lnTo>
                    <a:pt x="9913" y="12865"/>
                  </a:lnTo>
                  <a:lnTo>
                    <a:pt x="9468" y="12939"/>
                  </a:lnTo>
                  <a:lnTo>
                    <a:pt x="9041" y="12995"/>
                  </a:lnTo>
                  <a:lnTo>
                    <a:pt x="8632" y="13014"/>
                  </a:lnTo>
                  <a:lnTo>
                    <a:pt x="8205" y="13014"/>
                  </a:lnTo>
                  <a:lnTo>
                    <a:pt x="7797" y="12995"/>
                  </a:lnTo>
                  <a:lnTo>
                    <a:pt x="7407" y="12958"/>
                  </a:lnTo>
                  <a:lnTo>
                    <a:pt x="7036" y="12902"/>
                  </a:lnTo>
                  <a:lnTo>
                    <a:pt x="6665" y="12809"/>
                  </a:lnTo>
                  <a:lnTo>
                    <a:pt x="6312" y="12717"/>
                  </a:lnTo>
                  <a:lnTo>
                    <a:pt x="5959" y="12605"/>
                  </a:lnTo>
                  <a:lnTo>
                    <a:pt x="5644" y="12475"/>
                  </a:lnTo>
                  <a:lnTo>
                    <a:pt x="5347" y="12327"/>
                  </a:lnTo>
                  <a:lnTo>
                    <a:pt x="5049" y="12160"/>
                  </a:lnTo>
                  <a:lnTo>
                    <a:pt x="4790" y="11993"/>
                  </a:lnTo>
                  <a:lnTo>
                    <a:pt x="4530" y="11807"/>
                  </a:lnTo>
                  <a:lnTo>
                    <a:pt x="4307" y="11621"/>
                  </a:lnTo>
                  <a:lnTo>
                    <a:pt x="4103" y="11436"/>
                  </a:lnTo>
                  <a:lnTo>
                    <a:pt x="3917" y="11250"/>
                  </a:lnTo>
                  <a:lnTo>
                    <a:pt x="3731" y="11046"/>
                  </a:lnTo>
                  <a:lnTo>
                    <a:pt x="3583" y="10860"/>
                  </a:lnTo>
                  <a:lnTo>
                    <a:pt x="3434" y="10656"/>
                  </a:lnTo>
                  <a:lnTo>
                    <a:pt x="3323" y="10470"/>
                  </a:lnTo>
                  <a:lnTo>
                    <a:pt x="3304" y="10452"/>
                  </a:lnTo>
                  <a:lnTo>
                    <a:pt x="3137" y="10210"/>
                  </a:lnTo>
                  <a:lnTo>
                    <a:pt x="3007" y="10025"/>
                  </a:lnTo>
                  <a:lnTo>
                    <a:pt x="2915" y="9821"/>
                  </a:lnTo>
                  <a:lnTo>
                    <a:pt x="2729" y="9412"/>
                  </a:lnTo>
                  <a:lnTo>
                    <a:pt x="2580" y="8967"/>
                  </a:lnTo>
                  <a:lnTo>
                    <a:pt x="2525" y="8744"/>
                  </a:lnTo>
                  <a:lnTo>
                    <a:pt x="2488" y="8521"/>
                  </a:lnTo>
                  <a:lnTo>
                    <a:pt x="2432" y="8057"/>
                  </a:lnTo>
                  <a:lnTo>
                    <a:pt x="2395" y="7574"/>
                  </a:lnTo>
                  <a:lnTo>
                    <a:pt x="2413" y="7092"/>
                  </a:lnTo>
                  <a:lnTo>
                    <a:pt x="2469" y="6609"/>
                  </a:lnTo>
                  <a:lnTo>
                    <a:pt x="2543" y="6108"/>
                  </a:lnTo>
                  <a:lnTo>
                    <a:pt x="2673" y="5625"/>
                  </a:lnTo>
                  <a:lnTo>
                    <a:pt x="2840" y="5124"/>
                  </a:lnTo>
                  <a:lnTo>
                    <a:pt x="3045" y="4641"/>
                  </a:lnTo>
                  <a:lnTo>
                    <a:pt x="3175" y="4419"/>
                  </a:lnTo>
                  <a:lnTo>
                    <a:pt x="3304" y="4177"/>
                  </a:lnTo>
                  <a:lnTo>
                    <a:pt x="3453" y="3954"/>
                  </a:lnTo>
                  <a:lnTo>
                    <a:pt x="3620" y="3732"/>
                  </a:lnTo>
                  <a:lnTo>
                    <a:pt x="3787" y="3527"/>
                  </a:lnTo>
                  <a:lnTo>
                    <a:pt x="3973" y="3323"/>
                  </a:lnTo>
                  <a:lnTo>
                    <a:pt x="4177" y="3138"/>
                  </a:lnTo>
                  <a:lnTo>
                    <a:pt x="4400" y="2952"/>
                  </a:lnTo>
                  <a:lnTo>
                    <a:pt x="4623" y="2785"/>
                  </a:lnTo>
                  <a:lnTo>
                    <a:pt x="4845" y="2618"/>
                  </a:lnTo>
                  <a:lnTo>
                    <a:pt x="5087" y="2469"/>
                  </a:lnTo>
                  <a:lnTo>
                    <a:pt x="5347" y="2339"/>
                  </a:lnTo>
                  <a:lnTo>
                    <a:pt x="5588" y="2228"/>
                  </a:lnTo>
                  <a:lnTo>
                    <a:pt x="5866" y="2117"/>
                  </a:lnTo>
                  <a:lnTo>
                    <a:pt x="6126" y="2005"/>
                  </a:lnTo>
                  <a:lnTo>
                    <a:pt x="6405" y="1931"/>
                  </a:lnTo>
                  <a:lnTo>
                    <a:pt x="6683" y="1857"/>
                  </a:lnTo>
                  <a:lnTo>
                    <a:pt x="6962" y="1801"/>
                  </a:lnTo>
                  <a:lnTo>
                    <a:pt x="7240" y="1764"/>
                  </a:lnTo>
                  <a:lnTo>
                    <a:pt x="7537" y="1727"/>
                  </a:lnTo>
                  <a:lnTo>
                    <a:pt x="7834" y="1708"/>
                  </a:lnTo>
                  <a:lnTo>
                    <a:pt x="8113" y="1690"/>
                  </a:lnTo>
                  <a:close/>
                  <a:moveTo>
                    <a:pt x="7927" y="0"/>
                  </a:moveTo>
                  <a:lnTo>
                    <a:pt x="7537" y="19"/>
                  </a:lnTo>
                  <a:lnTo>
                    <a:pt x="7147" y="37"/>
                  </a:lnTo>
                  <a:lnTo>
                    <a:pt x="6739" y="93"/>
                  </a:lnTo>
                  <a:lnTo>
                    <a:pt x="6349" y="149"/>
                  </a:lnTo>
                  <a:lnTo>
                    <a:pt x="5959" y="223"/>
                  </a:lnTo>
                  <a:lnTo>
                    <a:pt x="5569" y="316"/>
                  </a:lnTo>
                  <a:lnTo>
                    <a:pt x="5198" y="427"/>
                  </a:lnTo>
                  <a:lnTo>
                    <a:pt x="4827" y="557"/>
                  </a:lnTo>
                  <a:lnTo>
                    <a:pt x="4474" y="706"/>
                  </a:lnTo>
                  <a:lnTo>
                    <a:pt x="4121" y="873"/>
                  </a:lnTo>
                  <a:lnTo>
                    <a:pt x="3787" y="1058"/>
                  </a:lnTo>
                  <a:lnTo>
                    <a:pt x="3453" y="1244"/>
                  </a:lnTo>
                  <a:lnTo>
                    <a:pt x="3137" y="1467"/>
                  </a:lnTo>
                  <a:lnTo>
                    <a:pt x="2822" y="1708"/>
                  </a:lnTo>
                  <a:lnTo>
                    <a:pt x="2543" y="1950"/>
                  </a:lnTo>
                  <a:lnTo>
                    <a:pt x="2265" y="2209"/>
                  </a:lnTo>
                  <a:lnTo>
                    <a:pt x="2005" y="2488"/>
                  </a:lnTo>
                  <a:lnTo>
                    <a:pt x="1764" y="2766"/>
                  </a:lnTo>
                  <a:lnTo>
                    <a:pt x="1522" y="3063"/>
                  </a:lnTo>
                  <a:lnTo>
                    <a:pt x="1318" y="3379"/>
                  </a:lnTo>
                  <a:lnTo>
                    <a:pt x="1114" y="3695"/>
                  </a:lnTo>
                  <a:lnTo>
                    <a:pt x="928" y="4029"/>
                  </a:lnTo>
                  <a:lnTo>
                    <a:pt x="761" y="4344"/>
                  </a:lnTo>
                  <a:lnTo>
                    <a:pt x="613" y="4697"/>
                  </a:lnTo>
                  <a:lnTo>
                    <a:pt x="483" y="5031"/>
                  </a:lnTo>
                  <a:lnTo>
                    <a:pt x="353" y="5365"/>
                  </a:lnTo>
                  <a:lnTo>
                    <a:pt x="260" y="5718"/>
                  </a:lnTo>
                  <a:lnTo>
                    <a:pt x="167" y="6071"/>
                  </a:lnTo>
                  <a:lnTo>
                    <a:pt x="111" y="6423"/>
                  </a:lnTo>
                  <a:lnTo>
                    <a:pt x="56" y="6776"/>
                  </a:lnTo>
                  <a:lnTo>
                    <a:pt x="19" y="7129"/>
                  </a:lnTo>
                  <a:lnTo>
                    <a:pt x="0" y="7482"/>
                  </a:lnTo>
                  <a:lnTo>
                    <a:pt x="0" y="7834"/>
                  </a:lnTo>
                  <a:lnTo>
                    <a:pt x="0" y="8187"/>
                  </a:lnTo>
                  <a:lnTo>
                    <a:pt x="37" y="8540"/>
                  </a:lnTo>
                  <a:lnTo>
                    <a:pt x="74" y="8874"/>
                  </a:lnTo>
                  <a:lnTo>
                    <a:pt x="149" y="9208"/>
                  </a:lnTo>
                  <a:lnTo>
                    <a:pt x="223" y="9542"/>
                  </a:lnTo>
                  <a:lnTo>
                    <a:pt x="316" y="9876"/>
                  </a:lnTo>
                  <a:lnTo>
                    <a:pt x="409" y="10192"/>
                  </a:lnTo>
                  <a:lnTo>
                    <a:pt x="650" y="10823"/>
                  </a:lnTo>
                  <a:lnTo>
                    <a:pt x="910" y="11436"/>
                  </a:lnTo>
                  <a:lnTo>
                    <a:pt x="1207" y="12030"/>
                  </a:lnTo>
                  <a:lnTo>
                    <a:pt x="1522" y="12587"/>
                  </a:lnTo>
                  <a:lnTo>
                    <a:pt x="1856" y="13144"/>
                  </a:lnTo>
                  <a:lnTo>
                    <a:pt x="2209" y="13663"/>
                  </a:lnTo>
                  <a:lnTo>
                    <a:pt x="2562" y="14165"/>
                  </a:lnTo>
                  <a:lnTo>
                    <a:pt x="2933" y="14666"/>
                  </a:lnTo>
                  <a:lnTo>
                    <a:pt x="3657" y="15613"/>
                  </a:lnTo>
                  <a:lnTo>
                    <a:pt x="4363" y="16522"/>
                  </a:lnTo>
                  <a:lnTo>
                    <a:pt x="5031" y="17395"/>
                  </a:lnTo>
                  <a:lnTo>
                    <a:pt x="5347" y="17840"/>
                  </a:lnTo>
                  <a:lnTo>
                    <a:pt x="5644" y="18267"/>
                  </a:lnTo>
                  <a:lnTo>
                    <a:pt x="5922" y="18713"/>
                  </a:lnTo>
                  <a:lnTo>
                    <a:pt x="6145" y="19177"/>
                  </a:lnTo>
                  <a:lnTo>
                    <a:pt x="6238" y="19400"/>
                  </a:lnTo>
                  <a:lnTo>
                    <a:pt x="6330" y="19622"/>
                  </a:lnTo>
                  <a:lnTo>
                    <a:pt x="6479" y="20068"/>
                  </a:lnTo>
                  <a:lnTo>
                    <a:pt x="6609" y="20495"/>
                  </a:lnTo>
                  <a:lnTo>
                    <a:pt x="6757" y="20903"/>
                  </a:lnTo>
                  <a:lnTo>
                    <a:pt x="6832" y="21070"/>
                  </a:lnTo>
                  <a:lnTo>
                    <a:pt x="6943" y="21237"/>
                  </a:lnTo>
                  <a:lnTo>
                    <a:pt x="7054" y="21367"/>
                  </a:lnTo>
                  <a:lnTo>
                    <a:pt x="7184" y="21516"/>
                  </a:lnTo>
                  <a:lnTo>
                    <a:pt x="7333" y="21627"/>
                  </a:lnTo>
                  <a:lnTo>
                    <a:pt x="7481" y="21739"/>
                  </a:lnTo>
                  <a:lnTo>
                    <a:pt x="7630" y="21832"/>
                  </a:lnTo>
                  <a:lnTo>
                    <a:pt x="7778" y="21924"/>
                  </a:lnTo>
                  <a:lnTo>
                    <a:pt x="7945" y="21980"/>
                  </a:lnTo>
                  <a:lnTo>
                    <a:pt x="8094" y="22054"/>
                  </a:lnTo>
                  <a:lnTo>
                    <a:pt x="8410" y="22129"/>
                  </a:lnTo>
                  <a:lnTo>
                    <a:pt x="8725" y="22166"/>
                  </a:lnTo>
                  <a:lnTo>
                    <a:pt x="9022" y="22166"/>
                  </a:lnTo>
                  <a:lnTo>
                    <a:pt x="9301" y="22147"/>
                  </a:lnTo>
                  <a:lnTo>
                    <a:pt x="9561" y="22091"/>
                  </a:lnTo>
                  <a:lnTo>
                    <a:pt x="9802" y="22017"/>
                  </a:lnTo>
                  <a:lnTo>
                    <a:pt x="10006" y="21924"/>
                  </a:lnTo>
                  <a:lnTo>
                    <a:pt x="10192" y="21813"/>
                  </a:lnTo>
                  <a:lnTo>
                    <a:pt x="10359" y="21702"/>
                  </a:lnTo>
                  <a:lnTo>
                    <a:pt x="10507" y="21590"/>
                  </a:lnTo>
                  <a:lnTo>
                    <a:pt x="10619" y="21479"/>
                  </a:lnTo>
                  <a:lnTo>
                    <a:pt x="10674" y="21423"/>
                  </a:lnTo>
                  <a:lnTo>
                    <a:pt x="10841" y="21089"/>
                  </a:lnTo>
                  <a:lnTo>
                    <a:pt x="10916" y="20903"/>
                  </a:lnTo>
                  <a:lnTo>
                    <a:pt x="10990" y="20699"/>
                  </a:lnTo>
                  <a:lnTo>
                    <a:pt x="11194" y="20105"/>
                  </a:lnTo>
                  <a:lnTo>
                    <a:pt x="11398" y="19437"/>
                  </a:lnTo>
                  <a:lnTo>
                    <a:pt x="11640" y="18713"/>
                  </a:lnTo>
                  <a:lnTo>
                    <a:pt x="11788" y="18323"/>
                  </a:lnTo>
                  <a:lnTo>
                    <a:pt x="11937" y="17933"/>
                  </a:lnTo>
                  <a:lnTo>
                    <a:pt x="12122" y="17525"/>
                  </a:lnTo>
                  <a:lnTo>
                    <a:pt x="12345" y="17116"/>
                  </a:lnTo>
                  <a:lnTo>
                    <a:pt x="12586" y="16708"/>
                  </a:lnTo>
                  <a:lnTo>
                    <a:pt x="12865" y="16299"/>
                  </a:lnTo>
                  <a:lnTo>
                    <a:pt x="13459" y="15501"/>
                  </a:lnTo>
                  <a:lnTo>
                    <a:pt x="13775" y="15093"/>
                  </a:lnTo>
                  <a:lnTo>
                    <a:pt x="14072" y="14666"/>
                  </a:lnTo>
                  <a:lnTo>
                    <a:pt x="14369" y="14202"/>
                  </a:lnTo>
                  <a:lnTo>
                    <a:pt x="14666" y="13738"/>
                  </a:lnTo>
                  <a:lnTo>
                    <a:pt x="14963" y="13255"/>
                  </a:lnTo>
                  <a:lnTo>
                    <a:pt x="15241" y="12754"/>
                  </a:lnTo>
                  <a:lnTo>
                    <a:pt x="15501" y="12234"/>
                  </a:lnTo>
                  <a:lnTo>
                    <a:pt x="15724" y="11696"/>
                  </a:lnTo>
                  <a:lnTo>
                    <a:pt x="15928" y="11120"/>
                  </a:lnTo>
                  <a:lnTo>
                    <a:pt x="16114" y="10526"/>
                  </a:lnTo>
                  <a:lnTo>
                    <a:pt x="16244" y="9932"/>
                  </a:lnTo>
                  <a:lnTo>
                    <a:pt x="16299" y="9616"/>
                  </a:lnTo>
                  <a:lnTo>
                    <a:pt x="16336" y="9301"/>
                  </a:lnTo>
                  <a:lnTo>
                    <a:pt x="16373" y="8985"/>
                  </a:lnTo>
                  <a:lnTo>
                    <a:pt x="16392" y="8670"/>
                  </a:lnTo>
                  <a:lnTo>
                    <a:pt x="16392" y="8336"/>
                  </a:lnTo>
                  <a:lnTo>
                    <a:pt x="16392" y="8001"/>
                  </a:lnTo>
                  <a:lnTo>
                    <a:pt x="16373" y="7686"/>
                  </a:lnTo>
                  <a:lnTo>
                    <a:pt x="16336" y="7352"/>
                  </a:lnTo>
                  <a:lnTo>
                    <a:pt x="16244" y="6683"/>
                  </a:lnTo>
                  <a:lnTo>
                    <a:pt x="16114" y="6015"/>
                  </a:lnTo>
                  <a:lnTo>
                    <a:pt x="15947" y="5347"/>
                  </a:lnTo>
                  <a:lnTo>
                    <a:pt x="15835" y="5013"/>
                  </a:lnTo>
                  <a:lnTo>
                    <a:pt x="15724" y="4678"/>
                  </a:lnTo>
                  <a:lnTo>
                    <a:pt x="15575" y="4363"/>
                  </a:lnTo>
                  <a:lnTo>
                    <a:pt x="15427" y="4047"/>
                  </a:lnTo>
                  <a:lnTo>
                    <a:pt x="15260" y="3750"/>
                  </a:lnTo>
                  <a:lnTo>
                    <a:pt x="15074" y="3435"/>
                  </a:lnTo>
                  <a:lnTo>
                    <a:pt x="14870" y="3138"/>
                  </a:lnTo>
                  <a:lnTo>
                    <a:pt x="14647" y="2859"/>
                  </a:lnTo>
                  <a:lnTo>
                    <a:pt x="14424" y="2581"/>
                  </a:lnTo>
                  <a:lnTo>
                    <a:pt x="14164" y="2321"/>
                  </a:lnTo>
                  <a:lnTo>
                    <a:pt x="13904" y="2079"/>
                  </a:lnTo>
                  <a:lnTo>
                    <a:pt x="13626" y="1838"/>
                  </a:lnTo>
                  <a:lnTo>
                    <a:pt x="13329" y="1615"/>
                  </a:lnTo>
                  <a:lnTo>
                    <a:pt x="13032" y="1411"/>
                  </a:lnTo>
                  <a:lnTo>
                    <a:pt x="12716" y="1207"/>
                  </a:lnTo>
                  <a:lnTo>
                    <a:pt x="12401" y="1021"/>
                  </a:lnTo>
                  <a:lnTo>
                    <a:pt x="12067" y="854"/>
                  </a:lnTo>
                  <a:lnTo>
                    <a:pt x="11714" y="706"/>
                  </a:lnTo>
                  <a:lnTo>
                    <a:pt x="11361" y="576"/>
                  </a:lnTo>
                  <a:lnTo>
                    <a:pt x="10990" y="446"/>
                  </a:lnTo>
                  <a:lnTo>
                    <a:pt x="10637" y="334"/>
                  </a:lnTo>
                  <a:lnTo>
                    <a:pt x="10247" y="242"/>
                  </a:lnTo>
                  <a:lnTo>
                    <a:pt x="9876" y="167"/>
                  </a:lnTo>
                  <a:lnTo>
                    <a:pt x="9486" y="112"/>
                  </a:lnTo>
                  <a:lnTo>
                    <a:pt x="9115" y="56"/>
                  </a:lnTo>
                  <a:lnTo>
                    <a:pt x="8725" y="19"/>
                  </a:lnTo>
                  <a:lnTo>
                    <a:pt x="831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dist="66675" dir="4260000" algn="bl" rotWithShape="0">
                <a:srgbClr val="000000">
                  <a:alpha val="11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55"/>
            <p:cNvSpPr/>
            <p:nvPr/>
          </p:nvSpPr>
          <p:spPr>
            <a:xfrm>
              <a:off x="2357300" y="2112250"/>
              <a:ext cx="299375" cy="283125"/>
            </a:xfrm>
            <a:custGeom>
              <a:avLst/>
              <a:gdLst/>
              <a:ahLst/>
              <a:cxnLst/>
              <a:rect l="l" t="t" r="r" b="b"/>
              <a:pathLst>
                <a:path w="11975" h="11325" extrusionOk="0">
                  <a:moveTo>
                    <a:pt x="5737" y="650"/>
                  </a:moveTo>
                  <a:lnTo>
                    <a:pt x="6257" y="669"/>
                  </a:lnTo>
                  <a:lnTo>
                    <a:pt x="6795" y="725"/>
                  </a:lnTo>
                  <a:lnTo>
                    <a:pt x="7074" y="780"/>
                  </a:lnTo>
                  <a:lnTo>
                    <a:pt x="7334" y="836"/>
                  </a:lnTo>
                  <a:lnTo>
                    <a:pt x="7593" y="910"/>
                  </a:lnTo>
                  <a:lnTo>
                    <a:pt x="7853" y="985"/>
                  </a:lnTo>
                  <a:lnTo>
                    <a:pt x="8095" y="1077"/>
                  </a:lnTo>
                  <a:lnTo>
                    <a:pt x="8355" y="1189"/>
                  </a:lnTo>
                  <a:lnTo>
                    <a:pt x="8577" y="1300"/>
                  </a:lnTo>
                  <a:lnTo>
                    <a:pt x="8819" y="1449"/>
                  </a:lnTo>
                  <a:lnTo>
                    <a:pt x="9041" y="1597"/>
                  </a:lnTo>
                  <a:lnTo>
                    <a:pt x="9264" y="1764"/>
                  </a:lnTo>
                  <a:lnTo>
                    <a:pt x="9468" y="1931"/>
                  </a:lnTo>
                  <a:lnTo>
                    <a:pt x="9673" y="2117"/>
                  </a:lnTo>
                  <a:lnTo>
                    <a:pt x="10062" y="2488"/>
                  </a:lnTo>
                  <a:lnTo>
                    <a:pt x="10230" y="2692"/>
                  </a:lnTo>
                  <a:lnTo>
                    <a:pt x="10397" y="2897"/>
                  </a:lnTo>
                  <a:lnTo>
                    <a:pt x="10564" y="3101"/>
                  </a:lnTo>
                  <a:lnTo>
                    <a:pt x="10694" y="3324"/>
                  </a:lnTo>
                  <a:lnTo>
                    <a:pt x="10824" y="3546"/>
                  </a:lnTo>
                  <a:lnTo>
                    <a:pt x="10935" y="3769"/>
                  </a:lnTo>
                  <a:lnTo>
                    <a:pt x="11028" y="4010"/>
                  </a:lnTo>
                  <a:lnTo>
                    <a:pt x="11121" y="4252"/>
                  </a:lnTo>
                  <a:lnTo>
                    <a:pt x="11195" y="4493"/>
                  </a:lnTo>
                  <a:lnTo>
                    <a:pt x="11251" y="4753"/>
                  </a:lnTo>
                  <a:lnTo>
                    <a:pt x="11288" y="4994"/>
                  </a:lnTo>
                  <a:lnTo>
                    <a:pt x="11325" y="5254"/>
                  </a:lnTo>
                  <a:lnTo>
                    <a:pt x="11343" y="5496"/>
                  </a:lnTo>
                  <a:lnTo>
                    <a:pt x="11343" y="5737"/>
                  </a:lnTo>
                  <a:lnTo>
                    <a:pt x="11343" y="5997"/>
                  </a:lnTo>
                  <a:lnTo>
                    <a:pt x="11325" y="6238"/>
                  </a:lnTo>
                  <a:lnTo>
                    <a:pt x="11288" y="6479"/>
                  </a:lnTo>
                  <a:lnTo>
                    <a:pt x="11251" y="6721"/>
                  </a:lnTo>
                  <a:lnTo>
                    <a:pt x="11195" y="6962"/>
                  </a:lnTo>
                  <a:lnTo>
                    <a:pt x="11139" y="7203"/>
                  </a:lnTo>
                  <a:lnTo>
                    <a:pt x="11065" y="7426"/>
                  </a:lnTo>
                  <a:lnTo>
                    <a:pt x="10991" y="7649"/>
                  </a:lnTo>
                  <a:lnTo>
                    <a:pt x="10879" y="7872"/>
                  </a:lnTo>
                  <a:lnTo>
                    <a:pt x="10786" y="8095"/>
                  </a:lnTo>
                  <a:lnTo>
                    <a:pt x="10675" y="8299"/>
                  </a:lnTo>
                  <a:lnTo>
                    <a:pt x="10545" y="8503"/>
                  </a:lnTo>
                  <a:lnTo>
                    <a:pt x="10285" y="8893"/>
                  </a:lnTo>
                  <a:lnTo>
                    <a:pt x="10007" y="9264"/>
                  </a:lnTo>
                  <a:lnTo>
                    <a:pt x="9858" y="9413"/>
                  </a:lnTo>
                  <a:lnTo>
                    <a:pt x="9710" y="9561"/>
                  </a:lnTo>
                  <a:lnTo>
                    <a:pt x="9543" y="9710"/>
                  </a:lnTo>
                  <a:lnTo>
                    <a:pt x="9357" y="9840"/>
                  </a:lnTo>
                  <a:lnTo>
                    <a:pt x="9171" y="9951"/>
                  </a:lnTo>
                  <a:lnTo>
                    <a:pt x="8986" y="10062"/>
                  </a:lnTo>
                  <a:lnTo>
                    <a:pt x="8596" y="10266"/>
                  </a:lnTo>
                  <a:lnTo>
                    <a:pt x="8206" y="10434"/>
                  </a:lnTo>
                  <a:lnTo>
                    <a:pt x="7798" y="10564"/>
                  </a:lnTo>
                  <a:lnTo>
                    <a:pt x="7408" y="10675"/>
                  </a:lnTo>
                  <a:lnTo>
                    <a:pt x="6999" y="10749"/>
                  </a:lnTo>
                  <a:lnTo>
                    <a:pt x="6610" y="10805"/>
                  </a:lnTo>
                  <a:lnTo>
                    <a:pt x="6201" y="10842"/>
                  </a:lnTo>
                  <a:lnTo>
                    <a:pt x="5811" y="10861"/>
                  </a:lnTo>
                  <a:lnTo>
                    <a:pt x="5440" y="10842"/>
                  </a:lnTo>
                  <a:lnTo>
                    <a:pt x="5069" y="10805"/>
                  </a:lnTo>
                  <a:lnTo>
                    <a:pt x="4735" y="10768"/>
                  </a:lnTo>
                  <a:lnTo>
                    <a:pt x="4419" y="10712"/>
                  </a:lnTo>
                  <a:lnTo>
                    <a:pt x="4141" y="10601"/>
                  </a:lnTo>
                  <a:lnTo>
                    <a:pt x="3862" y="10489"/>
                  </a:lnTo>
                  <a:lnTo>
                    <a:pt x="3565" y="10359"/>
                  </a:lnTo>
                  <a:lnTo>
                    <a:pt x="3268" y="10211"/>
                  </a:lnTo>
                  <a:lnTo>
                    <a:pt x="2990" y="10044"/>
                  </a:lnTo>
                  <a:lnTo>
                    <a:pt x="2711" y="9840"/>
                  </a:lnTo>
                  <a:lnTo>
                    <a:pt x="2414" y="9635"/>
                  </a:lnTo>
                  <a:lnTo>
                    <a:pt x="2136" y="9394"/>
                  </a:lnTo>
                  <a:lnTo>
                    <a:pt x="1876" y="9153"/>
                  </a:lnTo>
                  <a:lnTo>
                    <a:pt x="1616" y="8874"/>
                  </a:lnTo>
                  <a:lnTo>
                    <a:pt x="1375" y="8577"/>
                  </a:lnTo>
                  <a:lnTo>
                    <a:pt x="1170" y="8262"/>
                  </a:lnTo>
                  <a:lnTo>
                    <a:pt x="985" y="7909"/>
                  </a:lnTo>
                  <a:lnTo>
                    <a:pt x="818" y="7538"/>
                  </a:lnTo>
                  <a:lnTo>
                    <a:pt x="762" y="7352"/>
                  </a:lnTo>
                  <a:lnTo>
                    <a:pt x="706" y="7148"/>
                  </a:lnTo>
                  <a:lnTo>
                    <a:pt x="669" y="6944"/>
                  </a:lnTo>
                  <a:lnTo>
                    <a:pt x="632" y="6739"/>
                  </a:lnTo>
                  <a:lnTo>
                    <a:pt x="576" y="6312"/>
                  </a:lnTo>
                  <a:lnTo>
                    <a:pt x="558" y="5885"/>
                  </a:lnTo>
                  <a:lnTo>
                    <a:pt x="576" y="5440"/>
                  </a:lnTo>
                  <a:lnTo>
                    <a:pt x="632" y="4994"/>
                  </a:lnTo>
                  <a:lnTo>
                    <a:pt x="725" y="4549"/>
                  </a:lnTo>
                  <a:lnTo>
                    <a:pt x="836" y="4103"/>
                  </a:lnTo>
                  <a:lnTo>
                    <a:pt x="1003" y="3658"/>
                  </a:lnTo>
                  <a:lnTo>
                    <a:pt x="1189" y="3231"/>
                  </a:lnTo>
                  <a:lnTo>
                    <a:pt x="1300" y="3027"/>
                  </a:lnTo>
                  <a:lnTo>
                    <a:pt x="1430" y="2822"/>
                  </a:lnTo>
                  <a:lnTo>
                    <a:pt x="1560" y="2618"/>
                  </a:lnTo>
                  <a:lnTo>
                    <a:pt x="1709" y="2433"/>
                  </a:lnTo>
                  <a:lnTo>
                    <a:pt x="1857" y="2247"/>
                  </a:lnTo>
                  <a:lnTo>
                    <a:pt x="2024" y="2061"/>
                  </a:lnTo>
                  <a:lnTo>
                    <a:pt x="2191" y="1894"/>
                  </a:lnTo>
                  <a:lnTo>
                    <a:pt x="2396" y="1746"/>
                  </a:lnTo>
                  <a:lnTo>
                    <a:pt x="2581" y="1597"/>
                  </a:lnTo>
                  <a:lnTo>
                    <a:pt x="2785" y="1467"/>
                  </a:lnTo>
                  <a:lnTo>
                    <a:pt x="3008" y="1337"/>
                  </a:lnTo>
                  <a:lnTo>
                    <a:pt x="3231" y="1226"/>
                  </a:lnTo>
                  <a:lnTo>
                    <a:pt x="3454" y="1114"/>
                  </a:lnTo>
                  <a:lnTo>
                    <a:pt x="3695" y="1022"/>
                  </a:lnTo>
                  <a:lnTo>
                    <a:pt x="3936" y="929"/>
                  </a:lnTo>
                  <a:lnTo>
                    <a:pt x="4178" y="855"/>
                  </a:lnTo>
                  <a:lnTo>
                    <a:pt x="4419" y="799"/>
                  </a:lnTo>
                  <a:lnTo>
                    <a:pt x="4679" y="743"/>
                  </a:lnTo>
                  <a:lnTo>
                    <a:pt x="4939" y="706"/>
                  </a:lnTo>
                  <a:lnTo>
                    <a:pt x="5199" y="669"/>
                  </a:lnTo>
                  <a:lnTo>
                    <a:pt x="5737" y="650"/>
                  </a:lnTo>
                  <a:close/>
                  <a:moveTo>
                    <a:pt x="5719" y="1"/>
                  </a:moveTo>
                  <a:lnTo>
                    <a:pt x="5440" y="19"/>
                  </a:lnTo>
                  <a:lnTo>
                    <a:pt x="5143" y="38"/>
                  </a:lnTo>
                  <a:lnTo>
                    <a:pt x="4846" y="75"/>
                  </a:lnTo>
                  <a:lnTo>
                    <a:pt x="4568" y="112"/>
                  </a:lnTo>
                  <a:lnTo>
                    <a:pt x="4289" y="168"/>
                  </a:lnTo>
                  <a:lnTo>
                    <a:pt x="4011" y="242"/>
                  </a:lnTo>
                  <a:lnTo>
                    <a:pt x="3732" y="316"/>
                  </a:lnTo>
                  <a:lnTo>
                    <a:pt x="3472" y="428"/>
                  </a:lnTo>
                  <a:lnTo>
                    <a:pt x="3194" y="539"/>
                  </a:lnTo>
                  <a:lnTo>
                    <a:pt x="2953" y="650"/>
                  </a:lnTo>
                  <a:lnTo>
                    <a:pt x="2693" y="780"/>
                  </a:lnTo>
                  <a:lnTo>
                    <a:pt x="2451" y="929"/>
                  </a:lnTo>
                  <a:lnTo>
                    <a:pt x="2229" y="1096"/>
                  </a:lnTo>
                  <a:lnTo>
                    <a:pt x="2006" y="1263"/>
                  </a:lnTo>
                  <a:lnTo>
                    <a:pt x="1783" y="1449"/>
                  </a:lnTo>
                  <a:lnTo>
                    <a:pt x="1579" y="1634"/>
                  </a:lnTo>
                  <a:lnTo>
                    <a:pt x="1393" y="1838"/>
                  </a:lnTo>
                  <a:lnTo>
                    <a:pt x="1226" y="2043"/>
                  </a:lnTo>
                  <a:lnTo>
                    <a:pt x="1059" y="2265"/>
                  </a:lnTo>
                  <a:lnTo>
                    <a:pt x="910" y="2488"/>
                  </a:lnTo>
                  <a:lnTo>
                    <a:pt x="781" y="2730"/>
                  </a:lnTo>
                  <a:lnTo>
                    <a:pt x="651" y="2952"/>
                  </a:lnTo>
                  <a:lnTo>
                    <a:pt x="446" y="3435"/>
                  </a:lnTo>
                  <a:lnTo>
                    <a:pt x="279" y="3936"/>
                  </a:lnTo>
                  <a:lnTo>
                    <a:pt x="149" y="4419"/>
                  </a:lnTo>
                  <a:lnTo>
                    <a:pt x="75" y="4920"/>
                  </a:lnTo>
                  <a:lnTo>
                    <a:pt x="19" y="5403"/>
                  </a:lnTo>
                  <a:lnTo>
                    <a:pt x="1" y="5885"/>
                  </a:lnTo>
                  <a:lnTo>
                    <a:pt x="38" y="6368"/>
                  </a:lnTo>
                  <a:lnTo>
                    <a:pt x="94" y="6832"/>
                  </a:lnTo>
                  <a:lnTo>
                    <a:pt x="131" y="7055"/>
                  </a:lnTo>
                  <a:lnTo>
                    <a:pt x="186" y="7278"/>
                  </a:lnTo>
                  <a:lnTo>
                    <a:pt x="335" y="7723"/>
                  </a:lnTo>
                  <a:lnTo>
                    <a:pt x="521" y="8132"/>
                  </a:lnTo>
                  <a:lnTo>
                    <a:pt x="613" y="8336"/>
                  </a:lnTo>
                  <a:lnTo>
                    <a:pt x="743" y="8521"/>
                  </a:lnTo>
                  <a:lnTo>
                    <a:pt x="910" y="8763"/>
                  </a:lnTo>
                  <a:lnTo>
                    <a:pt x="929" y="8781"/>
                  </a:lnTo>
                  <a:lnTo>
                    <a:pt x="1040" y="8967"/>
                  </a:lnTo>
                  <a:lnTo>
                    <a:pt x="1189" y="9171"/>
                  </a:lnTo>
                  <a:lnTo>
                    <a:pt x="1337" y="9357"/>
                  </a:lnTo>
                  <a:lnTo>
                    <a:pt x="1523" y="9561"/>
                  </a:lnTo>
                  <a:lnTo>
                    <a:pt x="1709" y="9747"/>
                  </a:lnTo>
                  <a:lnTo>
                    <a:pt x="1913" y="9932"/>
                  </a:lnTo>
                  <a:lnTo>
                    <a:pt x="2136" y="10118"/>
                  </a:lnTo>
                  <a:lnTo>
                    <a:pt x="2396" y="10304"/>
                  </a:lnTo>
                  <a:lnTo>
                    <a:pt x="2655" y="10471"/>
                  </a:lnTo>
                  <a:lnTo>
                    <a:pt x="2953" y="10638"/>
                  </a:lnTo>
                  <a:lnTo>
                    <a:pt x="3250" y="10786"/>
                  </a:lnTo>
                  <a:lnTo>
                    <a:pt x="3565" y="10916"/>
                  </a:lnTo>
                  <a:lnTo>
                    <a:pt x="3918" y="11028"/>
                  </a:lnTo>
                  <a:lnTo>
                    <a:pt x="4271" y="11120"/>
                  </a:lnTo>
                  <a:lnTo>
                    <a:pt x="4642" y="11213"/>
                  </a:lnTo>
                  <a:lnTo>
                    <a:pt x="5013" y="11269"/>
                  </a:lnTo>
                  <a:lnTo>
                    <a:pt x="5403" y="11306"/>
                  </a:lnTo>
                  <a:lnTo>
                    <a:pt x="5811" y="11325"/>
                  </a:lnTo>
                  <a:lnTo>
                    <a:pt x="6238" y="11325"/>
                  </a:lnTo>
                  <a:lnTo>
                    <a:pt x="6647" y="11306"/>
                  </a:lnTo>
                  <a:lnTo>
                    <a:pt x="7074" y="11250"/>
                  </a:lnTo>
                  <a:lnTo>
                    <a:pt x="7519" y="11176"/>
                  </a:lnTo>
                  <a:lnTo>
                    <a:pt x="7946" y="11065"/>
                  </a:lnTo>
                  <a:lnTo>
                    <a:pt x="8392" y="10935"/>
                  </a:lnTo>
                  <a:lnTo>
                    <a:pt x="8837" y="10768"/>
                  </a:lnTo>
                  <a:lnTo>
                    <a:pt x="9264" y="10564"/>
                  </a:lnTo>
                  <a:lnTo>
                    <a:pt x="9468" y="10434"/>
                  </a:lnTo>
                  <a:lnTo>
                    <a:pt x="9691" y="10304"/>
                  </a:lnTo>
                  <a:lnTo>
                    <a:pt x="9877" y="10155"/>
                  </a:lnTo>
                  <a:lnTo>
                    <a:pt x="10081" y="9988"/>
                  </a:lnTo>
                  <a:lnTo>
                    <a:pt x="10267" y="9821"/>
                  </a:lnTo>
                  <a:lnTo>
                    <a:pt x="10452" y="9635"/>
                  </a:lnTo>
                  <a:lnTo>
                    <a:pt x="10768" y="9245"/>
                  </a:lnTo>
                  <a:lnTo>
                    <a:pt x="11065" y="8819"/>
                  </a:lnTo>
                  <a:lnTo>
                    <a:pt x="11195" y="8596"/>
                  </a:lnTo>
                  <a:lnTo>
                    <a:pt x="11325" y="8354"/>
                  </a:lnTo>
                  <a:lnTo>
                    <a:pt x="11436" y="8132"/>
                  </a:lnTo>
                  <a:lnTo>
                    <a:pt x="11548" y="7872"/>
                  </a:lnTo>
                  <a:lnTo>
                    <a:pt x="11640" y="7630"/>
                  </a:lnTo>
                  <a:lnTo>
                    <a:pt x="11715" y="7371"/>
                  </a:lnTo>
                  <a:lnTo>
                    <a:pt x="11789" y="7111"/>
                  </a:lnTo>
                  <a:lnTo>
                    <a:pt x="11863" y="6851"/>
                  </a:lnTo>
                  <a:lnTo>
                    <a:pt x="11900" y="6572"/>
                  </a:lnTo>
                  <a:lnTo>
                    <a:pt x="11937" y="6294"/>
                  </a:lnTo>
                  <a:lnTo>
                    <a:pt x="11975" y="6015"/>
                  </a:lnTo>
                  <a:lnTo>
                    <a:pt x="11975" y="5737"/>
                  </a:lnTo>
                  <a:lnTo>
                    <a:pt x="11975" y="5458"/>
                  </a:lnTo>
                  <a:lnTo>
                    <a:pt x="11956" y="5180"/>
                  </a:lnTo>
                  <a:lnTo>
                    <a:pt x="11919" y="4902"/>
                  </a:lnTo>
                  <a:lnTo>
                    <a:pt x="11863" y="4623"/>
                  </a:lnTo>
                  <a:lnTo>
                    <a:pt x="11808" y="4345"/>
                  </a:lnTo>
                  <a:lnTo>
                    <a:pt x="11733" y="4066"/>
                  </a:lnTo>
                  <a:lnTo>
                    <a:pt x="11622" y="3788"/>
                  </a:lnTo>
                  <a:lnTo>
                    <a:pt x="11529" y="3509"/>
                  </a:lnTo>
                  <a:lnTo>
                    <a:pt x="11399" y="3249"/>
                  </a:lnTo>
                  <a:lnTo>
                    <a:pt x="11251" y="2989"/>
                  </a:lnTo>
                  <a:lnTo>
                    <a:pt x="11084" y="2730"/>
                  </a:lnTo>
                  <a:lnTo>
                    <a:pt x="10916" y="2507"/>
                  </a:lnTo>
                  <a:lnTo>
                    <a:pt x="10731" y="2265"/>
                  </a:lnTo>
                  <a:lnTo>
                    <a:pt x="10527" y="2043"/>
                  </a:lnTo>
                  <a:lnTo>
                    <a:pt x="10118" y="1634"/>
                  </a:lnTo>
                  <a:lnTo>
                    <a:pt x="9895" y="1430"/>
                  </a:lnTo>
                  <a:lnTo>
                    <a:pt x="9654" y="1244"/>
                  </a:lnTo>
                  <a:lnTo>
                    <a:pt x="9413" y="1077"/>
                  </a:lnTo>
                  <a:lnTo>
                    <a:pt x="9171" y="892"/>
                  </a:lnTo>
                  <a:lnTo>
                    <a:pt x="8912" y="743"/>
                  </a:lnTo>
                  <a:lnTo>
                    <a:pt x="8633" y="595"/>
                  </a:lnTo>
                  <a:lnTo>
                    <a:pt x="8355" y="483"/>
                  </a:lnTo>
                  <a:lnTo>
                    <a:pt x="8058" y="372"/>
                  </a:lnTo>
                  <a:lnTo>
                    <a:pt x="7779" y="279"/>
                  </a:lnTo>
                  <a:lnTo>
                    <a:pt x="7482" y="205"/>
                  </a:lnTo>
                  <a:lnTo>
                    <a:pt x="7185" y="149"/>
                  </a:lnTo>
                  <a:lnTo>
                    <a:pt x="6907" y="93"/>
                  </a:lnTo>
                  <a:lnTo>
                    <a:pt x="6610" y="56"/>
                  </a:lnTo>
                  <a:lnTo>
                    <a:pt x="6313" y="19"/>
                  </a:lnTo>
                  <a:lnTo>
                    <a:pt x="601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79" name="Google Shape;2079;p55"/>
          <p:cNvGrpSpPr/>
          <p:nvPr/>
        </p:nvGrpSpPr>
        <p:grpSpPr>
          <a:xfrm>
            <a:off x="6179588" y="2879687"/>
            <a:ext cx="305383" cy="402272"/>
            <a:chOff x="2283975" y="2056100"/>
            <a:chExt cx="435825" cy="574100"/>
          </a:xfrm>
        </p:grpSpPr>
        <p:sp>
          <p:nvSpPr>
            <p:cNvPr id="2080" name="Google Shape;2080;p55"/>
            <p:cNvSpPr/>
            <p:nvPr/>
          </p:nvSpPr>
          <p:spPr>
            <a:xfrm>
              <a:off x="2283975" y="2056100"/>
              <a:ext cx="435825" cy="574100"/>
            </a:xfrm>
            <a:custGeom>
              <a:avLst/>
              <a:gdLst/>
              <a:ahLst/>
              <a:cxnLst/>
              <a:rect l="l" t="t" r="r" b="b"/>
              <a:pathLst>
                <a:path w="17433" h="22964" extrusionOk="0">
                  <a:moveTo>
                    <a:pt x="8856" y="557"/>
                  </a:moveTo>
                  <a:lnTo>
                    <a:pt x="9264" y="576"/>
                  </a:lnTo>
                  <a:lnTo>
                    <a:pt x="9654" y="613"/>
                  </a:lnTo>
                  <a:lnTo>
                    <a:pt x="10025" y="669"/>
                  </a:lnTo>
                  <a:lnTo>
                    <a:pt x="10415" y="724"/>
                  </a:lnTo>
                  <a:lnTo>
                    <a:pt x="10786" y="799"/>
                  </a:lnTo>
                  <a:lnTo>
                    <a:pt x="11176" y="891"/>
                  </a:lnTo>
                  <a:lnTo>
                    <a:pt x="11529" y="1003"/>
                  </a:lnTo>
                  <a:lnTo>
                    <a:pt x="11900" y="1133"/>
                  </a:lnTo>
                  <a:lnTo>
                    <a:pt x="12253" y="1263"/>
                  </a:lnTo>
                  <a:lnTo>
                    <a:pt x="12606" y="1411"/>
                  </a:lnTo>
                  <a:lnTo>
                    <a:pt x="12940" y="1578"/>
                  </a:lnTo>
                  <a:lnTo>
                    <a:pt x="13255" y="1764"/>
                  </a:lnTo>
                  <a:lnTo>
                    <a:pt x="13571" y="1968"/>
                  </a:lnTo>
                  <a:lnTo>
                    <a:pt x="13868" y="2172"/>
                  </a:lnTo>
                  <a:lnTo>
                    <a:pt x="14165" y="2395"/>
                  </a:lnTo>
                  <a:lnTo>
                    <a:pt x="14443" y="2636"/>
                  </a:lnTo>
                  <a:lnTo>
                    <a:pt x="14703" y="2878"/>
                  </a:lnTo>
                  <a:lnTo>
                    <a:pt x="14963" y="3138"/>
                  </a:lnTo>
                  <a:lnTo>
                    <a:pt x="15186" y="3416"/>
                  </a:lnTo>
                  <a:lnTo>
                    <a:pt x="15409" y="3695"/>
                  </a:lnTo>
                  <a:lnTo>
                    <a:pt x="15613" y="3992"/>
                  </a:lnTo>
                  <a:lnTo>
                    <a:pt x="15799" y="4307"/>
                  </a:lnTo>
                  <a:lnTo>
                    <a:pt x="15966" y="4604"/>
                  </a:lnTo>
                  <a:lnTo>
                    <a:pt x="16114" y="4920"/>
                  </a:lnTo>
                  <a:lnTo>
                    <a:pt x="16263" y="5235"/>
                  </a:lnTo>
                  <a:lnTo>
                    <a:pt x="16374" y="5570"/>
                  </a:lnTo>
                  <a:lnTo>
                    <a:pt x="16486" y="5904"/>
                  </a:lnTo>
                  <a:lnTo>
                    <a:pt x="16653" y="6572"/>
                  </a:lnTo>
                  <a:lnTo>
                    <a:pt x="16783" y="7240"/>
                  </a:lnTo>
                  <a:lnTo>
                    <a:pt x="16875" y="7909"/>
                  </a:lnTo>
                  <a:lnTo>
                    <a:pt x="16912" y="8243"/>
                  </a:lnTo>
                  <a:lnTo>
                    <a:pt x="16931" y="8558"/>
                  </a:lnTo>
                  <a:lnTo>
                    <a:pt x="16931" y="8893"/>
                  </a:lnTo>
                  <a:lnTo>
                    <a:pt x="16931" y="9227"/>
                  </a:lnTo>
                  <a:lnTo>
                    <a:pt x="16912" y="9542"/>
                  </a:lnTo>
                  <a:lnTo>
                    <a:pt x="16875" y="9858"/>
                  </a:lnTo>
                  <a:lnTo>
                    <a:pt x="16838" y="10173"/>
                  </a:lnTo>
                  <a:lnTo>
                    <a:pt x="16783" y="10489"/>
                  </a:lnTo>
                  <a:lnTo>
                    <a:pt x="16653" y="11083"/>
                  </a:lnTo>
                  <a:lnTo>
                    <a:pt x="16467" y="11677"/>
                  </a:lnTo>
                  <a:lnTo>
                    <a:pt x="16263" y="12253"/>
                  </a:lnTo>
                  <a:lnTo>
                    <a:pt x="16040" y="12791"/>
                  </a:lnTo>
                  <a:lnTo>
                    <a:pt x="15780" y="13311"/>
                  </a:lnTo>
                  <a:lnTo>
                    <a:pt x="15502" y="13812"/>
                  </a:lnTo>
                  <a:lnTo>
                    <a:pt x="15205" y="14295"/>
                  </a:lnTo>
                  <a:lnTo>
                    <a:pt x="14908" y="14759"/>
                  </a:lnTo>
                  <a:lnTo>
                    <a:pt x="14611" y="15223"/>
                  </a:lnTo>
                  <a:lnTo>
                    <a:pt x="14314" y="15650"/>
                  </a:lnTo>
                  <a:lnTo>
                    <a:pt x="13998" y="16058"/>
                  </a:lnTo>
                  <a:lnTo>
                    <a:pt x="13404" y="16856"/>
                  </a:lnTo>
                  <a:lnTo>
                    <a:pt x="13125" y="17265"/>
                  </a:lnTo>
                  <a:lnTo>
                    <a:pt x="12884" y="17673"/>
                  </a:lnTo>
                  <a:lnTo>
                    <a:pt x="12661" y="18082"/>
                  </a:lnTo>
                  <a:lnTo>
                    <a:pt x="12476" y="18490"/>
                  </a:lnTo>
                  <a:lnTo>
                    <a:pt x="12327" y="18880"/>
                  </a:lnTo>
                  <a:lnTo>
                    <a:pt x="12179" y="19270"/>
                  </a:lnTo>
                  <a:lnTo>
                    <a:pt x="11937" y="19994"/>
                  </a:lnTo>
                  <a:lnTo>
                    <a:pt x="11733" y="20662"/>
                  </a:lnTo>
                  <a:lnTo>
                    <a:pt x="11529" y="21256"/>
                  </a:lnTo>
                  <a:lnTo>
                    <a:pt x="11455" y="21460"/>
                  </a:lnTo>
                  <a:lnTo>
                    <a:pt x="11380" y="21646"/>
                  </a:lnTo>
                  <a:lnTo>
                    <a:pt x="11213" y="21980"/>
                  </a:lnTo>
                  <a:lnTo>
                    <a:pt x="11158" y="22036"/>
                  </a:lnTo>
                  <a:lnTo>
                    <a:pt x="11046" y="22147"/>
                  </a:lnTo>
                  <a:lnTo>
                    <a:pt x="10898" y="22259"/>
                  </a:lnTo>
                  <a:lnTo>
                    <a:pt x="10731" y="22370"/>
                  </a:lnTo>
                  <a:lnTo>
                    <a:pt x="10545" y="22481"/>
                  </a:lnTo>
                  <a:lnTo>
                    <a:pt x="10341" y="22574"/>
                  </a:lnTo>
                  <a:lnTo>
                    <a:pt x="10100" y="22648"/>
                  </a:lnTo>
                  <a:lnTo>
                    <a:pt x="9840" y="22704"/>
                  </a:lnTo>
                  <a:lnTo>
                    <a:pt x="9561" y="22723"/>
                  </a:lnTo>
                  <a:lnTo>
                    <a:pt x="9264" y="22723"/>
                  </a:lnTo>
                  <a:lnTo>
                    <a:pt x="8949" y="22686"/>
                  </a:lnTo>
                  <a:lnTo>
                    <a:pt x="8633" y="22611"/>
                  </a:lnTo>
                  <a:lnTo>
                    <a:pt x="8484" y="22537"/>
                  </a:lnTo>
                  <a:lnTo>
                    <a:pt x="8317" y="22481"/>
                  </a:lnTo>
                  <a:lnTo>
                    <a:pt x="8169" y="22389"/>
                  </a:lnTo>
                  <a:lnTo>
                    <a:pt x="8020" y="22296"/>
                  </a:lnTo>
                  <a:lnTo>
                    <a:pt x="7872" y="22184"/>
                  </a:lnTo>
                  <a:lnTo>
                    <a:pt x="7723" y="22073"/>
                  </a:lnTo>
                  <a:lnTo>
                    <a:pt x="7593" y="21924"/>
                  </a:lnTo>
                  <a:lnTo>
                    <a:pt x="7482" y="21794"/>
                  </a:lnTo>
                  <a:lnTo>
                    <a:pt x="7371" y="21627"/>
                  </a:lnTo>
                  <a:lnTo>
                    <a:pt x="7296" y="21460"/>
                  </a:lnTo>
                  <a:lnTo>
                    <a:pt x="7148" y="21052"/>
                  </a:lnTo>
                  <a:lnTo>
                    <a:pt x="7018" y="20625"/>
                  </a:lnTo>
                  <a:lnTo>
                    <a:pt x="6869" y="20179"/>
                  </a:lnTo>
                  <a:lnTo>
                    <a:pt x="6777" y="19957"/>
                  </a:lnTo>
                  <a:lnTo>
                    <a:pt x="6684" y="19734"/>
                  </a:lnTo>
                  <a:lnTo>
                    <a:pt x="6461" y="19270"/>
                  </a:lnTo>
                  <a:lnTo>
                    <a:pt x="6183" y="18824"/>
                  </a:lnTo>
                  <a:lnTo>
                    <a:pt x="5886" y="18397"/>
                  </a:lnTo>
                  <a:lnTo>
                    <a:pt x="5570" y="17952"/>
                  </a:lnTo>
                  <a:lnTo>
                    <a:pt x="4902" y="17079"/>
                  </a:lnTo>
                  <a:lnTo>
                    <a:pt x="4196" y="16170"/>
                  </a:lnTo>
                  <a:lnTo>
                    <a:pt x="3472" y="15223"/>
                  </a:lnTo>
                  <a:lnTo>
                    <a:pt x="3101" y="14722"/>
                  </a:lnTo>
                  <a:lnTo>
                    <a:pt x="2748" y="14220"/>
                  </a:lnTo>
                  <a:lnTo>
                    <a:pt x="2395" y="13701"/>
                  </a:lnTo>
                  <a:lnTo>
                    <a:pt x="2061" y="13144"/>
                  </a:lnTo>
                  <a:lnTo>
                    <a:pt x="1746" y="12587"/>
                  </a:lnTo>
                  <a:lnTo>
                    <a:pt x="1449" y="11993"/>
                  </a:lnTo>
                  <a:lnTo>
                    <a:pt x="1189" y="11380"/>
                  </a:lnTo>
                  <a:lnTo>
                    <a:pt x="948" y="10749"/>
                  </a:lnTo>
                  <a:lnTo>
                    <a:pt x="855" y="10433"/>
                  </a:lnTo>
                  <a:lnTo>
                    <a:pt x="762" y="10099"/>
                  </a:lnTo>
                  <a:lnTo>
                    <a:pt x="688" y="9765"/>
                  </a:lnTo>
                  <a:lnTo>
                    <a:pt x="613" y="9431"/>
                  </a:lnTo>
                  <a:lnTo>
                    <a:pt x="576" y="9097"/>
                  </a:lnTo>
                  <a:lnTo>
                    <a:pt x="539" y="8744"/>
                  </a:lnTo>
                  <a:lnTo>
                    <a:pt x="539" y="8391"/>
                  </a:lnTo>
                  <a:lnTo>
                    <a:pt x="539" y="8039"/>
                  </a:lnTo>
                  <a:lnTo>
                    <a:pt x="558" y="7686"/>
                  </a:lnTo>
                  <a:lnTo>
                    <a:pt x="595" y="7333"/>
                  </a:lnTo>
                  <a:lnTo>
                    <a:pt x="650" y="6980"/>
                  </a:lnTo>
                  <a:lnTo>
                    <a:pt x="706" y="6628"/>
                  </a:lnTo>
                  <a:lnTo>
                    <a:pt x="799" y="6275"/>
                  </a:lnTo>
                  <a:lnTo>
                    <a:pt x="892" y="5922"/>
                  </a:lnTo>
                  <a:lnTo>
                    <a:pt x="1022" y="5588"/>
                  </a:lnTo>
                  <a:lnTo>
                    <a:pt x="1152" y="5254"/>
                  </a:lnTo>
                  <a:lnTo>
                    <a:pt x="1300" y="4901"/>
                  </a:lnTo>
                  <a:lnTo>
                    <a:pt x="1467" y="4586"/>
                  </a:lnTo>
                  <a:lnTo>
                    <a:pt x="1653" y="4252"/>
                  </a:lnTo>
                  <a:lnTo>
                    <a:pt x="1857" y="3936"/>
                  </a:lnTo>
                  <a:lnTo>
                    <a:pt x="2061" y="3620"/>
                  </a:lnTo>
                  <a:lnTo>
                    <a:pt x="2303" y="3323"/>
                  </a:lnTo>
                  <a:lnTo>
                    <a:pt x="2544" y="3045"/>
                  </a:lnTo>
                  <a:lnTo>
                    <a:pt x="2804" y="2766"/>
                  </a:lnTo>
                  <a:lnTo>
                    <a:pt x="3082" y="2507"/>
                  </a:lnTo>
                  <a:lnTo>
                    <a:pt x="3361" y="2265"/>
                  </a:lnTo>
                  <a:lnTo>
                    <a:pt x="3676" y="2024"/>
                  </a:lnTo>
                  <a:lnTo>
                    <a:pt x="3992" y="1801"/>
                  </a:lnTo>
                  <a:lnTo>
                    <a:pt x="4326" y="1615"/>
                  </a:lnTo>
                  <a:lnTo>
                    <a:pt x="4660" y="1430"/>
                  </a:lnTo>
                  <a:lnTo>
                    <a:pt x="5013" y="1263"/>
                  </a:lnTo>
                  <a:lnTo>
                    <a:pt x="5366" y="1114"/>
                  </a:lnTo>
                  <a:lnTo>
                    <a:pt x="5737" y="984"/>
                  </a:lnTo>
                  <a:lnTo>
                    <a:pt x="6108" y="873"/>
                  </a:lnTo>
                  <a:lnTo>
                    <a:pt x="6498" y="780"/>
                  </a:lnTo>
                  <a:lnTo>
                    <a:pt x="6888" y="706"/>
                  </a:lnTo>
                  <a:lnTo>
                    <a:pt x="7278" y="650"/>
                  </a:lnTo>
                  <a:lnTo>
                    <a:pt x="7686" y="594"/>
                  </a:lnTo>
                  <a:lnTo>
                    <a:pt x="8076" y="576"/>
                  </a:lnTo>
                  <a:lnTo>
                    <a:pt x="8466" y="557"/>
                  </a:lnTo>
                  <a:close/>
                  <a:moveTo>
                    <a:pt x="8466" y="0"/>
                  </a:moveTo>
                  <a:lnTo>
                    <a:pt x="8039" y="19"/>
                  </a:lnTo>
                  <a:lnTo>
                    <a:pt x="7631" y="38"/>
                  </a:lnTo>
                  <a:lnTo>
                    <a:pt x="7204" y="93"/>
                  </a:lnTo>
                  <a:lnTo>
                    <a:pt x="6795" y="149"/>
                  </a:lnTo>
                  <a:lnTo>
                    <a:pt x="6387" y="223"/>
                  </a:lnTo>
                  <a:lnTo>
                    <a:pt x="5978" y="316"/>
                  </a:lnTo>
                  <a:lnTo>
                    <a:pt x="5570" y="446"/>
                  </a:lnTo>
                  <a:lnTo>
                    <a:pt x="5162" y="576"/>
                  </a:lnTo>
                  <a:lnTo>
                    <a:pt x="4790" y="743"/>
                  </a:lnTo>
                  <a:lnTo>
                    <a:pt x="4400" y="929"/>
                  </a:lnTo>
                  <a:lnTo>
                    <a:pt x="4029" y="1114"/>
                  </a:lnTo>
                  <a:lnTo>
                    <a:pt x="3676" y="1337"/>
                  </a:lnTo>
                  <a:lnTo>
                    <a:pt x="3342" y="1578"/>
                  </a:lnTo>
                  <a:lnTo>
                    <a:pt x="3008" y="1820"/>
                  </a:lnTo>
                  <a:lnTo>
                    <a:pt x="2711" y="2098"/>
                  </a:lnTo>
                  <a:lnTo>
                    <a:pt x="2414" y="2377"/>
                  </a:lnTo>
                  <a:lnTo>
                    <a:pt x="2136" y="2674"/>
                  </a:lnTo>
                  <a:lnTo>
                    <a:pt x="1876" y="2989"/>
                  </a:lnTo>
                  <a:lnTo>
                    <a:pt x="1616" y="3305"/>
                  </a:lnTo>
                  <a:lnTo>
                    <a:pt x="1393" y="3639"/>
                  </a:lnTo>
                  <a:lnTo>
                    <a:pt x="1189" y="3973"/>
                  </a:lnTo>
                  <a:lnTo>
                    <a:pt x="985" y="4326"/>
                  </a:lnTo>
                  <a:lnTo>
                    <a:pt x="818" y="4679"/>
                  </a:lnTo>
                  <a:lnTo>
                    <a:pt x="650" y="5031"/>
                  </a:lnTo>
                  <a:lnTo>
                    <a:pt x="502" y="5403"/>
                  </a:lnTo>
                  <a:lnTo>
                    <a:pt x="391" y="5774"/>
                  </a:lnTo>
                  <a:lnTo>
                    <a:pt x="279" y="6145"/>
                  </a:lnTo>
                  <a:lnTo>
                    <a:pt x="186" y="6516"/>
                  </a:lnTo>
                  <a:lnTo>
                    <a:pt x="112" y="6888"/>
                  </a:lnTo>
                  <a:lnTo>
                    <a:pt x="56" y="7277"/>
                  </a:lnTo>
                  <a:lnTo>
                    <a:pt x="19" y="7649"/>
                  </a:lnTo>
                  <a:lnTo>
                    <a:pt x="1" y="8020"/>
                  </a:lnTo>
                  <a:lnTo>
                    <a:pt x="1" y="8410"/>
                  </a:lnTo>
                  <a:lnTo>
                    <a:pt x="19" y="8781"/>
                  </a:lnTo>
                  <a:lnTo>
                    <a:pt x="56" y="9152"/>
                  </a:lnTo>
                  <a:lnTo>
                    <a:pt x="112" y="9505"/>
                  </a:lnTo>
                  <a:lnTo>
                    <a:pt x="186" y="9876"/>
                  </a:lnTo>
                  <a:lnTo>
                    <a:pt x="261" y="10229"/>
                  </a:lnTo>
                  <a:lnTo>
                    <a:pt x="353" y="10582"/>
                  </a:lnTo>
                  <a:lnTo>
                    <a:pt x="465" y="10916"/>
                  </a:lnTo>
                  <a:lnTo>
                    <a:pt x="595" y="11250"/>
                  </a:lnTo>
                  <a:lnTo>
                    <a:pt x="725" y="11566"/>
                  </a:lnTo>
                  <a:lnTo>
                    <a:pt x="1003" y="12215"/>
                  </a:lnTo>
                  <a:lnTo>
                    <a:pt x="1319" y="12810"/>
                  </a:lnTo>
                  <a:lnTo>
                    <a:pt x="1653" y="13404"/>
                  </a:lnTo>
                  <a:lnTo>
                    <a:pt x="2006" y="13960"/>
                  </a:lnTo>
                  <a:lnTo>
                    <a:pt x="2358" y="14480"/>
                  </a:lnTo>
                  <a:lnTo>
                    <a:pt x="2730" y="15000"/>
                  </a:lnTo>
                  <a:lnTo>
                    <a:pt x="3101" y="15501"/>
                  </a:lnTo>
                  <a:lnTo>
                    <a:pt x="3843" y="16448"/>
                  </a:lnTo>
                  <a:lnTo>
                    <a:pt x="4567" y="17339"/>
                  </a:lnTo>
                  <a:lnTo>
                    <a:pt x="5254" y="18193"/>
                  </a:lnTo>
                  <a:lnTo>
                    <a:pt x="5570" y="18620"/>
                  </a:lnTo>
                  <a:lnTo>
                    <a:pt x="5867" y="19028"/>
                  </a:lnTo>
                  <a:lnTo>
                    <a:pt x="6127" y="19455"/>
                  </a:lnTo>
                  <a:lnTo>
                    <a:pt x="6350" y="19882"/>
                  </a:lnTo>
                  <a:lnTo>
                    <a:pt x="6461" y="20087"/>
                  </a:lnTo>
                  <a:lnTo>
                    <a:pt x="6554" y="20309"/>
                  </a:lnTo>
                  <a:lnTo>
                    <a:pt x="6702" y="20736"/>
                  </a:lnTo>
                  <a:lnTo>
                    <a:pt x="6851" y="21163"/>
                  </a:lnTo>
                  <a:lnTo>
                    <a:pt x="6999" y="21590"/>
                  </a:lnTo>
                  <a:lnTo>
                    <a:pt x="7111" y="21794"/>
                  </a:lnTo>
                  <a:lnTo>
                    <a:pt x="7241" y="21962"/>
                  </a:lnTo>
                  <a:lnTo>
                    <a:pt x="7389" y="22129"/>
                  </a:lnTo>
                  <a:lnTo>
                    <a:pt x="7538" y="22277"/>
                  </a:lnTo>
                  <a:lnTo>
                    <a:pt x="7705" y="22407"/>
                  </a:lnTo>
                  <a:lnTo>
                    <a:pt x="7853" y="22537"/>
                  </a:lnTo>
                  <a:lnTo>
                    <a:pt x="8039" y="22630"/>
                  </a:lnTo>
                  <a:lnTo>
                    <a:pt x="8206" y="22723"/>
                  </a:lnTo>
                  <a:lnTo>
                    <a:pt x="8429" y="22797"/>
                  </a:lnTo>
                  <a:lnTo>
                    <a:pt x="8633" y="22871"/>
                  </a:lnTo>
                  <a:lnTo>
                    <a:pt x="8856" y="22908"/>
                  </a:lnTo>
                  <a:lnTo>
                    <a:pt x="9079" y="22945"/>
                  </a:lnTo>
                  <a:lnTo>
                    <a:pt x="9357" y="22964"/>
                  </a:lnTo>
                  <a:lnTo>
                    <a:pt x="9635" y="22945"/>
                  </a:lnTo>
                  <a:lnTo>
                    <a:pt x="10062" y="22927"/>
                  </a:lnTo>
                  <a:lnTo>
                    <a:pt x="10285" y="22908"/>
                  </a:lnTo>
                  <a:lnTo>
                    <a:pt x="10489" y="22834"/>
                  </a:lnTo>
                  <a:lnTo>
                    <a:pt x="10675" y="22741"/>
                  </a:lnTo>
                  <a:lnTo>
                    <a:pt x="10842" y="22648"/>
                  </a:lnTo>
                  <a:lnTo>
                    <a:pt x="10991" y="22518"/>
                  </a:lnTo>
                  <a:lnTo>
                    <a:pt x="11139" y="22370"/>
                  </a:lnTo>
                  <a:lnTo>
                    <a:pt x="11213" y="22296"/>
                  </a:lnTo>
                  <a:lnTo>
                    <a:pt x="11343" y="22092"/>
                  </a:lnTo>
                  <a:lnTo>
                    <a:pt x="11492" y="21869"/>
                  </a:lnTo>
                  <a:lnTo>
                    <a:pt x="11622" y="21627"/>
                  </a:lnTo>
                  <a:lnTo>
                    <a:pt x="11733" y="21349"/>
                  </a:lnTo>
                  <a:lnTo>
                    <a:pt x="11863" y="21052"/>
                  </a:lnTo>
                  <a:lnTo>
                    <a:pt x="11974" y="20736"/>
                  </a:lnTo>
                  <a:lnTo>
                    <a:pt x="12197" y="20087"/>
                  </a:lnTo>
                  <a:lnTo>
                    <a:pt x="12457" y="19363"/>
                  </a:lnTo>
                  <a:lnTo>
                    <a:pt x="12606" y="18991"/>
                  </a:lnTo>
                  <a:lnTo>
                    <a:pt x="12773" y="18620"/>
                  </a:lnTo>
                  <a:lnTo>
                    <a:pt x="12958" y="18230"/>
                  </a:lnTo>
                  <a:lnTo>
                    <a:pt x="13163" y="17840"/>
                  </a:lnTo>
                  <a:lnTo>
                    <a:pt x="13404" y="17451"/>
                  </a:lnTo>
                  <a:lnTo>
                    <a:pt x="13682" y="17079"/>
                  </a:lnTo>
                  <a:lnTo>
                    <a:pt x="14295" y="16300"/>
                  </a:lnTo>
                  <a:lnTo>
                    <a:pt x="14611" y="15873"/>
                  </a:lnTo>
                  <a:lnTo>
                    <a:pt x="14945" y="15446"/>
                  </a:lnTo>
                  <a:lnTo>
                    <a:pt x="15260" y="15000"/>
                  </a:lnTo>
                  <a:lnTo>
                    <a:pt x="15557" y="14517"/>
                  </a:lnTo>
                  <a:lnTo>
                    <a:pt x="15873" y="14035"/>
                  </a:lnTo>
                  <a:lnTo>
                    <a:pt x="16170" y="13515"/>
                  </a:lnTo>
                  <a:lnTo>
                    <a:pt x="16430" y="12977"/>
                  </a:lnTo>
                  <a:lnTo>
                    <a:pt x="16690" y="12420"/>
                  </a:lnTo>
                  <a:lnTo>
                    <a:pt x="16912" y="11826"/>
                  </a:lnTo>
                  <a:lnTo>
                    <a:pt x="17098" y="11213"/>
                  </a:lnTo>
                  <a:lnTo>
                    <a:pt x="17172" y="10897"/>
                  </a:lnTo>
                  <a:lnTo>
                    <a:pt x="17247" y="10582"/>
                  </a:lnTo>
                  <a:lnTo>
                    <a:pt x="17302" y="10248"/>
                  </a:lnTo>
                  <a:lnTo>
                    <a:pt x="17358" y="9914"/>
                  </a:lnTo>
                  <a:lnTo>
                    <a:pt x="17395" y="9579"/>
                  </a:lnTo>
                  <a:lnTo>
                    <a:pt x="17414" y="9245"/>
                  </a:lnTo>
                  <a:lnTo>
                    <a:pt x="17432" y="8893"/>
                  </a:lnTo>
                  <a:lnTo>
                    <a:pt x="17414" y="8558"/>
                  </a:lnTo>
                  <a:lnTo>
                    <a:pt x="17414" y="8206"/>
                  </a:lnTo>
                  <a:lnTo>
                    <a:pt x="17377" y="7853"/>
                  </a:lnTo>
                  <a:lnTo>
                    <a:pt x="17284" y="7166"/>
                  </a:lnTo>
                  <a:lnTo>
                    <a:pt x="17154" y="6461"/>
                  </a:lnTo>
                  <a:lnTo>
                    <a:pt x="16987" y="5755"/>
                  </a:lnTo>
                  <a:lnTo>
                    <a:pt x="16875" y="5403"/>
                  </a:lnTo>
                  <a:lnTo>
                    <a:pt x="16745" y="5050"/>
                  </a:lnTo>
                  <a:lnTo>
                    <a:pt x="16597" y="4697"/>
                  </a:lnTo>
                  <a:lnTo>
                    <a:pt x="16430" y="4363"/>
                  </a:lnTo>
                  <a:lnTo>
                    <a:pt x="16263" y="4029"/>
                  </a:lnTo>
                  <a:lnTo>
                    <a:pt x="16059" y="3713"/>
                  </a:lnTo>
                  <a:lnTo>
                    <a:pt x="15836" y="3398"/>
                  </a:lnTo>
                  <a:lnTo>
                    <a:pt x="15613" y="3082"/>
                  </a:lnTo>
                  <a:lnTo>
                    <a:pt x="15353" y="2785"/>
                  </a:lnTo>
                  <a:lnTo>
                    <a:pt x="15093" y="2507"/>
                  </a:lnTo>
                  <a:lnTo>
                    <a:pt x="14815" y="2228"/>
                  </a:lnTo>
                  <a:lnTo>
                    <a:pt x="14518" y="1968"/>
                  </a:lnTo>
                  <a:lnTo>
                    <a:pt x="14202" y="1727"/>
                  </a:lnTo>
                  <a:lnTo>
                    <a:pt x="13868" y="1504"/>
                  </a:lnTo>
                  <a:lnTo>
                    <a:pt x="13534" y="1300"/>
                  </a:lnTo>
                  <a:lnTo>
                    <a:pt x="13200" y="1096"/>
                  </a:lnTo>
                  <a:lnTo>
                    <a:pt x="12828" y="910"/>
                  </a:lnTo>
                  <a:lnTo>
                    <a:pt x="12457" y="743"/>
                  </a:lnTo>
                  <a:lnTo>
                    <a:pt x="12086" y="613"/>
                  </a:lnTo>
                  <a:lnTo>
                    <a:pt x="11696" y="464"/>
                  </a:lnTo>
                  <a:lnTo>
                    <a:pt x="11306" y="353"/>
                  </a:lnTo>
                  <a:lnTo>
                    <a:pt x="10916" y="260"/>
                  </a:lnTo>
                  <a:lnTo>
                    <a:pt x="10526" y="167"/>
                  </a:lnTo>
                  <a:lnTo>
                    <a:pt x="10118" y="112"/>
                  </a:lnTo>
                  <a:lnTo>
                    <a:pt x="9710" y="56"/>
                  </a:lnTo>
                  <a:lnTo>
                    <a:pt x="9301" y="19"/>
                  </a:lnTo>
                  <a:lnTo>
                    <a:pt x="88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dist="66675" dir="4260000" algn="bl" rotWithShape="0">
                <a:srgbClr val="000000">
                  <a:alpha val="11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55"/>
            <p:cNvSpPr/>
            <p:nvPr/>
          </p:nvSpPr>
          <p:spPr>
            <a:xfrm>
              <a:off x="2297450" y="2070025"/>
              <a:ext cx="409825" cy="554150"/>
            </a:xfrm>
            <a:custGeom>
              <a:avLst/>
              <a:gdLst/>
              <a:ahLst/>
              <a:cxnLst/>
              <a:rect l="l" t="t" r="r" b="b"/>
              <a:pathLst>
                <a:path w="16393" h="22166" extrusionOk="0">
                  <a:moveTo>
                    <a:pt x="8410" y="1690"/>
                  </a:moveTo>
                  <a:lnTo>
                    <a:pt x="8707" y="1708"/>
                  </a:lnTo>
                  <a:lnTo>
                    <a:pt x="9004" y="1745"/>
                  </a:lnTo>
                  <a:lnTo>
                    <a:pt x="9301" y="1782"/>
                  </a:lnTo>
                  <a:lnTo>
                    <a:pt x="9579" y="1838"/>
                  </a:lnTo>
                  <a:lnTo>
                    <a:pt x="9876" y="1894"/>
                  </a:lnTo>
                  <a:lnTo>
                    <a:pt x="10173" y="1968"/>
                  </a:lnTo>
                  <a:lnTo>
                    <a:pt x="10452" y="2061"/>
                  </a:lnTo>
                  <a:lnTo>
                    <a:pt x="10749" y="2172"/>
                  </a:lnTo>
                  <a:lnTo>
                    <a:pt x="11027" y="2284"/>
                  </a:lnTo>
                  <a:lnTo>
                    <a:pt x="11306" y="2432"/>
                  </a:lnTo>
                  <a:lnTo>
                    <a:pt x="11565" y="2581"/>
                  </a:lnTo>
                  <a:lnTo>
                    <a:pt x="11807" y="2766"/>
                  </a:lnTo>
                  <a:lnTo>
                    <a:pt x="12048" y="2933"/>
                  </a:lnTo>
                  <a:lnTo>
                    <a:pt x="12289" y="3119"/>
                  </a:lnTo>
                  <a:lnTo>
                    <a:pt x="12512" y="3323"/>
                  </a:lnTo>
                  <a:lnTo>
                    <a:pt x="12921" y="3732"/>
                  </a:lnTo>
                  <a:lnTo>
                    <a:pt x="13125" y="3954"/>
                  </a:lnTo>
                  <a:lnTo>
                    <a:pt x="13310" y="4196"/>
                  </a:lnTo>
                  <a:lnTo>
                    <a:pt x="13478" y="4419"/>
                  </a:lnTo>
                  <a:lnTo>
                    <a:pt x="13645" y="4678"/>
                  </a:lnTo>
                  <a:lnTo>
                    <a:pt x="13793" y="4938"/>
                  </a:lnTo>
                  <a:lnTo>
                    <a:pt x="13923" y="5198"/>
                  </a:lnTo>
                  <a:lnTo>
                    <a:pt x="14016" y="5477"/>
                  </a:lnTo>
                  <a:lnTo>
                    <a:pt x="14127" y="5755"/>
                  </a:lnTo>
                  <a:lnTo>
                    <a:pt x="14202" y="6034"/>
                  </a:lnTo>
                  <a:lnTo>
                    <a:pt x="14257" y="6312"/>
                  </a:lnTo>
                  <a:lnTo>
                    <a:pt x="14313" y="6591"/>
                  </a:lnTo>
                  <a:lnTo>
                    <a:pt x="14350" y="6869"/>
                  </a:lnTo>
                  <a:lnTo>
                    <a:pt x="14369" y="7147"/>
                  </a:lnTo>
                  <a:lnTo>
                    <a:pt x="14369" y="7426"/>
                  </a:lnTo>
                  <a:lnTo>
                    <a:pt x="14369" y="7704"/>
                  </a:lnTo>
                  <a:lnTo>
                    <a:pt x="14331" y="7983"/>
                  </a:lnTo>
                  <a:lnTo>
                    <a:pt x="14294" y="8261"/>
                  </a:lnTo>
                  <a:lnTo>
                    <a:pt x="14257" y="8540"/>
                  </a:lnTo>
                  <a:lnTo>
                    <a:pt x="14183" y="8800"/>
                  </a:lnTo>
                  <a:lnTo>
                    <a:pt x="14109" y="9060"/>
                  </a:lnTo>
                  <a:lnTo>
                    <a:pt x="14034" y="9319"/>
                  </a:lnTo>
                  <a:lnTo>
                    <a:pt x="13942" y="9561"/>
                  </a:lnTo>
                  <a:lnTo>
                    <a:pt x="13830" y="9821"/>
                  </a:lnTo>
                  <a:lnTo>
                    <a:pt x="13719" y="10043"/>
                  </a:lnTo>
                  <a:lnTo>
                    <a:pt x="13589" y="10285"/>
                  </a:lnTo>
                  <a:lnTo>
                    <a:pt x="13459" y="10508"/>
                  </a:lnTo>
                  <a:lnTo>
                    <a:pt x="13162" y="10934"/>
                  </a:lnTo>
                  <a:lnTo>
                    <a:pt x="12846" y="11324"/>
                  </a:lnTo>
                  <a:lnTo>
                    <a:pt x="12661" y="11510"/>
                  </a:lnTo>
                  <a:lnTo>
                    <a:pt x="12475" y="11677"/>
                  </a:lnTo>
                  <a:lnTo>
                    <a:pt x="12271" y="11844"/>
                  </a:lnTo>
                  <a:lnTo>
                    <a:pt x="12085" y="11993"/>
                  </a:lnTo>
                  <a:lnTo>
                    <a:pt x="11862" y="12123"/>
                  </a:lnTo>
                  <a:lnTo>
                    <a:pt x="11658" y="12253"/>
                  </a:lnTo>
                  <a:lnTo>
                    <a:pt x="11231" y="12457"/>
                  </a:lnTo>
                  <a:lnTo>
                    <a:pt x="10786" y="12624"/>
                  </a:lnTo>
                  <a:lnTo>
                    <a:pt x="10340" y="12754"/>
                  </a:lnTo>
                  <a:lnTo>
                    <a:pt x="9913" y="12865"/>
                  </a:lnTo>
                  <a:lnTo>
                    <a:pt x="9468" y="12939"/>
                  </a:lnTo>
                  <a:lnTo>
                    <a:pt x="9041" y="12995"/>
                  </a:lnTo>
                  <a:lnTo>
                    <a:pt x="8632" y="13014"/>
                  </a:lnTo>
                  <a:lnTo>
                    <a:pt x="8205" y="13014"/>
                  </a:lnTo>
                  <a:lnTo>
                    <a:pt x="7797" y="12995"/>
                  </a:lnTo>
                  <a:lnTo>
                    <a:pt x="7407" y="12958"/>
                  </a:lnTo>
                  <a:lnTo>
                    <a:pt x="7036" y="12902"/>
                  </a:lnTo>
                  <a:lnTo>
                    <a:pt x="6665" y="12809"/>
                  </a:lnTo>
                  <a:lnTo>
                    <a:pt x="6312" y="12717"/>
                  </a:lnTo>
                  <a:lnTo>
                    <a:pt x="5959" y="12605"/>
                  </a:lnTo>
                  <a:lnTo>
                    <a:pt x="5644" y="12475"/>
                  </a:lnTo>
                  <a:lnTo>
                    <a:pt x="5347" y="12327"/>
                  </a:lnTo>
                  <a:lnTo>
                    <a:pt x="5049" y="12160"/>
                  </a:lnTo>
                  <a:lnTo>
                    <a:pt x="4790" y="11993"/>
                  </a:lnTo>
                  <a:lnTo>
                    <a:pt x="4530" y="11807"/>
                  </a:lnTo>
                  <a:lnTo>
                    <a:pt x="4307" y="11621"/>
                  </a:lnTo>
                  <a:lnTo>
                    <a:pt x="4103" y="11436"/>
                  </a:lnTo>
                  <a:lnTo>
                    <a:pt x="3917" y="11250"/>
                  </a:lnTo>
                  <a:lnTo>
                    <a:pt x="3731" y="11046"/>
                  </a:lnTo>
                  <a:lnTo>
                    <a:pt x="3583" y="10860"/>
                  </a:lnTo>
                  <a:lnTo>
                    <a:pt x="3434" y="10656"/>
                  </a:lnTo>
                  <a:lnTo>
                    <a:pt x="3323" y="10470"/>
                  </a:lnTo>
                  <a:lnTo>
                    <a:pt x="3304" y="10452"/>
                  </a:lnTo>
                  <a:lnTo>
                    <a:pt x="3137" y="10210"/>
                  </a:lnTo>
                  <a:lnTo>
                    <a:pt x="3007" y="10025"/>
                  </a:lnTo>
                  <a:lnTo>
                    <a:pt x="2915" y="9821"/>
                  </a:lnTo>
                  <a:lnTo>
                    <a:pt x="2729" y="9412"/>
                  </a:lnTo>
                  <a:lnTo>
                    <a:pt x="2580" y="8967"/>
                  </a:lnTo>
                  <a:lnTo>
                    <a:pt x="2525" y="8744"/>
                  </a:lnTo>
                  <a:lnTo>
                    <a:pt x="2488" y="8521"/>
                  </a:lnTo>
                  <a:lnTo>
                    <a:pt x="2432" y="8057"/>
                  </a:lnTo>
                  <a:lnTo>
                    <a:pt x="2395" y="7574"/>
                  </a:lnTo>
                  <a:lnTo>
                    <a:pt x="2413" y="7092"/>
                  </a:lnTo>
                  <a:lnTo>
                    <a:pt x="2469" y="6609"/>
                  </a:lnTo>
                  <a:lnTo>
                    <a:pt x="2543" y="6108"/>
                  </a:lnTo>
                  <a:lnTo>
                    <a:pt x="2673" y="5625"/>
                  </a:lnTo>
                  <a:lnTo>
                    <a:pt x="2840" y="5124"/>
                  </a:lnTo>
                  <a:lnTo>
                    <a:pt x="3045" y="4641"/>
                  </a:lnTo>
                  <a:lnTo>
                    <a:pt x="3175" y="4419"/>
                  </a:lnTo>
                  <a:lnTo>
                    <a:pt x="3304" y="4177"/>
                  </a:lnTo>
                  <a:lnTo>
                    <a:pt x="3453" y="3954"/>
                  </a:lnTo>
                  <a:lnTo>
                    <a:pt x="3620" y="3732"/>
                  </a:lnTo>
                  <a:lnTo>
                    <a:pt x="3787" y="3527"/>
                  </a:lnTo>
                  <a:lnTo>
                    <a:pt x="3973" y="3323"/>
                  </a:lnTo>
                  <a:lnTo>
                    <a:pt x="4177" y="3138"/>
                  </a:lnTo>
                  <a:lnTo>
                    <a:pt x="4400" y="2952"/>
                  </a:lnTo>
                  <a:lnTo>
                    <a:pt x="4623" y="2785"/>
                  </a:lnTo>
                  <a:lnTo>
                    <a:pt x="4845" y="2618"/>
                  </a:lnTo>
                  <a:lnTo>
                    <a:pt x="5087" y="2469"/>
                  </a:lnTo>
                  <a:lnTo>
                    <a:pt x="5347" y="2339"/>
                  </a:lnTo>
                  <a:lnTo>
                    <a:pt x="5588" y="2228"/>
                  </a:lnTo>
                  <a:lnTo>
                    <a:pt x="5866" y="2117"/>
                  </a:lnTo>
                  <a:lnTo>
                    <a:pt x="6126" y="2005"/>
                  </a:lnTo>
                  <a:lnTo>
                    <a:pt x="6405" y="1931"/>
                  </a:lnTo>
                  <a:lnTo>
                    <a:pt x="6683" y="1857"/>
                  </a:lnTo>
                  <a:lnTo>
                    <a:pt x="6962" y="1801"/>
                  </a:lnTo>
                  <a:lnTo>
                    <a:pt x="7240" y="1764"/>
                  </a:lnTo>
                  <a:lnTo>
                    <a:pt x="7537" y="1727"/>
                  </a:lnTo>
                  <a:lnTo>
                    <a:pt x="7834" y="1708"/>
                  </a:lnTo>
                  <a:lnTo>
                    <a:pt x="8113" y="1690"/>
                  </a:lnTo>
                  <a:close/>
                  <a:moveTo>
                    <a:pt x="7927" y="0"/>
                  </a:moveTo>
                  <a:lnTo>
                    <a:pt x="7537" y="19"/>
                  </a:lnTo>
                  <a:lnTo>
                    <a:pt x="7147" y="37"/>
                  </a:lnTo>
                  <a:lnTo>
                    <a:pt x="6739" y="93"/>
                  </a:lnTo>
                  <a:lnTo>
                    <a:pt x="6349" y="149"/>
                  </a:lnTo>
                  <a:lnTo>
                    <a:pt x="5959" y="223"/>
                  </a:lnTo>
                  <a:lnTo>
                    <a:pt x="5569" y="316"/>
                  </a:lnTo>
                  <a:lnTo>
                    <a:pt x="5198" y="427"/>
                  </a:lnTo>
                  <a:lnTo>
                    <a:pt x="4827" y="557"/>
                  </a:lnTo>
                  <a:lnTo>
                    <a:pt x="4474" y="706"/>
                  </a:lnTo>
                  <a:lnTo>
                    <a:pt x="4121" y="873"/>
                  </a:lnTo>
                  <a:lnTo>
                    <a:pt x="3787" y="1058"/>
                  </a:lnTo>
                  <a:lnTo>
                    <a:pt x="3453" y="1244"/>
                  </a:lnTo>
                  <a:lnTo>
                    <a:pt x="3137" y="1467"/>
                  </a:lnTo>
                  <a:lnTo>
                    <a:pt x="2822" y="1708"/>
                  </a:lnTo>
                  <a:lnTo>
                    <a:pt x="2543" y="1950"/>
                  </a:lnTo>
                  <a:lnTo>
                    <a:pt x="2265" y="2209"/>
                  </a:lnTo>
                  <a:lnTo>
                    <a:pt x="2005" y="2488"/>
                  </a:lnTo>
                  <a:lnTo>
                    <a:pt x="1764" y="2766"/>
                  </a:lnTo>
                  <a:lnTo>
                    <a:pt x="1522" y="3063"/>
                  </a:lnTo>
                  <a:lnTo>
                    <a:pt x="1318" y="3379"/>
                  </a:lnTo>
                  <a:lnTo>
                    <a:pt x="1114" y="3695"/>
                  </a:lnTo>
                  <a:lnTo>
                    <a:pt x="928" y="4029"/>
                  </a:lnTo>
                  <a:lnTo>
                    <a:pt x="761" y="4344"/>
                  </a:lnTo>
                  <a:lnTo>
                    <a:pt x="613" y="4697"/>
                  </a:lnTo>
                  <a:lnTo>
                    <a:pt x="483" y="5031"/>
                  </a:lnTo>
                  <a:lnTo>
                    <a:pt x="353" y="5365"/>
                  </a:lnTo>
                  <a:lnTo>
                    <a:pt x="260" y="5718"/>
                  </a:lnTo>
                  <a:lnTo>
                    <a:pt x="167" y="6071"/>
                  </a:lnTo>
                  <a:lnTo>
                    <a:pt x="111" y="6423"/>
                  </a:lnTo>
                  <a:lnTo>
                    <a:pt x="56" y="6776"/>
                  </a:lnTo>
                  <a:lnTo>
                    <a:pt x="19" y="7129"/>
                  </a:lnTo>
                  <a:lnTo>
                    <a:pt x="0" y="7482"/>
                  </a:lnTo>
                  <a:lnTo>
                    <a:pt x="0" y="7834"/>
                  </a:lnTo>
                  <a:lnTo>
                    <a:pt x="0" y="8187"/>
                  </a:lnTo>
                  <a:lnTo>
                    <a:pt x="37" y="8540"/>
                  </a:lnTo>
                  <a:lnTo>
                    <a:pt x="74" y="8874"/>
                  </a:lnTo>
                  <a:lnTo>
                    <a:pt x="149" y="9208"/>
                  </a:lnTo>
                  <a:lnTo>
                    <a:pt x="223" y="9542"/>
                  </a:lnTo>
                  <a:lnTo>
                    <a:pt x="316" y="9876"/>
                  </a:lnTo>
                  <a:lnTo>
                    <a:pt x="409" y="10192"/>
                  </a:lnTo>
                  <a:lnTo>
                    <a:pt x="650" y="10823"/>
                  </a:lnTo>
                  <a:lnTo>
                    <a:pt x="910" y="11436"/>
                  </a:lnTo>
                  <a:lnTo>
                    <a:pt x="1207" y="12030"/>
                  </a:lnTo>
                  <a:lnTo>
                    <a:pt x="1522" y="12587"/>
                  </a:lnTo>
                  <a:lnTo>
                    <a:pt x="1856" y="13144"/>
                  </a:lnTo>
                  <a:lnTo>
                    <a:pt x="2209" y="13663"/>
                  </a:lnTo>
                  <a:lnTo>
                    <a:pt x="2562" y="14165"/>
                  </a:lnTo>
                  <a:lnTo>
                    <a:pt x="2933" y="14666"/>
                  </a:lnTo>
                  <a:lnTo>
                    <a:pt x="3657" y="15613"/>
                  </a:lnTo>
                  <a:lnTo>
                    <a:pt x="4363" y="16522"/>
                  </a:lnTo>
                  <a:lnTo>
                    <a:pt x="5031" y="17395"/>
                  </a:lnTo>
                  <a:lnTo>
                    <a:pt x="5347" y="17840"/>
                  </a:lnTo>
                  <a:lnTo>
                    <a:pt x="5644" y="18267"/>
                  </a:lnTo>
                  <a:lnTo>
                    <a:pt x="5922" y="18713"/>
                  </a:lnTo>
                  <a:lnTo>
                    <a:pt x="6145" y="19177"/>
                  </a:lnTo>
                  <a:lnTo>
                    <a:pt x="6238" y="19400"/>
                  </a:lnTo>
                  <a:lnTo>
                    <a:pt x="6330" y="19622"/>
                  </a:lnTo>
                  <a:lnTo>
                    <a:pt x="6479" y="20068"/>
                  </a:lnTo>
                  <a:lnTo>
                    <a:pt x="6609" y="20495"/>
                  </a:lnTo>
                  <a:lnTo>
                    <a:pt x="6757" y="20903"/>
                  </a:lnTo>
                  <a:lnTo>
                    <a:pt x="6832" y="21070"/>
                  </a:lnTo>
                  <a:lnTo>
                    <a:pt x="6943" y="21237"/>
                  </a:lnTo>
                  <a:lnTo>
                    <a:pt x="7054" y="21367"/>
                  </a:lnTo>
                  <a:lnTo>
                    <a:pt x="7184" y="21516"/>
                  </a:lnTo>
                  <a:lnTo>
                    <a:pt x="7333" y="21627"/>
                  </a:lnTo>
                  <a:lnTo>
                    <a:pt x="7481" y="21739"/>
                  </a:lnTo>
                  <a:lnTo>
                    <a:pt x="7630" y="21832"/>
                  </a:lnTo>
                  <a:lnTo>
                    <a:pt x="7778" y="21924"/>
                  </a:lnTo>
                  <a:lnTo>
                    <a:pt x="7945" y="21980"/>
                  </a:lnTo>
                  <a:lnTo>
                    <a:pt x="8094" y="22054"/>
                  </a:lnTo>
                  <a:lnTo>
                    <a:pt x="8410" y="22129"/>
                  </a:lnTo>
                  <a:lnTo>
                    <a:pt x="8725" y="22166"/>
                  </a:lnTo>
                  <a:lnTo>
                    <a:pt x="9022" y="22166"/>
                  </a:lnTo>
                  <a:lnTo>
                    <a:pt x="9301" y="22147"/>
                  </a:lnTo>
                  <a:lnTo>
                    <a:pt x="9561" y="22091"/>
                  </a:lnTo>
                  <a:lnTo>
                    <a:pt x="9802" y="22017"/>
                  </a:lnTo>
                  <a:lnTo>
                    <a:pt x="10006" y="21924"/>
                  </a:lnTo>
                  <a:lnTo>
                    <a:pt x="10192" y="21813"/>
                  </a:lnTo>
                  <a:lnTo>
                    <a:pt x="10359" y="21702"/>
                  </a:lnTo>
                  <a:lnTo>
                    <a:pt x="10507" y="21590"/>
                  </a:lnTo>
                  <a:lnTo>
                    <a:pt x="10619" y="21479"/>
                  </a:lnTo>
                  <a:lnTo>
                    <a:pt x="10674" y="21423"/>
                  </a:lnTo>
                  <a:lnTo>
                    <a:pt x="10841" y="21089"/>
                  </a:lnTo>
                  <a:lnTo>
                    <a:pt x="10916" y="20903"/>
                  </a:lnTo>
                  <a:lnTo>
                    <a:pt x="10990" y="20699"/>
                  </a:lnTo>
                  <a:lnTo>
                    <a:pt x="11194" y="20105"/>
                  </a:lnTo>
                  <a:lnTo>
                    <a:pt x="11398" y="19437"/>
                  </a:lnTo>
                  <a:lnTo>
                    <a:pt x="11640" y="18713"/>
                  </a:lnTo>
                  <a:lnTo>
                    <a:pt x="11788" y="18323"/>
                  </a:lnTo>
                  <a:lnTo>
                    <a:pt x="11937" y="17933"/>
                  </a:lnTo>
                  <a:lnTo>
                    <a:pt x="12122" y="17525"/>
                  </a:lnTo>
                  <a:lnTo>
                    <a:pt x="12345" y="17116"/>
                  </a:lnTo>
                  <a:lnTo>
                    <a:pt x="12586" y="16708"/>
                  </a:lnTo>
                  <a:lnTo>
                    <a:pt x="12865" y="16299"/>
                  </a:lnTo>
                  <a:lnTo>
                    <a:pt x="13459" y="15501"/>
                  </a:lnTo>
                  <a:lnTo>
                    <a:pt x="13775" y="15093"/>
                  </a:lnTo>
                  <a:lnTo>
                    <a:pt x="14072" y="14666"/>
                  </a:lnTo>
                  <a:lnTo>
                    <a:pt x="14369" y="14202"/>
                  </a:lnTo>
                  <a:lnTo>
                    <a:pt x="14666" y="13738"/>
                  </a:lnTo>
                  <a:lnTo>
                    <a:pt x="14963" y="13255"/>
                  </a:lnTo>
                  <a:lnTo>
                    <a:pt x="15241" y="12754"/>
                  </a:lnTo>
                  <a:lnTo>
                    <a:pt x="15501" y="12234"/>
                  </a:lnTo>
                  <a:lnTo>
                    <a:pt x="15724" y="11696"/>
                  </a:lnTo>
                  <a:lnTo>
                    <a:pt x="15928" y="11120"/>
                  </a:lnTo>
                  <a:lnTo>
                    <a:pt x="16114" y="10526"/>
                  </a:lnTo>
                  <a:lnTo>
                    <a:pt x="16244" y="9932"/>
                  </a:lnTo>
                  <a:lnTo>
                    <a:pt x="16299" y="9616"/>
                  </a:lnTo>
                  <a:lnTo>
                    <a:pt x="16336" y="9301"/>
                  </a:lnTo>
                  <a:lnTo>
                    <a:pt x="16373" y="8985"/>
                  </a:lnTo>
                  <a:lnTo>
                    <a:pt x="16392" y="8670"/>
                  </a:lnTo>
                  <a:lnTo>
                    <a:pt x="16392" y="8336"/>
                  </a:lnTo>
                  <a:lnTo>
                    <a:pt x="16392" y="8001"/>
                  </a:lnTo>
                  <a:lnTo>
                    <a:pt x="16373" y="7686"/>
                  </a:lnTo>
                  <a:lnTo>
                    <a:pt x="16336" y="7352"/>
                  </a:lnTo>
                  <a:lnTo>
                    <a:pt x="16244" y="6683"/>
                  </a:lnTo>
                  <a:lnTo>
                    <a:pt x="16114" y="6015"/>
                  </a:lnTo>
                  <a:lnTo>
                    <a:pt x="15947" y="5347"/>
                  </a:lnTo>
                  <a:lnTo>
                    <a:pt x="15835" y="5013"/>
                  </a:lnTo>
                  <a:lnTo>
                    <a:pt x="15724" y="4678"/>
                  </a:lnTo>
                  <a:lnTo>
                    <a:pt x="15575" y="4363"/>
                  </a:lnTo>
                  <a:lnTo>
                    <a:pt x="15427" y="4047"/>
                  </a:lnTo>
                  <a:lnTo>
                    <a:pt x="15260" y="3750"/>
                  </a:lnTo>
                  <a:lnTo>
                    <a:pt x="15074" y="3435"/>
                  </a:lnTo>
                  <a:lnTo>
                    <a:pt x="14870" y="3138"/>
                  </a:lnTo>
                  <a:lnTo>
                    <a:pt x="14647" y="2859"/>
                  </a:lnTo>
                  <a:lnTo>
                    <a:pt x="14424" y="2581"/>
                  </a:lnTo>
                  <a:lnTo>
                    <a:pt x="14164" y="2321"/>
                  </a:lnTo>
                  <a:lnTo>
                    <a:pt x="13904" y="2079"/>
                  </a:lnTo>
                  <a:lnTo>
                    <a:pt x="13626" y="1838"/>
                  </a:lnTo>
                  <a:lnTo>
                    <a:pt x="13329" y="1615"/>
                  </a:lnTo>
                  <a:lnTo>
                    <a:pt x="13032" y="1411"/>
                  </a:lnTo>
                  <a:lnTo>
                    <a:pt x="12716" y="1207"/>
                  </a:lnTo>
                  <a:lnTo>
                    <a:pt x="12401" y="1021"/>
                  </a:lnTo>
                  <a:lnTo>
                    <a:pt x="12067" y="854"/>
                  </a:lnTo>
                  <a:lnTo>
                    <a:pt x="11714" y="706"/>
                  </a:lnTo>
                  <a:lnTo>
                    <a:pt x="11361" y="576"/>
                  </a:lnTo>
                  <a:lnTo>
                    <a:pt x="10990" y="446"/>
                  </a:lnTo>
                  <a:lnTo>
                    <a:pt x="10637" y="334"/>
                  </a:lnTo>
                  <a:lnTo>
                    <a:pt x="10247" y="242"/>
                  </a:lnTo>
                  <a:lnTo>
                    <a:pt x="9876" y="167"/>
                  </a:lnTo>
                  <a:lnTo>
                    <a:pt x="9486" y="112"/>
                  </a:lnTo>
                  <a:lnTo>
                    <a:pt x="9115" y="56"/>
                  </a:lnTo>
                  <a:lnTo>
                    <a:pt x="8725" y="19"/>
                  </a:lnTo>
                  <a:lnTo>
                    <a:pt x="83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66675" dir="4260000" algn="bl" rotWithShape="0">
                <a:srgbClr val="000000">
                  <a:alpha val="11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55"/>
            <p:cNvSpPr/>
            <p:nvPr/>
          </p:nvSpPr>
          <p:spPr>
            <a:xfrm>
              <a:off x="2357300" y="2112250"/>
              <a:ext cx="299375" cy="283125"/>
            </a:xfrm>
            <a:custGeom>
              <a:avLst/>
              <a:gdLst/>
              <a:ahLst/>
              <a:cxnLst/>
              <a:rect l="l" t="t" r="r" b="b"/>
              <a:pathLst>
                <a:path w="11975" h="11325" extrusionOk="0">
                  <a:moveTo>
                    <a:pt x="5737" y="650"/>
                  </a:moveTo>
                  <a:lnTo>
                    <a:pt x="6257" y="669"/>
                  </a:lnTo>
                  <a:lnTo>
                    <a:pt x="6795" y="725"/>
                  </a:lnTo>
                  <a:lnTo>
                    <a:pt x="7074" y="780"/>
                  </a:lnTo>
                  <a:lnTo>
                    <a:pt x="7334" y="836"/>
                  </a:lnTo>
                  <a:lnTo>
                    <a:pt x="7593" y="910"/>
                  </a:lnTo>
                  <a:lnTo>
                    <a:pt x="7853" y="985"/>
                  </a:lnTo>
                  <a:lnTo>
                    <a:pt x="8095" y="1077"/>
                  </a:lnTo>
                  <a:lnTo>
                    <a:pt x="8355" y="1189"/>
                  </a:lnTo>
                  <a:lnTo>
                    <a:pt x="8577" y="1300"/>
                  </a:lnTo>
                  <a:lnTo>
                    <a:pt x="8819" y="1449"/>
                  </a:lnTo>
                  <a:lnTo>
                    <a:pt x="9041" y="1597"/>
                  </a:lnTo>
                  <a:lnTo>
                    <a:pt x="9264" y="1764"/>
                  </a:lnTo>
                  <a:lnTo>
                    <a:pt x="9468" y="1931"/>
                  </a:lnTo>
                  <a:lnTo>
                    <a:pt x="9673" y="2117"/>
                  </a:lnTo>
                  <a:lnTo>
                    <a:pt x="10062" y="2488"/>
                  </a:lnTo>
                  <a:lnTo>
                    <a:pt x="10230" y="2692"/>
                  </a:lnTo>
                  <a:lnTo>
                    <a:pt x="10397" y="2897"/>
                  </a:lnTo>
                  <a:lnTo>
                    <a:pt x="10564" y="3101"/>
                  </a:lnTo>
                  <a:lnTo>
                    <a:pt x="10694" y="3324"/>
                  </a:lnTo>
                  <a:lnTo>
                    <a:pt x="10824" y="3546"/>
                  </a:lnTo>
                  <a:lnTo>
                    <a:pt x="10935" y="3769"/>
                  </a:lnTo>
                  <a:lnTo>
                    <a:pt x="11028" y="4010"/>
                  </a:lnTo>
                  <a:lnTo>
                    <a:pt x="11121" y="4252"/>
                  </a:lnTo>
                  <a:lnTo>
                    <a:pt x="11195" y="4493"/>
                  </a:lnTo>
                  <a:lnTo>
                    <a:pt x="11251" y="4753"/>
                  </a:lnTo>
                  <a:lnTo>
                    <a:pt x="11288" y="4994"/>
                  </a:lnTo>
                  <a:lnTo>
                    <a:pt x="11325" y="5254"/>
                  </a:lnTo>
                  <a:lnTo>
                    <a:pt x="11343" y="5496"/>
                  </a:lnTo>
                  <a:lnTo>
                    <a:pt x="11343" y="5737"/>
                  </a:lnTo>
                  <a:lnTo>
                    <a:pt x="11343" y="5997"/>
                  </a:lnTo>
                  <a:lnTo>
                    <a:pt x="11325" y="6238"/>
                  </a:lnTo>
                  <a:lnTo>
                    <a:pt x="11288" y="6479"/>
                  </a:lnTo>
                  <a:lnTo>
                    <a:pt x="11251" y="6721"/>
                  </a:lnTo>
                  <a:lnTo>
                    <a:pt x="11195" y="6962"/>
                  </a:lnTo>
                  <a:lnTo>
                    <a:pt x="11139" y="7203"/>
                  </a:lnTo>
                  <a:lnTo>
                    <a:pt x="11065" y="7426"/>
                  </a:lnTo>
                  <a:lnTo>
                    <a:pt x="10991" y="7649"/>
                  </a:lnTo>
                  <a:lnTo>
                    <a:pt x="10879" y="7872"/>
                  </a:lnTo>
                  <a:lnTo>
                    <a:pt x="10786" y="8095"/>
                  </a:lnTo>
                  <a:lnTo>
                    <a:pt x="10675" y="8299"/>
                  </a:lnTo>
                  <a:lnTo>
                    <a:pt x="10545" y="8503"/>
                  </a:lnTo>
                  <a:lnTo>
                    <a:pt x="10285" y="8893"/>
                  </a:lnTo>
                  <a:lnTo>
                    <a:pt x="10007" y="9264"/>
                  </a:lnTo>
                  <a:lnTo>
                    <a:pt x="9858" y="9413"/>
                  </a:lnTo>
                  <a:lnTo>
                    <a:pt x="9710" y="9561"/>
                  </a:lnTo>
                  <a:lnTo>
                    <a:pt x="9543" y="9710"/>
                  </a:lnTo>
                  <a:lnTo>
                    <a:pt x="9357" y="9840"/>
                  </a:lnTo>
                  <a:lnTo>
                    <a:pt x="9171" y="9951"/>
                  </a:lnTo>
                  <a:lnTo>
                    <a:pt x="8986" y="10062"/>
                  </a:lnTo>
                  <a:lnTo>
                    <a:pt x="8596" y="10266"/>
                  </a:lnTo>
                  <a:lnTo>
                    <a:pt x="8206" y="10434"/>
                  </a:lnTo>
                  <a:lnTo>
                    <a:pt x="7798" y="10564"/>
                  </a:lnTo>
                  <a:lnTo>
                    <a:pt x="7408" y="10675"/>
                  </a:lnTo>
                  <a:lnTo>
                    <a:pt x="6999" y="10749"/>
                  </a:lnTo>
                  <a:lnTo>
                    <a:pt x="6610" y="10805"/>
                  </a:lnTo>
                  <a:lnTo>
                    <a:pt x="6201" y="10842"/>
                  </a:lnTo>
                  <a:lnTo>
                    <a:pt x="5811" y="10861"/>
                  </a:lnTo>
                  <a:lnTo>
                    <a:pt x="5440" y="10842"/>
                  </a:lnTo>
                  <a:lnTo>
                    <a:pt x="5069" y="10805"/>
                  </a:lnTo>
                  <a:lnTo>
                    <a:pt x="4735" y="10768"/>
                  </a:lnTo>
                  <a:lnTo>
                    <a:pt x="4419" y="10712"/>
                  </a:lnTo>
                  <a:lnTo>
                    <a:pt x="4141" y="10601"/>
                  </a:lnTo>
                  <a:lnTo>
                    <a:pt x="3862" y="10489"/>
                  </a:lnTo>
                  <a:lnTo>
                    <a:pt x="3565" y="10359"/>
                  </a:lnTo>
                  <a:lnTo>
                    <a:pt x="3268" y="10211"/>
                  </a:lnTo>
                  <a:lnTo>
                    <a:pt x="2990" y="10044"/>
                  </a:lnTo>
                  <a:lnTo>
                    <a:pt x="2711" y="9840"/>
                  </a:lnTo>
                  <a:lnTo>
                    <a:pt x="2414" y="9635"/>
                  </a:lnTo>
                  <a:lnTo>
                    <a:pt x="2136" y="9394"/>
                  </a:lnTo>
                  <a:lnTo>
                    <a:pt x="1876" y="9153"/>
                  </a:lnTo>
                  <a:lnTo>
                    <a:pt x="1616" y="8874"/>
                  </a:lnTo>
                  <a:lnTo>
                    <a:pt x="1375" y="8577"/>
                  </a:lnTo>
                  <a:lnTo>
                    <a:pt x="1170" y="8262"/>
                  </a:lnTo>
                  <a:lnTo>
                    <a:pt x="985" y="7909"/>
                  </a:lnTo>
                  <a:lnTo>
                    <a:pt x="818" y="7538"/>
                  </a:lnTo>
                  <a:lnTo>
                    <a:pt x="762" y="7352"/>
                  </a:lnTo>
                  <a:lnTo>
                    <a:pt x="706" y="7148"/>
                  </a:lnTo>
                  <a:lnTo>
                    <a:pt x="669" y="6944"/>
                  </a:lnTo>
                  <a:lnTo>
                    <a:pt x="632" y="6739"/>
                  </a:lnTo>
                  <a:lnTo>
                    <a:pt x="576" y="6312"/>
                  </a:lnTo>
                  <a:lnTo>
                    <a:pt x="558" y="5885"/>
                  </a:lnTo>
                  <a:lnTo>
                    <a:pt x="576" y="5440"/>
                  </a:lnTo>
                  <a:lnTo>
                    <a:pt x="632" y="4994"/>
                  </a:lnTo>
                  <a:lnTo>
                    <a:pt x="725" y="4549"/>
                  </a:lnTo>
                  <a:lnTo>
                    <a:pt x="836" y="4103"/>
                  </a:lnTo>
                  <a:lnTo>
                    <a:pt x="1003" y="3658"/>
                  </a:lnTo>
                  <a:lnTo>
                    <a:pt x="1189" y="3231"/>
                  </a:lnTo>
                  <a:lnTo>
                    <a:pt x="1300" y="3027"/>
                  </a:lnTo>
                  <a:lnTo>
                    <a:pt x="1430" y="2822"/>
                  </a:lnTo>
                  <a:lnTo>
                    <a:pt x="1560" y="2618"/>
                  </a:lnTo>
                  <a:lnTo>
                    <a:pt x="1709" y="2433"/>
                  </a:lnTo>
                  <a:lnTo>
                    <a:pt x="1857" y="2247"/>
                  </a:lnTo>
                  <a:lnTo>
                    <a:pt x="2024" y="2061"/>
                  </a:lnTo>
                  <a:lnTo>
                    <a:pt x="2191" y="1894"/>
                  </a:lnTo>
                  <a:lnTo>
                    <a:pt x="2396" y="1746"/>
                  </a:lnTo>
                  <a:lnTo>
                    <a:pt x="2581" y="1597"/>
                  </a:lnTo>
                  <a:lnTo>
                    <a:pt x="2785" y="1467"/>
                  </a:lnTo>
                  <a:lnTo>
                    <a:pt x="3008" y="1337"/>
                  </a:lnTo>
                  <a:lnTo>
                    <a:pt x="3231" y="1226"/>
                  </a:lnTo>
                  <a:lnTo>
                    <a:pt x="3454" y="1114"/>
                  </a:lnTo>
                  <a:lnTo>
                    <a:pt x="3695" y="1022"/>
                  </a:lnTo>
                  <a:lnTo>
                    <a:pt x="3936" y="929"/>
                  </a:lnTo>
                  <a:lnTo>
                    <a:pt x="4178" y="855"/>
                  </a:lnTo>
                  <a:lnTo>
                    <a:pt x="4419" y="799"/>
                  </a:lnTo>
                  <a:lnTo>
                    <a:pt x="4679" y="743"/>
                  </a:lnTo>
                  <a:lnTo>
                    <a:pt x="4939" y="706"/>
                  </a:lnTo>
                  <a:lnTo>
                    <a:pt x="5199" y="669"/>
                  </a:lnTo>
                  <a:lnTo>
                    <a:pt x="5737" y="650"/>
                  </a:lnTo>
                  <a:close/>
                  <a:moveTo>
                    <a:pt x="5719" y="1"/>
                  </a:moveTo>
                  <a:lnTo>
                    <a:pt x="5440" y="19"/>
                  </a:lnTo>
                  <a:lnTo>
                    <a:pt x="5143" y="38"/>
                  </a:lnTo>
                  <a:lnTo>
                    <a:pt x="4846" y="75"/>
                  </a:lnTo>
                  <a:lnTo>
                    <a:pt x="4568" y="112"/>
                  </a:lnTo>
                  <a:lnTo>
                    <a:pt x="4289" y="168"/>
                  </a:lnTo>
                  <a:lnTo>
                    <a:pt x="4011" y="242"/>
                  </a:lnTo>
                  <a:lnTo>
                    <a:pt x="3732" y="316"/>
                  </a:lnTo>
                  <a:lnTo>
                    <a:pt x="3472" y="428"/>
                  </a:lnTo>
                  <a:lnTo>
                    <a:pt x="3194" y="539"/>
                  </a:lnTo>
                  <a:lnTo>
                    <a:pt x="2953" y="650"/>
                  </a:lnTo>
                  <a:lnTo>
                    <a:pt x="2693" y="780"/>
                  </a:lnTo>
                  <a:lnTo>
                    <a:pt x="2451" y="929"/>
                  </a:lnTo>
                  <a:lnTo>
                    <a:pt x="2229" y="1096"/>
                  </a:lnTo>
                  <a:lnTo>
                    <a:pt x="2006" y="1263"/>
                  </a:lnTo>
                  <a:lnTo>
                    <a:pt x="1783" y="1449"/>
                  </a:lnTo>
                  <a:lnTo>
                    <a:pt x="1579" y="1634"/>
                  </a:lnTo>
                  <a:lnTo>
                    <a:pt x="1393" y="1838"/>
                  </a:lnTo>
                  <a:lnTo>
                    <a:pt x="1226" y="2043"/>
                  </a:lnTo>
                  <a:lnTo>
                    <a:pt x="1059" y="2265"/>
                  </a:lnTo>
                  <a:lnTo>
                    <a:pt x="910" y="2488"/>
                  </a:lnTo>
                  <a:lnTo>
                    <a:pt x="781" y="2730"/>
                  </a:lnTo>
                  <a:lnTo>
                    <a:pt x="651" y="2952"/>
                  </a:lnTo>
                  <a:lnTo>
                    <a:pt x="446" y="3435"/>
                  </a:lnTo>
                  <a:lnTo>
                    <a:pt x="279" y="3936"/>
                  </a:lnTo>
                  <a:lnTo>
                    <a:pt x="149" y="4419"/>
                  </a:lnTo>
                  <a:lnTo>
                    <a:pt x="75" y="4920"/>
                  </a:lnTo>
                  <a:lnTo>
                    <a:pt x="19" y="5403"/>
                  </a:lnTo>
                  <a:lnTo>
                    <a:pt x="1" y="5885"/>
                  </a:lnTo>
                  <a:lnTo>
                    <a:pt x="38" y="6368"/>
                  </a:lnTo>
                  <a:lnTo>
                    <a:pt x="94" y="6832"/>
                  </a:lnTo>
                  <a:lnTo>
                    <a:pt x="131" y="7055"/>
                  </a:lnTo>
                  <a:lnTo>
                    <a:pt x="186" y="7278"/>
                  </a:lnTo>
                  <a:lnTo>
                    <a:pt x="335" y="7723"/>
                  </a:lnTo>
                  <a:lnTo>
                    <a:pt x="521" y="8132"/>
                  </a:lnTo>
                  <a:lnTo>
                    <a:pt x="613" y="8336"/>
                  </a:lnTo>
                  <a:lnTo>
                    <a:pt x="743" y="8521"/>
                  </a:lnTo>
                  <a:lnTo>
                    <a:pt x="910" y="8763"/>
                  </a:lnTo>
                  <a:lnTo>
                    <a:pt x="929" y="8781"/>
                  </a:lnTo>
                  <a:lnTo>
                    <a:pt x="1040" y="8967"/>
                  </a:lnTo>
                  <a:lnTo>
                    <a:pt x="1189" y="9171"/>
                  </a:lnTo>
                  <a:lnTo>
                    <a:pt x="1337" y="9357"/>
                  </a:lnTo>
                  <a:lnTo>
                    <a:pt x="1523" y="9561"/>
                  </a:lnTo>
                  <a:lnTo>
                    <a:pt x="1709" y="9747"/>
                  </a:lnTo>
                  <a:lnTo>
                    <a:pt x="1913" y="9932"/>
                  </a:lnTo>
                  <a:lnTo>
                    <a:pt x="2136" y="10118"/>
                  </a:lnTo>
                  <a:lnTo>
                    <a:pt x="2396" y="10304"/>
                  </a:lnTo>
                  <a:lnTo>
                    <a:pt x="2655" y="10471"/>
                  </a:lnTo>
                  <a:lnTo>
                    <a:pt x="2953" y="10638"/>
                  </a:lnTo>
                  <a:lnTo>
                    <a:pt x="3250" y="10786"/>
                  </a:lnTo>
                  <a:lnTo>
                    <a:pt x="3565" y="10916"/>
                  </a:lnTo>
                  <a:lnTo>
                    <a:pt x="3918" y="11028"/>
                  </a:lnTo>
                  <a:lnTo>
                    <a:pt x="4271" y="11120"/>
                  </a:lnTo>
                  <a:lnTo>
                    <a:pt x="4642" y="11213"/>
                  </a:lnTo>
                  <a:lnTo>
                    <a:pt x="5013" y="11269"/>
                  </a:lnTo>
                  <a:lnTo>
                    <a:pt x="5403" y="11306"/>
                  </a:lnTo>
                  <a:lnTo>
                    <a:pt x="5811" y="11325"/>
                  </a:lnTo>
                  <a:lnTo>
                    <a:pt x="6238" y="11325"/>
                  </a:lnTo>
                  <a:lnTo>
                    <a:pt x="6647" y="11306"/>
                  </a:lnTo>
                  <a:lnTo>
                    <a:pt x="7074" y="11250"/>
                  </a:lnTo>
                  <a:lnTo>
                    <a:pt x="7519" y="11176"/>
                  </a:lnTo>
                  <a:lnTo>
                    <a:pt x="7946" y="11065"/>
                  </a:lnTo>
                  <a:lnTo>
                    <a:pt x="8392" y="10935"/>
                  </a:lnTo>
                  <a:lnTo>
                    <a:pt x="8837" y="10768"/>
                  </a:lnTo>
                  <a:lnTo>
                    <a:pt x="9264" y="10564"/>
                  </a:lnTo>
                  <a:lnTo>
                    <a:pt x="9468" y="10434"/>
                  </a:lnTo>
                  <a:lnTo>
                    <a:pt x="9691" y="10304"/>
                  </a:lnTo>
                  <a:lnTo>
                    <a:pt x="9877" y="10155"/>
                  </a:lnTo>
                  <a:lnTo>
                    <a:pt x="10081" y="9988"/>
                  </a:lnTo>
                  <a:lnTo>
                    <a:pt x="10267" y="9821"/>
                  </a:lnTo>
                  <a:lnTo>
                    <a:pt x="10452" y="9635"/>
                  </a:lnTo>
                  <a:lnTo>
                    <a:pt x="10768" y="9245"/>
                  </a:lnTo>
                  <a:lnTo>
                    <a:pt x="11065" y="8819"/>
                  </a:lnTo>
                  <a:lnTo>
                    <a:pt x="11195" y="8596"/>
                  </a:lnTo>
                  <a:lnTo>
                    <a:pt x="11325" y="8354"/>
                  </a:lnTo>
                  <a:lnTo>
                    <a:pt x="11436" y="8132"/>
                  </a:lnTo>
                  <a:lnTo>
                    <a:pt x="11548" y="7872"/>
                  </a:lnTo>
                  <a:lnTo>
                    <a:pt x="11640" y="7630"/>
                  </a:lnTo>
                  <a:lnTo>
                    <a:pt x="11715" y="7371"/>
                  </a:lnTo>
                  <a:lnTo>
                    <a:pt x="11789" y="7111"/>
                  </a:lnTo>
                  <a:lnTo>
                    <a:pt x="11863" y="6851"/>
                  </a:lnTo>
                  <a:lnTo>
                    <a:pt x="11900" y="6572"/>
                  </a:lnTo>
                  <a:lnTo>
                    <a:pt x="11937" y="6294"/>
                  </a:lnTo>
                  <a:lnTo>
                    <a:pt x="11975" y="6015"/>
                  </a:lnTo>
                  <a:lnTo>
                    <a:pt x="11975" y="5737"/>
                  </a:lnTo>
                  <a:lnTo>
                    <a:pt x="11975" y="5458"/>
                  </a:lnTo>
                  <a:lnTo>
                    <a:pt x="11956" y="5180"/>
                  </a:lnTo>
                  <a:lnTo>
                    <a:pt x="11919" y="4902"/>
                  </a:lnTo>
                  <a:lnTo>
                    <a:pt x="11863" y="4623"/>
                  </a:lnTo>
                  <a:lnTo>
                    <a:pt x="11808" y="4345"/>
                  </a:lnTo>
                  <a:lnTo>
                    <a:pt x="11733" y="4066"/>
                  </a:lnTo>
                  <a:lnTo>
                    <a:pt x="11622" y="3788"/>
                  </a:lnTo>
                  <a:lnTo>
                    <a:pt x="11529" y="3509"/>
                  </a:lnTo>
                  <a:lnTo>
                    <a:pt x="11399" y="3249"/>
                  </a:lnTo>
                  <a:lnTo>
                    <a:pt x="11251" y="2989"/>
                  </a:lnTo>
                  <a:lnTo>
                    <a:pt x="11084" y="2730"/>
                  </a:lnTo>
                  <a:lnTo>
                    <a:pt x="10916" y="2507"/>
                  </a:lnTo>
                  <a:lnTo>
                    <a:pt x="10731" y="2265"/>
                  </a:lnTo>
                  <a:lnTo>
                    <a:pt x="10527" y="2043"/>
                  </a:lnTo>
                  <a:lnTo>
                    <a:pt x="10118" y="1634"/>
                  </a:lnTo>
                  <a:lnTo>
                    <a:pt x="9895" y="1430"/>
                  </a:lnTo>
                  <a:lnTo>
                    <a:pt x="9654" y="1244"/>
                  </a:lnTo>
                  <a:lnTo>
                    <a:pt x="9413" y="1077"/>
                  </a:lnTo>
                  <a:lnTo>
                    <a:pt x="9171" y="892"/>
                  </a:lnTo>
                  <a:lnTo>
                    <a:pt x="8912" y="743"/>
                  </a:lnTo>
                  <a:lnTo>
                    <a:pt x="8633" y="595"/>
                  </a:lnTo>
                  <a:lnTo>
                    <a:pt x="8355" y="483"/>
                  </a:lnTo>
                  <a:lnTo>
                    <a:pt x="8058" y="372"/>
                  </a:lnTo>
                  <a:lnTo>
                    <a:pt x="7779" y="279"/>
                  </a:lnTo>
                  <a:lnTo>
                    <a:pt x="7482" y="205"/>
                  </a:lnTo>
                  <a:lnTo>
                    <a:pt x="7185" y="149"/>
                  </a:lnTo>
                  <a:lnTo>
                    <a:pt x="6907" y="93"/>
                  </a:lnTo>
                  <a:lnTo>
                    <a:pt x="6610" y="56"/>
                  </a:lnTo>
                  <a:lnTo>
                    <a:pt x="6313" y="19"/>
                  </a:lnTo>
                  <a:lnTo>
                    <a:pt x="601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83" name="Google Shape;2083;p55"/>
          <p:cNvGrpSpPr/>
          <p:nvPr/>
        </p:nvGrpSpPr>
        <p:grpSpPr>
          <a:xfrm>
            <a:off x="7255913" y="1944837"/>
            <a:ext cx="305383" cy="402272"/>
            <a:chOff x="2283975" y="2056100"/>
            <a:chExt cx="435825" cy="574100"/>
          </a:xfrm>
        </p:grpSpPr>
        <p:sp>
          <p:nvSpPr>
            <p:cNvPr id="2084" name="Google Shape;2084;p55"/>
            <p:cNvSpPr/>
            <p:nvPr/>
          </p:nvSpPr>
          <p:spPr>
            <a:xfrm>
              <a:off x="2283975" y="2056100"/>
              <a:ext cx="435825" cy="574100"/>
            </a:xfrm>
            <a:custGeom>
              <a:avLst/>
              <a:gdLst/>
              <a:ahLst/>
              <a:cxnLst/>
              <a:rect l="l" t="t" r="r" b="b"/>
              <a:pathLst>
                <a:path w="17433" h="22964" extrusionOk="0">
                  <a:moveTo>
                    <a:pt x="8856" y="557"/>
                  </a:moveTo>
                  <a:lnTo>
                    <a:pt x="9264" y="576"/>
                  </a:lnTo>
                  <a:lnTo>
                    <a:pt x="9654" y="613"/>
                  </a:lnTo>
                  <a:lnTo>
                    <a:pt x="10025" y="669"/>
                  </a:lnTo>
                  <a:lnTo>
                    <a:pt x="10415" y="724"/>
                  </a:lnTo>
                  <a:lnTo>
                    <a:pt x="10786" y="799"/>
                  </a:lnTo>
                  <a:lnTo>
                    <a:pt x="11176" y="891"/>
                  </a:lnTo>
                  <a:lnTo>
                    <a:pt x="11529" y="1003"/>
                  </a:lnTo>
                  <a:lnTo>
                    <a:pt x="11900" y="1133"/>
                  </a:lnTo>
                  <a:lnTo>
                    <a:pt x="12253" y="1263"/>
                  </a:lnTo>
                  <a:lnTo>
                    <a:pt x="12606" y="1411"/>
                  </a:lnTo>
                  <a:lnTo>
                    <a:pt x="12940" y="1578"/>
                  </a:lnTo>
                  <a:lnTo>
                    <a:pt x="13255" y="1764"/>
                  </a:lnTo>
                  <a:lnTo>
                    <a:pt x="13571" y="1968"/>
                  </a:lnTo>
                  <a:lnTo>
                    <a:pt x="13868" y="2172"/>
                  </a:lnTo>
                  <a:lnTo>
                    <a:pt x="14165" y="2395"/>
                  </a:lnTo>
                  <a:lnTo>
                    <a:pt x="14443" y="2636"/>
                  </a:lnTo>
                  <a:lnTo>
                    <a:pt x="14703" y="2878"/>
                  </a:lnTo>
                  <a:lnTo>
                    <a:pt x="14963" y="3138"/>
                  </a:lnTo>
                  <a:lnTo>
                    <a:pt x="15186" y="3416"/>
                  </a:lnTo>
                  <a:lnTo>
                    <a:pt x="15409" y="3695"/>
                  </a:lnTo>
                  <a:lnTo>
                    <a:pt x="15613" y="3992"/>
                  </a:lnTo>
                  <a:lnTo>
                    <a:pt x="15799" y="4307"/>
                  </a:lnTo>
                  <a:lnTo>
                    <a:pt x="15966" y="4604"/>
                  </a:lnTo>
                  <a:lnTo>
                    <a:pt x="16114" y="4920"/>
                  </a:lnTo>
                  <a:lnTo>
                    <a:pt x="16263" y="5235"/>
                  </a:lnTo>
                  <a:lnTo>
                    <a:pt x="16374" y="5570"/>
                  </a:lnTo>
                  <a:lnTo>
                    <a:pt x="16486" y="5904"/>
                  </a:lnTo>
                  <a:lnTo>
                    <a:pt x="16653" y="6572"/>
                  </a:lnTo>
                  <a:lnTo>
                    <a:pt x="16783" y="7240"/>
                  </a:lnTo>
                  <a:lnTo>
                    <a:pt x="16875" y="7909"/>
                  </a:lnTo>
                  <a:lnTo>
                    <a:pt x="16912" y="8243"/>
                  </a:lnTo>
                  <a:lnTo>
                    <a:pt x="16931" y="8558"/>
                  </a:lnTo>
                  <a:lnTo>
                    <a:pt x="16931" y="8893"/>
                  </a:lnTo>
                  <a:lnTo>
                    <a:pt x="16931" y="9227"/>
                  </a:lnTo>
                  <a:lnTo>
                    <a:pt x="16912" y="9542"/>
                  </a:lnTo>
                  <a:lnTo>
                    <a:pt x="16875" y="9858"/>
                  </a:lnTo>
                  <a:lnTo>
                    <a:pt x="16838" y="10173"/>
                  </a:lnTo>
                  <a:lnTo>
                    <a:pt x="16783" y="10489"/>
                  </a:lnTo>
                  <a:lnTo>
                    <a:pt x="16653" y="11083"/>
                  </a:lnTo>
                  <a:lnTo>
                    <a:pt x="16467" y="11677"/>
                  </a:lnTo>
                  <a:lnTo>
                    <a:pt x="16263" y="12253"/>
                  </a:lnTo>
                  <a:lnTo>
                    <a:pt x="16040" y="12791"/>
                  </a:lnTo>
                  <a:lnTo>
                    <a:pt x="15780" y="13311"/>
                  </a:lnTo>
                  <a:lnTo>
                    <a:pt x="15502" y="13812"/>
                  </a:lnTo>
                  <a:lnTo>
                    <a:pt x="15205" y="14295"/>
                  </a:lnTo>
                  <a:lnTo>
                    <a:pt x="14908" y="14759"/>
                  </a:lnTo>
                  <a:lnTo>
                    <a:pt x="14611" y="15223"/>
                  </a:lnTo>
                  <a:lnTo>
                    <a:pt x="14314" y="15650"/>
                  </a:lnTo>
                  <a:lnTo>
                    <a:pt x="13998" y="16058"/>
                  </a:lnTo>
                  <a:lnTo>
                    <a:pt x="13404" y="16856"/>
                  </a:lnTo>
                  <a:lnTo>
                    <a:pt x="13125" y="17265"/>
                  </a:lnTo>
                  <a:lnTo>
                    <a:pt x="12884" y="17673"/>
                  </a:lnTo>
                  <a:lnTo>
                    <a:pt x="12661" y="18082"/>
                  </a:lnTo>
                  <a:lnTo>
                    <a:pt x="12476" y="18490"/>
                  </a:lnTo>
                  <a:lnTo>
                    <a:pt x="12327" y="18880"/>
                  </a:lnTo>
                  <a:lnTo>
                    <a:pt x="12179" y="19270"/>
                  </a:lnTo>
                  <a:lnTo>
                    <a:pt x="11937" y="19994"/>
                  </a:lnTo>
                  <a:lnTo>
                    <a:pt x="11733" y="20662"/>
                  </a:lnTo>
                  <a:lnTo>
                    <a:pt x="11529" y="21256"/>
                  </a:lnTo>
                  <a:lnTo>
                    <a:pt x="11455" y="21460"/>
                  </a:lnTo>
                  <a:lnTo>
                    <a:pt x="11380" y="21646"/>
                  </a:lnTo>
                  <a:lnTo>
                    <a:pt x="11213" y="21980"/>
                  </a:lnTo>
                  <a:lnTo>
                    <a:pt x="11158" y="22036"/>
                  </a:lnTo>
                  <a:lnTo>
                    <a:pt x="11046" y="22147"/>
                  </a:lnTo>
                  <a:lnTo>
                    <a:pt x="10898" y="22259"/>
                  </a:lnTo>
                  <a:lnTo>
                    <a:pt x="10731" y="22370"/>
                  </a:lnTo>
                  <a:lnTo>
                    <a:pt x="10545" y="22481"/>
                  </a:lnTo>
                  <a:lnTo>
                    <a:pt x="10341" y="22574"/>
                  </a:lnTo>
                  <a:lnTo>
                    <a:pt x="10100" y="22648"/>
                  </a:lnTo>
                  <a:lnTo>
                    <a:pt x="9840" y="22704"/>
                  </a:lnTo>
                  <a:lnTo>
                    <a:pt x="9561" y="22723"/>
                  </a:lnTo>
                  <a:lnTo>
                    <a:pt x="9264" y="22723"/>
                  </a:lnTo>
                  <a:lnTo>
                    <a:pt x="8949" y="22686"/>
                  </a:lnTo>
                  <a:lnTo>
                    <a:pt x="8633" y="22611"/>
                  </a:lnTo>
                  <a:lnTo>
                    <a:pt x="8484" y="22537"/>
                  </a:lnTo>
                  <a:lnTo>
                    <a:pt x="8317" y="22481"/>
                  </a:lnTo>
                  <a:lnTo>
                    <a:pt x="8169" y="22389"/>
                  </a:lnTo>
                  <a:lnTo>
                    <a:pt x="8020" y="22296"/>
                  </a:lnTo>
                  <a:lnTo>
                    <a:pt x="7872" y="22184"/>
                  </a:lnTo>
                  <a:lnTo>
                    <a:pt x="7723" y="22073"/>
                  </a:lnTo>
                  <a:lnTo>
                    <a:pt x="7593" y="21924"/>
                  </a:lnTo>
                  <a:lnTo>
                    <a:pt x="7482" y="21794"/>
                  </a:lnTo>
                  <a:lnTo>
                    <a:pt x="7371" y="21627"/>
                  </a:lnTo>
                  <a:lnTo>
                    <a:pt x="7296" y="21460"/>
                  </a:lnTo>
                  <a:lnTo>
                    <a:pt x="7148" y="21052"/>
                  </a:lnTo>
                  <a:lnTo>
                    <a:pt x="7018" y="20625"/>
                  </a:lnTo>
                  <a:lnTo>
                    <a:pt x="6869" y="20179"/>
                  </a:lnTo>
                  <a:lnTo>
                    <a:pt x="6777" y="19957"/>
                  </a:lnTo>
                  <a:lnTo>
                    <a:pt x="6684" y="19734"/>
                  </a:lnTo>
                  <a:lnTo>
                    <a:pt x="6461" y="19270"/>
                  </a:lnTo>
                  <a:lnTo>
                    <a:pt x="6183" y="18824"/>
                  </a:lnTo>
                  <a:lnTo>
                    <a:pt x="5886" y="18397"/>
                  </a:lnTo>
                  <a:lnTo>
                    <a:pt x="5570" y="17952"/>
                  </a:lnTo>
                  <a:lnTo>
                    <a:pt x="4902" y="17079"/>
                  </a:lnTo>
                  <a:lnTo>
                    <a:pt x="4196" y="16170"/>
                  </a:lnTo>
                  <a:lnTo>
                    <a:pt x="3472" y="15223"/>
                  </a:lnTo>
                  <a:lnTo>
                    <a:pt x="3101" y="14722"/>
                  </a:lnTo>
                  <a:lnTo>
                    <a:pt x="2748" y="14220"/>
                  </a:lnTo>
                  <a:lnTo>
                    <a:pt x="2395" y="13701"/>
                  </a:lnTo>
                  <a:lnTo>
                    <a:pt x="2061" y="13144"/>
                  </a:lnTo>
                  <a:lnTo>
                    <a:pt x="1746" y="12587"/>
                  </a:lnTo>
                  <a:lnTo>
                    <a:pt x="1449" y="11993"/>
                  </a:lnTo>
                  <a:lnTo>
                    <a:pt x="1189" y="11380"/>
                  </a:lnTo>
                  <a:lnTo>
                    <a:pt x="948" y="10749"/>
                  </a:lnTo>
                  <a:lnTo>
                    <a:pt x="855" y="10433"/>
                  </a:lnTo>
                  <a:lnTo>
                    <a:pt x="762" y="10099"/>
                  </a:lnTo>
                  <a:lnTo>
                    <a:pt x="688" y="9765"/>
                  </a:lnTo>
                  <a:lnTo>
                    <a:pt x="613" y="9431"/>
                  </a:lnTo>
                  <a:lnTo>
                    <a:pt x="576" y="9097"/>
                  </a:lnTo>
                  <a:lnTo>
                    <a:pt x="539" y="8744"/>
                  </a:lnTo>
                  <a:lnTo>
                    <a:pt x="539" y="8391"/>
                  </a:lnTo>
                  <a:lnTo>
                    <a:pt x="539" y="8039"/>
                  </a:lnTo>
                  <a:lnTo>
                    <a:pt x="558" y="7686"/>
                  </a:lnTo>
                  <a:lnTo>
                    <a:pt x="595" y="7333"/>
                  </a:lnTo>
                  <a:lnTo>
                    <a:pt x="650" y="6980"/>
                  </a:lnTo>
                  <a:lnTo>
                    <a:pt x="706" y="6628"/>
                  </a:lnTo>
                  <a:lnTo>
                    <a:pt x="799" y="6275"/>
                  </a:lnTo>
                  <a:lnTo>
                    <a:pt x="892" y="5922"/>
                  </a:lnTo>
                  <a:lnTo>
                    <a:pt x="1022" y="5588"/>
                  </a:lnTo>
                  <a:lnTo>
                    <a:pt x="1152" y="5254"/>
                  </a:lnTo>
                  <a:lnTo>
                    <a:pt x="1300" y="4901"/>
                  </a:lnTo>
                  <a:lnTo>
                    <a:pt x="1467" y="4586"/>
                  </a:lnTo>
                  <a:lnTo>
                    <a:pt x="1653" y="4252"/>
                  </a:lnTo>
                  <a:lnTo>
                    <a:pt x="1857" y="3936"/>
                  </a:lnTo>
                  <a:lnTo>
                    <a:pt x="2061" y="3620"/>
                  </a:lnTo>
                  <a:lnTo>
                    <a:pt x="2303" y="3323"/>
                  </a:lnTo>
                  <a:lnTo>
                    <a:pt x="2544" y="3045"/>
                  </a:lnTo>
                  <a:lnTo>
                    <a:pt x="2804" y="2766"/>
                  </a:lnTo>
                  <a:lnTo>
                    <a:pt x="3082" y="2507"/>
                  </a:lnTo>
                  <a:lnTo>
                    <a:pt x="3361" y="2265"/>
                  </a:lnTo>
                  <a:lnTo>
                    <a:pt x="3676" y="2024"/>
                  </a:lnTo>
                  <a:lnTo>
                    <a:pt x="3992" y="1801"/>
                  </a:lnTo>
                  <a:lnTo>
                    <a:pt x="4326" y="1615"/>
                  </a:lnTo>
                  <a:lnTo>
                    <a:pt x="4660" y="1430"/>
                  </a:lnTo>
                  <a:lnTo>
                    <a:pt x="5013" y="1263"/>
                  </a:lnTo>
                  <a:lnTo>
                    <a:pt x="5366" y="1114"/>
                  </a:lnTo>
                  <a:lnTo>
                    <a:pt x="5737" y="984"/>
                  </a:lnTo>
                  <a:lnTo>
                    <a:pt x="6108" y="873"/>
                  </a:lnTo>
                  <a:lnTo>
                    <a:pt x="6498" y="780"/>
                  </a:lnTo>
                  <a:lnTo>
                    <a:pt x="6888" y="706"/>
                  </a:lnTo>
                  <a:lnTo>
                    <a:pt x="7278" y="650"/>
                  </a:lnTo>
                  <a:lnTo>
                    <a:pt x="7686" y="594"/>
                  </a:lnTo>
                  <a:lnTo>
                    <a:pt x="8076" y="576"/>
                  </a:lnTo>
                  <a:lnTo>
                    <a:pt x="8466" y="557"/>
                  </a:lnTo>
                  <a:close/>
                  <a:moveTo>
                    <a:pt x="8466" y="0"/>
                  </a:moveTo>
                  <a:lnTo>
                    <a:pt x="8039" y="19"/>
                  </a:lnTo>
                  <a:lnTo>
                    <a:pt x="7631" y="38"/>
                  </a:lnTo>
                  <a:lnTo>
                    <a:pt x="7204" y="93"/>
                  </a:lnTo>
                  <a:lnTo>
                    <a:pt x="6795" y="149"/>
                  </a:lnTo>
                  <a:lnTo>
                    <a:pt x="6387" y="223"/>
                  </a:lnTo>
                  <a:lnTo>
                    <a:pt x="5978" y="316"/>
                  </a:lnTo>
                  <a:lnTo>
                    <a:pt x="5570" y="446"/>
                  </a:lnTo>
                  <a:lnTo>
                    <a:pt x="5162" y="576"/>
                  </a:lnTo>
                  <a:lnTo>
                    <a:pt x="4790" y="743"/>
                  </a:lnTo>
                  <a:lnTo>
                    <a:pt x="4400" y="929"/>
                  </a:lnTo>
                  <a:lnTo>
                    <a:pt x="4029" y="1114"/>
                  </a:lnTo>
                  <a:lnTo>
                    <a:pt x="3676" y="1337"/>
                  </a:lnTo>
                  <a:lnTo>
                    <a:pt x="3342" y="1578"/>
                  </a:lnTo>
                  <a:lnTo>
                    <a:pt x="3008" y="1820"/>
                  </a:lnTo>
                  <a:lnTo>
                    <a:pt x="2711" y="2098"/>
                  </a:lnTo>
                  <a:lnTo>
                    <a:pt x="2414" y="2377"/>
                  </a:lnTo>
                  <a:lnTo>
                    <a:pt x="2136" y="2674"/>
                  </a:lnTo>
                  <a:lnTo>
                    <a:pt x="1876" y="2989"/>
                  </a:lnTo>
                  <a:lnTo>
                    <a:pt x="1616" y="3305"/>
                  </a:lnTo>
                  <a:lnTo>
                    <a:pt x="1393" y="3639"/>
                  </a:lnTo>
                  <a:lnTo>
                    <a:pt x="1189" y="3973"/>
                  </a:lnTo>
                  <a:lnTo>
                    <a:pt x="985" y="4326"/>
                  </a:lnTo>
                  <a:lnTo>
                    <a:pt x="818" y="4679"/>
                  </a:lnTo>
                  <a:lnTo>
                    <a:pt x="650" y="5031"/>
                  </a:lnTo>
                  <a:lnTo>
                    <a:pt x="502" y="5403"/>
                  </a:lnTo>
                  <a:lnTo>
                    <a:pt x="391" y="5774"/>
                  </a:lnTo>
                  <a:lnTo>
                    <a:pt x="279" y="6145"/>
                  </a:lnTo>
                  <a:lnTo>
                    <a:pt x="186" y="6516"/>
                  </a:lnTo>
                  <a:lnTo>
                    <a:pt x="112" y="6888"/>
                  </a:lnTo>
                  <a:lnTo>
                    <a:pt x="56" y="7277"/>
                  </a:lnTo>
                  <a:lnTo>
                    <a:pt x="19" y="7649"/>
                  </a:lnTo>
                  <a:lnTo>
                    <a:pt x="1" y="8020"/>
                  </a:lnTo>
                  <a:lnTo>
                    <a:pt x="1" y="8410"/>
                  </a:lnTo>
                  <a:lnTo>
                    <a:pt x="19" y="8781"/>
                  </a:lnTo>
                  <a:lnTo>
                    <a:pt x="56" y="9152"/>
                  </a:lnTo>
                  <a:lnTo>
                    <a:pt x="112" y="9505"/>
                  </a:lnTo>
                  <a:lnTo>
                    <a:pt x="186" y="9876"/>
                  </a:lnTo>
                  <a:lnTo>
                    <a:pt x="261" y="10229"/>
                  </a:lnTo>
                  <a:lnTo>
                    <a:pt x="353" y="10582"/>
                  </a:lnTo>
                  <a:lnTo>
                    <a:pt x="465" y="10916"/>
                  </a:lnTo>
                  <a:lnTo>
                    <a:pt x="595" y="11250"/>
                  </a:lnTo>
                  <a:lnTo>
                    <a:pt x="725" y="11566"/>
                  </a:lnTo>
                  <a:lnTo>
                    <a:pt x="1003" y="12215"/>
                  </a:lnTo>
                  <a:lnTo>
                    <a:pt x="1319" y="12810"/>
                  </a:lnTo>
                  <a:lnTo>
                    <a:pt x="1653" y="13404"/>
                  </a:lnTo>
                  <a:lnTo>
                    <a:pt x="2006" y="13960"/>
                  </a:lnTo>
                  <a:lnTo>
                    <a:pt x="2358" y="14480"/>
                  </a:lnTo>
                  <a:lnTo>
                    <a:pt x="2730" y="15000"/>
                  </a:lnTo>
                  <a:lnTo>
                    <a:pt x="3101" y="15501"/>
                  </a:lnTo>
                  <a:lnTo>
                    <a:pt x="3843" y="16448"/>
                  </a:lnTo>
                  <a:lnTo>
                    <a:pt x="4567" y="17339"/>
                  </a:lnTo>
                  <a:lnTo>
                    <a:pt x="5254" y="18193"/>
                  </a:lnTo>
                  <a:lnTo>
                    <a:pt x="5570" y="18620"/>
                  </a:lnTo>
                  <a:lnTo>
                    <a:pt x="5867" y="19028"/>
                  </a:lnTo>
                  <a:lnTo>
                    <a:pt x="6127" y="19455"/>
                  </a:lnTo>
                  <a:lnTo>
                    <a:pt x="6350" y="19882"/>
                  </a:lnTo>
                  <a:lnTo>
                    <a:pt x="6461" y="20087"/>
                  </a:lnTo>
                  <a:lnTo>
                    <a:pt x="6554" y="20309"/>
                  </a:lnTo>
                  <a:lnTo>
                    <a:pt x="6702" y="20736"/>
                  </a:lnTo>
                  <a:lnTo>
                    <a:pt x="6851" y="21163"/>
                  </a:lnTo>
                  <a:lnTo>
                    <a:pt x="6999" y="21590"/>
                  </a:lnTo>
                  <a:lnTo>
                    <a:pt x="7111" y="21794"/>
                  </a:lnTo>
                  <a:lnTo>
                    <a:pt x="7241" y="21962"/>
                  </a:lnTo>
                  <a:lnTo>
                    <a:pt x="7389" y="22129"/>
                  </a:lnTo>
                  <a:lnTo>
                    <a:pt x="7538" y="22277"/>
                  </a:lnTo>
                  <a:lnTo>
                    <a:pt x="7705" y="22407"/>
                  </a:lnTo>
                  <a:lnTo>
                    <a:pt x="7853" y="22537"/>
                  </a:lnTo>
                  <a:lnTo>
                    <a:pt x="8039" y="22630"/>
                  </a:lnTo>
                  <a:lnTo>
                    <a:pt x="8206" y="22723"/>
                  </a:lnTo>
                  <a:lnTo>
                    <a:pt x="8429" y="22797"/>
                  </a:lnTo>
                  <a:lnTo>
                    <a:pt x="8633" y="22871"/>
                  </a:lnTo>
                  <a:lnTo>
                    <a:pt x="8856" y="22908"/>
                  </a:lnTo>
                  <a:lnTo>
                    <a:pt x="9079" y="22945"/>
                  </a:lnTo>
                  <a:lnTo>
                    <a:pt x="9357" y="22964"/>
                  </a:lnTo>
                  <a:lnTo>
                    <a:pt x="9635" y="22945"/>
                  </a:lnTo>
                  <a:lnTo>
                    <a:pt x="10062" y="22927"/>
                  </a:lnTo>
                  <a:lnTo>
                    <a:pt x="10285" y="22908"/>
                  </a:lnTo>
                  <a:lnTo>
                    <a:pt x="10489" y="22834"/>
                  </a:lnTo>
                  <a:lnTo>
                    <a:pt x="10675" y="22741"/>
                  </a:lnTo>
                  <a:lnTo>
                    <a:pt x="10842" y="22648"/>
                  </a:lnTo>
                  <a:lnTo>
                    <a:pt x="10991" y="22518"/>
                  </a:lnTo>
                  <a:lnTo>
                    <a:pt x="11139" y="22370"/>
                  </a:lnTo>
                  <a:lnTo>
                    <a:pt x="11213" y="22296"/>
                  </a:lnTo>
                  <a:lnTo>
                    <a:pt x="11343" y="22092"/>
                  </a:lnTo>
                  <a:lnTo>
                    <a:pt x="11492" y="21869"/>
                  </a:lnTo>
                  <a:lnTo>
                    <a:pt x="11622" y="21627"/>
                  </a:lnTo>
                  <a:lnTo>
                    <a:pt x="11733" y="21349"/>
                  </a:lnTo>
                  <a:lnTo>
                    <a:pt x="11863" y="21052"/>
                  </a:lnTo>
                  <a:lnTo>
                    <a:pt x="11974" y="20736"/>
                  </a:lnTo>
                  <a:lnTo>
                    <a:pt x="12197" y="20087"/>
                  </a:lnTo>
                  <a:lnTo>
                    <a:pt x="12457" y="19363"/>
                  </a:lnTo>
                  <a:lnTo>
                    <a:pt x="12606" y="18991"/>
                  </a:lnTo>
                  <a:lnTo>
                    <a:pt x="12773" y="18620"/>
                  </a:lnTo>
                  <a:lnTo>
                    <a:pt x="12958" y="18230"/>
                  </a:lnTo>
                  <a:lnTo>
                    <a:pt x="13163" y="17840"/>
                  </a:lnTo>
                  <a:lnTo>
                    <a:pt x="13404" y="17451"/>
                  </a:lnTo>
                  <a:lnTo>
                    <a:pt x="13682" y="17079"/>
                  </a:lnTo>
                  <a:lnTo>
                    <a:pt x="14295" y="16300"/>
                  </a:lnTo>
                  <a:lnTo>
                    <a:pt x="14611" y="15873"/>
                  </a:lnTo>
                  <a:lnTo>
                    <a:pt x="14945" y="15446"/>
                  </a:lnTo>
                  <a:lnTo>
                    <a:pt x="15260" y="15000"/>
                  </a:lnTo>
                  <a:lnTo>
                    <a:pt x="15557" y="14517"/>
                  </a:lnTo>
                  <a:lnTo>
                    <a:pt x="15873" y="14035"/>
                  </a:lnTo>
                  <a:lnTo>
                    <a:pt x="16170" y="13515"/>
                  </a:lnTo>
                  <a:lnTo>
                    <a:pt x="16430" y="12977"/>
                  </a:lnTo>
                  <a:lnTo>
                    <a:pt x="16690" y="12420"/>
                  </a:lnTo>
                  <a:lnTo>
                    <a:pt x="16912" y="11826"/>
                  </a:lnTo>
                  <a:lnTo>
                    <a:pt x="17098" y="11213"/>
                  </a:lnTo>
                  <a:lnTo>
                    <a:pt x="17172" y="10897"/>
                  </a:lnTo>
                  <a:lnTo>
                    <a:pt x="17247" y="10582"/>
                  </a:lnTo>
                  <a:lnTo>
                    <a:pt x="17302" y="10248"/>
                  </a:lnTo>
                  <a:lnTo>
                    <a:pt x="17358" y="9914"/>
                  </a:lnTo>
                  <a:lnTo>
                    <a:pt x="17395" y="9579"/>
                  </a:lnTo>
                  <a:lnTo>
                    <a:pt x="17414" y="9245"/>
                  </a:lnTo>
                  <a:lnTo>
                    <a:pt x="17432" y="8893"/>
                  </a:lnTo>
                  <a:lnTo>
                    <a:pt x="17414" y="8558"/>
                  </a:lnTo>
                  <a:lnTo>
                    <a:pt x="17414" y="8206"/>
                  </a:lnTo>
                  <a:lnTo>
                    <a:pt x="17377" y="7853"/>
                  </a:lnTo>
                  <a:lnTo>
                    <a:pt x="17284" y="7166"/>
                  </a:lnTo>
                  <a:lnTo>
                    <a:pt x="17154" y="6461"/>
                  </a:lnTo>
                  <a:lnTo>
                    <a:pt x="16987" y="5755"/>
                  </a:lnTo>
                  <a:lnTo>
                    <a:pt x="16875" y="5403"/>
                  </a:lnTo>
                  <a:lnTo>
                    <a:pt x="16745" y="5050"/>
                  </a:lnTo>
                  <a:lnTo>
                    <a:pt x="16597" y="4697"/>
                  </a:lnTo>
                  <a:lnTo>
                    <a:pt x="16430" y="4363"/>
                  </a:lnTo>
                  <a:lnTo>
                    <a:pt x="16263" y="4029"/>
                  </a:lnTo>
                  <a:lnTo>
                    <a:pt x="16059" y="3713"/>
                  </a:lnTo>
                  <a:lnTo>
                    <a:pt x="15836" y="3398"/>
                  </a:lnTo>
                  <a:lnTo>
                    <a:pt x="15613" y="3082"/>
                  </a:lnTo>
                  <a:lnTo>
                    <a:pt x="15353" y="2785"/>
                  </a:lnTo>
                  <a:lnTo>
                    <a:pt x="15093" y="2507"/>
                  </a:lnTo>
                  <a:lnTo>
                    <a:pt x="14815" y="2228"/>
                  </a:lnTo>
                  <a:lnTo>
                    <a:pt x="14518" y="1968"/>
                  </a:lnTo>
                  <a:lnTo>
                    <a:pt x="14202" y="1727"/>
                  </a:lnTo>
                  <a:lnTo>
                    <a:pt x="13868" y="1504"/>
                  </a:lnTo>
                  <a:lnTo>
                    <a:pt x="13534" y="1300"/>
                  </a:lnTo>
                  <a:lnTo>
                    <a:pt x="13200" y="1096"/>
                  </a:lnTo>
                  <a:lnTo>
                    <a:pt x="12828" y="910"/>
                  </a:lnTo>
                  <a:lnTo>
                    <a:pt x="12457" y="743"/>
                  </a:lnTo>
                  <a:lnTo>
                    <a:pt x="12086" y="613"/>
                  </a:lnTo>
                  <a:lnTo>
                    <a:pt x="11696" y="464"/>
                  </a:lnTo>
                  <a:lnTo>
                    <a:pt x="11306" y="353"/>
                  </a:lnTo>
                  <a:lnTo>
                    <a:pt x="10916" y="260"/>
                  </a:lnTo>
                  <a:lnTo>
                    <a:pt x="10526" y="167"/>
                  </a:lnTo>
                  <a:lnTo>
                    <a:pt x="10118" y="112"/>
                  </a:lnTo>
                  <a:lnTo>
                    <a:pt x="9710" y="56"/>
                  </a:lnTo>
                  <a:lnTo>
                    <a:pt x="9301" y="19"/>
                  </a:lnTo>
                  <a:lnTo>
                    <a:pt x="88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dist="66675" dir="4260000" algn="bl" rotWithShape="0">
                <a:srgbClr val="000000">
                  <a:alpha val="11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55"/>
            <p:cNvSpPr/>
            <p:nvPr/>
          </p:nvSpPr>
          <p:spPr>
            <a:xfrm>
              <a:off x="2297450" y="2070025"/>
              <a:ext cx="409825" cy="554150"/>
            </a:xfrm>
            <a:custGeom>
              <a:avLst/>
              <a:gdLst/>
              <a:ahLst/>
              <a:cxnLst/>
              <a:rect l="l" t="t" r="r" b="b"/>
              <a:pathLst>
                <a:path w="16393" h="22166" extrusionOk="0">
                  <a:moveTo>
                    <a:pt x="8410" y="1690"/>
                  </a:moveTo>
                  <a:lnTo>
                    <a:pt x="8707" y="1708"/>
                  </a:lnTo>
                  <a:lnTo>
                    <a:pt x="9004" y="1745"/>
                  </a:lnTo>
                  <a:lnTo>
                    <a:pt x="9301" y="1782"/>
                  </a:lnTo>
                  <a:lnTo>
                    <a:pt x="9579" y="1838"/>
                  </a:lnTo>
                  <a:lnTo>
                    <a:pt x="9876" y="1894"/>
                  </a:lnTo>
                  <a:lnTo>
                    <a:pt x="10173" y="1968"/>
                  </a:lnTo>
                  <a:lnTo>
                    <a:pt x="10452" y="2061"/>
                  </a:lnTo>
                  <a:lnTo>
                    <a:pt x="10749" y="2172"/>
                  </a:lnTo>
                  <a:lnTo>
                    <a:pt x="11027" y="2284"/>
                  </a:lnTo>
                  <a:lnTo>
                    <a:pt x="11306" y="2432"/>
                  </a:lnTo>
                  <a:lnTo>
                    <a:pt x="11565" y="2581"/>
                  </a:lnTo>
                  <a:lnTo>
                    <a:pt x="11807" y="2766"/>
                  </a:lnTo>
                  <a:lnTo>
                    <a:pt x="12048" y="2933"/>
                  </a:lnTo>
                  <a:lnTo>
                    <a:pt x="12289" y="3119"/>
                  </a:lnTo>
                  <a:lnTo>
                    <a:pt x="12512" y="3323"/>
                  </a:lnTo>
                  <a:lnTo>
                    <a:pt x="12921" y="3732"/>
                  </a:lnTo>
                  <a:lnTo>
                    <a:pt x="13125" y="3954"/>
                  </a:lnTo>
                  <a:lnTo>
                    <a:pt x="13310" y="4196"/>
                  </a:lnTo>
                  <a:lnTo>
                    <a:pt x="13478" y="4419"/>
                  </a:lnTo>
                  <a:lnTo>
                    <a:pt x="13645" y="4678"/>
                  </a:lnTo>
                  <a:lnTo>
                    <a:pt x="13793" y="4938"/>
                  </a:lnTo>
                  <a:lnTo>
                    <a:pt x="13923" y="5198"/>
                  </a:lnTo>
                  <a:lnTo>
                    <a:pt x="14016" y="5477"/>
                  </a:lnTo>
                  <a:lnTo>
                    <a:pt x="14127" y="5755"/>
                  </a:lnTo>
                  <a:lnTo>
                    <a:pt x="14202" y="6034"/>
                  </a:lnTo>
                  <a:lnTo>
                    <a:pt x="14257" y="6312"/>
                  </a:lnTo>
                  <a:lnTo>
                    <a:pt x="14313" y="6591"/>
                  </a:lnTo>
                  <a:lnTo>
                    <a:pt x="14350" y="6869"/>
                  </a:lnTo>
                  <a:lnTo>
                    <a:pt x="14369" y="7147"/>
                  </a:lnTo>
                  <a:lnTo>
                    <a:pt x="14369" y="7426"/>
                  </a:lnTo>
                  <a:lnTo>
                    <a:pt x="14369" y="7704"/>
                  </a:lnTo>
                  <a:lnTo>
                    <a:pt x="14331" y="7983"/>
                  </a:lnTo>
                  <a:lnTo>
                    <a:pt x="14294" y="8261"/>
                  </a:lnTo>
                  <a:lnTo>
                    <a:pt x="14257" y="8540"/>
                  </a:lnTo>
                  <a:lnTo>
                    <a:pt x="14183" y="8800"/>
                  </a:lnTo>
                  <a:lnTo>
                    <a:pt x="14109" y="9060"/>
                  </a:lnTo>
                  <a:lnTo>
                    <a:pt x="14034" y="9319"/>
                  </a:lnTo>
                  <a:lnTo>
                    <a:pt x="13942" y="9561"/>
                  </a:lnTo>
                  <a:lnTo>
                    <a:pt x="13830" y="9821"/>
                  </a:lnTo>
                  <a:lnTo>
                    <a:pt x="13719" y="10043"/>
                  </a:lnTo>
                  <a:lnTo>
                    <a:pt x="13589" y="10285"/>
                  </a:lnTo>
                  <a:lnTo>
                    <a:pt x="13459" y="10508"/>
                  </a:lnTo>
                  <a:lnTo>
                    <a:pt x="13162" y="10934"/>
                  </a:lnTo>
                  <a:lnTo>
                    <a:pt x="12846" y="11324"/>
                  </a:lnTo>
                  <a:lnTo>
                    <a:pt x="12661" y="11510"/>
                  </a:lnTo>
                  <a:lnTo>
                    <a:pt x="12475" y="11677"/>
                  </a:lnTo>
                  <a:lnTo>
                    <a:pt x="12271" y="11844"/>
                  </a:lnTo>
                  <a:lnTo>
                    <a:pt x="12085" y="11993"/>
                  </a:lnTo>
                  <a:lnTo>
                    <a:pt x="11862" y="12123"/>
                  </a:lnTo>
                  <a:lnTo>
                    <a:pt x="11658" y="12253"/>
                  </a:lnTo>
                  <a:lnTo>
                    <a:pt x="11231" y="12457"/>
                  </a:lnTo>
                  <a:lnTo>
                    <a:pt x="10786" y="12624"/>
                  </a:lnTo>
                  <a:lnTo>
                    <a:pt x="10340" y="12754"/>
                  </a:lnTo>
                  <a:lnTo>
                    <a:pt x="9913" y="12865"/>
                  </a:lnTo>
                  <a:lnTo>
                    <a:pt x="9468" y="12939"/>
                  </a:lnTo>
                  <a:lnTo>
                    <a:pt x="9041" y="12995"/>
                  </a:lnTo>
                  <a:lnTo>
                    <a:pt x="8632" y="13014"/>
                  </a:lnTo>
                  <a:lnTo>
                    <a:pt x="8205" y="13014"/>
                  </a:lnTo>
                  <a:lnTo>
                    <a:pt x="7797" y="12995"/>
                  </a:lnTo>
                  <a:lnTo>
                    <a:pt x="7407" y="12958"/>
                  </a:lnTo>
                  <a:lnTo>
                    <a:pt x="7036" y="12902"/>
                  </a:lnTo>
                  <a:lnTo>
                    <a:pt x="6665" y="12809"/>
                  </a:lnTo>
                  <a:lnTo>
                    <a:pt x="6312" y="12717"/>
                  </a:lnTo>
                  <a:lnTo>
                    <a:pt x="5959" y="12605"/>
                  </a:lnTo>
                  <a:lnTo>
                    <a:pt x="5644" y="12475"/>
                  </a:lnTo>
                  <a:lnTo>
                    <a:pt x="5347" y="12327"/>
                  </a:lnTo>
                  <a:lnTo>
                    <a:pt x="5049" y="12160"/>
                  </a:lnTo>
                  <a:lnTo>
                    <a:pt x="4790" y="11993"/>
                  </a:lnTo>
                  <a:lnTo>
                    <a:pt x="4530" y="11807"/>
                  </a:lnTo>
                  <a:lnTo>
                    <a:pt x="4307" y="11621"/>
                  </a:lnTo>
                  <a:lnTo>
                    <a:pt x="4103" y="11436"/>
                  </a:lnTo>
                  <a:lnTo>
                    <a:pt x="3917" y="11250"/>
                  </a:lnTo>
                  <a:lnTo>
                    <a:pt x="3731" y="11046"/>
                  </a:lnTo>
                  <a:lnTo>
                    <a:pt x="3583" y="10860"/>
                  </a:lnTo>
                  <a:lnTo>
                    <a:pt x="3434" y="10656"/>
                  </a:lnTo>
                  <a:lnTo>
                    <a:pt x="3323" y="10470"/>
                  </a:lnTo>
                  <a:lnTo>
                    <a:pt x="3304" y="10452"/>
                  </a:lnTo>
                  <a:lnTo>
                    <a:pt x="3137" y="10210"/>
                  </a:lnTo>
                  <a:lnTo>
                    <a:pt x="3007" y="10025"/>
                  </a:lnTo>
                  <a:lnTo>
                    <a:pt x="2915" y="9821"/>
                  </a:lnTo>
                  <a:lnTo>
                    <a:pt x="2729" y="9412"/>
                  </a:lnTo>
                  <a:lnTo>
                    <a:pt x="2580" y="8967"/>
                  </a:lnTo>
                  <a:lnTo>
                    <a:pt x="2525" y="8744"/>
                  </a:lnTo>
                  <a:lnTo>
                    <a:pt x="2488" y="8521"/>
                  </a:lnTo>
                  <a:lnTo>
                    <a:pt x="2432" y="8057"/>
                  </a:lnTo>
                  <a:lnTo>
                    <a:pt x="2395" y="7574"/>
                  </a:lnTo>
                  <a:lnTo>
                    <a:pt x="2413" y="7092"/>
                  </a:lnTo>
                  <a:lnTo>
                    <a:pt x="2469" y="6609"/>
                  </a:lnTo>
                  <a:lnTo>
                    <a:pt x="2543" y="6108"/>
                  </a:lnTo>
                  <a:lnTo>
                    <a:pt x="2673" y="5625"/>
                  </a:lnTo>
                  <a:lnTo>
                    <a:pt x="2840" y="5124"/>
                  </a:lnTo>
                  <a:lnTo>
                    <a:pt x="3045" y="4641"/>
                  </a:lnTo>
                  <a:lnTo>
                    <a:pt x="3175" y="4419"/>
                  </a:lnTo>
                  <a:lnTo>
                    <a:pt x="3304" y="4177"/>
                  </a:lnTo>
                  <a:lnTo>
                    <a:pt x="3453" y="3954"/>
                  </a:lnTo>
                  <a:lnTo>
                    <a:pt x="3620" y="3732"/>
                  </a:lnTo>
                  <a:lnTo>
                    <a:pt x="3787" y="3527"/>
                  </a:lnTo>
                  <a:lnTo>
                    <a:pt x="3973" y="3323"/>
                  </a:lnTo>
                  <a:lnTo>
                    <a:pt x="4177" y="3138"/>
                  </a:lnTo>
                  <a:lnTo>
                    <a:pt x="4400" y="2952"/>
                  </a:lnTo>
                  <a:lnTo>
                    <a:pt x="4623" y="2785"/>
                  </a:lnTo>
                  <a:lnTo>
                    <a:pt x="4845" y="2618"/>
                  </a:lnTo>
                  <a:lnTo>
                    <a:pt x="5087" y="2469"/>
                  </a:lnTo>
                  <a:lnTo>
                    <a:pt x="5347" y="2339"/>
                  </a:lnTo>
                  <a:lnTo>
                    <a:pt x="5588" y="2228"/>
                  </a:lnTo>
                  <a:lnTo>
                    <a:pt x="5866" y="2117"/>
                  </a:lnTo>
                  <a:lnTo>
                    <a:pt x="6126" y="2005"/>
                  </a:lnTo>
                  <a:lnTo>
                    <a:pt x="6405" y="1931"/>
                  </a:lnTo>
                  <a:lnTo>
                    <a:pt x="6683" y="1857"/>
                  </a:lnTo>
                  <a:lnTo>
                    <a:pt x="6962" y="1801"/>
                  </a:lnTo>
                  <a:lnTo>
                    <a:pt x="7240" y="1764"/>
                  </a:lnTo>
                  <a:lnTo>
                    <a:pt x="7537" y="1727"/>
                  </a:lnTo>
                  <a:lnTo>
                    <a:pt x="7834" y="1708"/>
                  </a:lnTo>
                  <a:lnTo>
                    <a:pt x="8113" y="1690"/>
                  </a:lnTo>
                  <a:close/>
                  <a:moveTo>
                    <a:pt x="7927" y="0"/>
                  </a:moveTo>
                  <a:lnTo>
                    <a:pt x="7537" y="19"/>
                  </a:lnTo>
                  <a:lnTo>
                    <a:pt x="7147" y="37"/>
                  </a:lnTo>
                  <a:lnTo>
                    <a:pt x="6739" y="93"/>
                  </a:lnTo>
                  <a:lnTo>
                    <a:pt x="6349" y="149"/>
                  </a:lnTo>
                  <a:lnTo>
                    <a:pt x="5959" y="223"/>
                  </a:lnTo>
                  <a:lnTo>
                    <a:pt x="5569" y="316"/>
                  </a:lnTo>
                  <a:lnTo>
                    <a:pt x="5198" y="427"/>
                  </a:lnTo>
                  <a:lnTo>
                    <a:pt x="4827" y="557"/>
                  </a:lnTo>
                  <a:lnTo>
                    <a:pt x="4474" y="706"/>
                  </a:lnTo>
                  <a:lnTo>
                    <a:pt x="4121" y="873"/>
                  </a:lnTo>
                  <a:lnTo>
                    <a:pt x="3787" y="1058"/>
                  </a:lnTo>
                  <a:lnTo>
                    <a:pt x="3453" y="1244"/>
                  </a:lnTo>
                  <a:lnTo>
                    <a:pt x="3137" y="1467"/>
                  </a:lnTo>
                  <a:lnTo>
                    <a:pt x="2822" y="1708"/>
                  </a:lnTo>
                  <a:lnTo>
                    <a:pt x="2543" y="1950"/>
                  </a:lnTo>
                  <a:lnTo>
                    <a:pt x="2265" y="2209"/>
                  </a:lnTo>
                  <a:lnTo>
                    <a:pt x="2005" y="2488"/>
                  </a:lnTo>
                  <a:lnTo>
                    <a:pt x="1764" y="2766"/>
                  </a:lnTo>
                  <a:lnTo>
                    <a:pt x="1522" y="3063"/>
                  </a:lnTo>
                  <a:lnTo>
                    <a:pt x="1318" y="3379"/>
                  </a:lnTo>
                  <a:lnTo>
                    <a:pt x="1114" y="3695"/>
                  </a:lnTo>
                  <a:lnTo>
                    <a:pt x="928" y="4029"/>
                  </a:lnTo>
                  <a:lnTo>
                    <a:pt x="761" y="4344"/>
                  </a:lnTo>
                  <a:lnTo>
                    <a:pt x="613" y="4697"/>
                  </a:lnTo>
                  <a:lnTo>
                    <a:pt x="483" y="5031"/>
                  </a:lnTo>
                  <a:lnTo>
                    <a:pt x="353" y="5365"/>
                  </a:lnTo>
                  <a:lnTo>
                    <a:pt x="260" y="5718"/>
                  </a:lnTo>
                  <a:lnTo>
                    <a:pt x="167" y="6071"/>
                  </a:lnTo>
                  <a:lnTo>
                    <a:pt x="111" y="6423"/>
                  </a:lnTo>
                  <a:lnTo>
                    <a:pt x="56" y="6776"/>
                  </a:lnTo>
                  <a:lnTo>
                    <a:pt x="19" y="7129"/>
                  </a:lnTo>
                  <a:lnTo>
                    <a:pt x="0" y="7482"/>
                  </a:lnTo>
                  <a:lnTo>
                    <a:pt x="0" y="7834"/>
                  </a:lnTo>
                  <a:lnTo>
                    <a:pt x="0" y="8187"/>
                  </a:lnTo>
                  <a:lnTo>
                    <a:pt x="37" y="8540"/>
                  </a:lnTo>
                  <a:lnTo>
                    <a:pt x="74" y="8874"/>
                  </a:lnTo>
                  <a:lnTo>
                    <a:pt x="149" y="9208"/>
                  </a:lnTo>
                  <a:lnTo>
                    <a:pt x="223" y="9542"/>
                  </a:lnTo>
                  <a:lnTo>
                    <a:pt x="316" y="9876"/>
                  </a:lnTo>
                  <a:lnTo>
                    <a:pt x="409" y="10192"/>
                  </a:lnTo>
                  <a:lnTo>
                    <a:pt x="650" y="10823"/>
                  </a:lnTo>
                  <a:lnTo>
                    <a:pt x="910" y="11436"/>
                  </a:lnTo>
                  <a:lnTo>
                    <a:pt x="1207" y="12030"/>
                  </a:lnTo>
                  <a:lnTo>
                    <a:pt x="1522" y="12587"/>
                  </a:lnTo>
                  <a:lnTo>
                    <a:pt x="1856" y="13144"/>
                  </a:lnTo>
                  <a:lnTo>
                    <a:pt x="2209" y="13663"/>
                  </a:lnTo>
                  <a:lnTo>
                    <a:pt x="2562" y="14165"/>
                  </a:lnTo>
                  <a:lnTo>
                    <a:pt x="2933" y="14666"/>
                  </a:lnTo>
                  <a:lnTo>
                    <a:pt x="3657" y="15613"/>
                  </a:lnTo>
                  <a:lnTo>
                    <a:pt x="4363" y="16522"/>
                  </a:lnTo>
                  <a:lnTo>
                    <a:pt x="5031" y="17395"/>
                  </a:lnTo>
                  <a:lnTo>
                    <a:pt x="5347" y="17840"/>
                  </a:lnTo>
                  <a:lnTo>
                    <a:pt x="5644" y="18267"/>
                  </a:lnTo>
                  <a:lnTo>
                    <a:pt x="5922" y="18713"/>
                  </a:lnTo>
                  <a:lnTo>
                    <a:pt x="6145" y="19177"/>
                  </a:lnTo>
                  <a:lnTo>
                    <a:pt x="6238" y="19400"/>
                  </a:lnTo>
                  <a:lnTo>
                    <a:pt x="6330" y="19622"/>
                  </a:lnTo>
                  <a:lnTo>
                    <a:pt x="6479" y="20068"/>
                  </a:lnTo>
                  <a:lnTo>
                    <a:pt x="6609" y="20495"/>
                  </a:lnTo>
                  <a:lnTo>
                    <a:pt x="6757" y="20903"/>
                  </a:lnTo>
                  <a:lnTo>
                    <a:pt x="6832" y="21070"/>
                  </a:lnTo>
                  <a:lnTo>
                    <a:pt x="6943" y="21237"/>
                  </a:lnTo>
                  <a:lnTo>
                    <a:pt x="7054" y="21367"/>
                  </a:lnTo>
                  <a:lnTo>
                    <a:pt x="7184" y="21516"/>
                  </a:lnTo>
                  <a:lnTo>
                    <a:pt x="7333" y="21627"/>
                  </a:lnTo>
                  <a:lnTo>
                    <a:pt x="7481" y="21739"/>
                  </a:lnTo>
                  <a:lnTo>
                    <a:pt x="7630" y="21832"/>
                  </a:lnTo>
                  <a:lnTo>
                    <a:pt x="7778" y="21924"/>
                  </a:lnTo>
                  <a:lnTo>
                    <a:pt x="7945" y="21980"/>
                  </a:lnTo>
                  <a:lnTo>
                    <a:pt x="8094" y="22054"/>
                  </a:lnTo>
                  <a:lnTo>
                    <a:pt x="8410" y="22129"/>
                  </a:lnTo>
                  <a:lnTo>
                    <a:pt x="8725" y="22166"/>
                  </a:lnTo>
                  <a:lnTo>
                    <a:pt x="9022" y="22166"/>
                  </a:lnTo>
                  <a:lnTo>
                    <a:pt x="9301" y="22147"/>
                  </a:lnTo>
                  <a:lnTo>
                    <a:pt x="9561" y="22091"/>
                  </a:lnTo>
                  <a:lnTo>
                    <a:pt x="9802" y="22017"/>
                  </a:lnTo>
                  <a:lnTo>
                    <a:pt x="10006" y="21924"/>
                  </a:lnTo>
                  <a:lnTo>
                    <a:pt x="10192" y="21813"/>
                  </a:lnTo>
                  <a:lnTo>
                    <a:pt x="10359" y="21702"/>
                  </a:lnTo>
                  <a:lnTo>
                    <a:pt x="10507" y="21590"/>
                  </a:lnTo>
                  <a:lnTo>
                    <a:pt x="10619" y="21479"/>
                  </a:lnTo>
                  <a:lnTo>
                    <a:pt x="10674" y="21423"/>
                  </a:lnTo>
                  <a:lnTo>
                    <a:pt x="10841" y="21089"/>
                  </a:lnTo>
                  <a:lnTo>
                    <a:pt x="10916" y="20903"/>
                  </a:lnTo>
                  <a:lnTo>
                    <a:pt x="10990" y="20699"/>
                  </a:lnTo>
                  <a:lnTo>
                    <a:pt x="11194" y="20105"/>
                  </a:lnTo>
                  <a:lnTo>
                    <a:pt x="11398" y="19437"/>
                  </a:lnTo>
                  <a:lnTo>
                    <a:pt x="11640" y="18713"/>
                  </a:lnTo>
                  <a:lnTo>
                    <a:pt x="11788" y="18323"/>
                  </a:lnTo>
                  <a:lnTo>
                    <a:pt x="11937" y="17933"/>
                  </a:lnTo>
                  <a:lnTo>
                    <a:pt x="12122" y="17525"/>
                  </a:lnTo>
                  <a:lnTo>
                    <a:pt x="12345" y="17116"/>
                  </a:lnTo>
                  <a:lnTo>
                    <a:pt x="12586" y="16708"/>
                  </a:lnTo>
                  <a:lnTo>
                    <a:pt x="12865" y="16299"/>
                  </a:lnTo>
                  <a:lnTo>
                    <a:pt x="13459" y="15501"/>
                  </a:lnTo>
                  <a:lnTo>
                    <a:pt x="13775" y="15093"/>
                  </a:lnTo>
                  <a:lnTo>
                    <a:pt x="14072" y="14666"/>
                  </a:lnTo>
                  <a:lnTo>
                    <a:pt x="14369" y="14202"/>
                  </a:lnTo>
                  <a:lnTo>
                    <a:pt x="14666" y="13738"/>
                  </a:lnTo>
                  <a:lnTo>
                    <a:pt x="14963" y="13255"/>
                  </a:lnTo>
                  <a:lnTo>
                    <a:pt x="15241" y="12754"/>
                  </a:lnTo>
                  <a:lnTo>
                    <a:pt x="15501" y="12234"/>
                  </a:lnTo>
                  <a:lnTo>
                    <a:pt x="15724" y="11696"/>
                  </a:lnTo>
                  <a:lnTo>
                    <a:pt x="15928" y="11120"/>
                  </a:lnTo>
                  <a:lnTo>
                    <a:pt x="16114" y="10526"/>
                  </a:lnTo>
                  <a:lnTo>
                    <a:pt x="16244" y="9932"/>
                  </a:lnTo>
                  <a:lnTo>
                    <a:pt x="16299" y="9616"/>
                  </a:lnTo>
                  <a:lnTo>
                    <a:pt x="16336" y="9301"/>
                  </a:lnTo>
                  <a:lnTo>
                    <a:pt x="16373" y="8985"/>
                  </a:lnTo>
                  <a:lnTo>
                    <a:pt x="16392" y="8670"/>
                  </a:lnTo>
                  <a:lnTo>
                    <a:pt x="16392" y="8336"/>
                  </a:lnTo>
                  <a:lnTo>
                    <a:pt x="16392" y="8001"/>
                  </a:lnTo>
                  <a:lnTo>
                    <a:pt x="16373" y="7686"/>
                  </a:lnTo>
                  <a:lnTo>
                    <a:pt x="16336" y="7352"/>
                  </a:lnTo>
                  <a:lnTo>
                    <a:pt x="16244" y="6683"/>
                  </a:lnTo>
                  <a:lnTo>
                    <a:pt x="16114" y="6015"/>
                  </a:lnTo>
                  <a:lnTo>
                    <a:pt x="15947" y="5347"/>
                  </a:lnTo>
                  <a:lnTo>
                    <a:pt x="15835" y="5013"/>
                  </a:lnTo>
                  <a:lnTo>
                    <a:pt x="15724" y="4678"/>
                  </a:lnTo>
                  <a:lnTo>
                    <a:pt x="15575" y="4363"/>
                  </a:lnTo>
                  <a:lnTo>
                    <a:pt x="15427" y="4047"/>
                  </a:lnTo>
                  <a:lnTo>
                    <a:pt x="15260" y="3750"/>
                  </a:lnTo>
                  <a:lnTo>
                    <a:pt x="15074" y="3435"/>
                  </a:lnTo>
                  <a:lnTo>
                    <a:pt x="14870" y="3138"/>
                  </a:lnTo>
                  <a:lnTo>
                    <a:pt x="14647" y="2859"/>
                  </a:lnTo>
                  <a:lnTo>
                    <a:pt x="14424" y="2581"/>
                  </a:lnTo>
                  <a:lnTo>
                    <a:pt x="14164" y="2321"/>
                  </a:lnTo>
                  <a:lnTo>
                    <a:pt x="13904" y="2079"/>
                  </a:lnTo>
                  <a:lnTo>
                    <a:pt x="13626" y="1838"/>
                  </a:lnTo>
                  <a:lnTo>
                    <a:pt x="13329" y="1615"/>
                  </a:lnTo>
                  <a:lnTo>
                    <a:pt x="13032" y="1411"/>
                  </a:lnTo>
                  <a:lnTo>
                    <a:pt x="12716" y="1207"/>
                  </a:lnTo>
                  <a:lnTo>
                    <a:pt x="12401" y="1021"/>
                  </a:lnTo>
                  <a:lnTo>
                    <a:pt x="12067" y="854"/>
                  </a:lnTo>
                  <a:lnTo>
                    <a:pt x="11714" y="706"/>
                  </a:lnTo>
                  <a:lnTo>
                    <a:pt x="11361" y="576"/>
                  </a:lnTo>
                  <a:lnTo>
                    <a:pt x="10990" y="446"/>
                  </a:lnTo>
                  <a:lnTo>
                    <a:pt x="10637" y="334"/>
                  </a:lnTo>
                  <a:lnTo>
                    <a:pt x="10247" y="242"/>
                  </a:lnTo>
                  <a:lnTo>
                    <a:pt x="9876" y="167"/>
                  </a:lnTo>
                  <a:lnTo>
                    <a:pt x="9486" y="112"/>
                  </a:lnTo>
                  <a:lnTo>
                    <a:pt x="9115" y="56"/>
                  </a:lnTo>
                  <a:lnTo>
                    <a:pt x="8725" y="19"/>
                  </a:lnTo>
                  <a:lnTo>
                    <a:pt x="831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dist="66675" dir="4260000" algn="bl" rotWithShape="0">
                <a:srgbClr val="000000">
                  <a:alpha val="11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55"/>
            <p:cNvSpPr/>
            <p:nvPr/>
          </p:nvSpPr>
          <p:spPr>
            <a:xfrm>
              <a:off x="2357300" y="2112250"/>
              <a:ext cx="299375" cy="283125"/>
            </a:xfrm>
            <a:custGeom>
              <a:avLst/>
              <a:gdLst/>
              <a:ahLst/>
              <a:cxnLst/>
              <a:rect l="l" t="t" r="r" b="b"/>
              <a:pathLst>
                <a:path w="11975" h="11325" extrusionOk="0">
                  <a:moveTo>
                    <a:pt x="5737" y="650"/>
                  </a:moveTo>
                  <a:lnTo>
                    <a:pt x="6257" y="669"/>
                  </a:lnTo>
                  <a:lnTo>
                    <a:pt x="6795" y="725"/>
                  </a:lnTo>
                  <a:lnTo>
                    <a:pt x="7074" y="780"/>
                  </a:lnTo>
                  <a:lnTo>
                    <a:pt x="7334" y="836"/>
                  </a:lnTo>
                  <a:lnTo>
                    <a:pt x="7593" y="910"/>
                  </a:lnTo>
                  <a:lnTo>
                    <a:pt x="7853" y="985"/>
                  </a:lnTo>
                  <a:lnTo>
                    <a:pt x="8095" y="1077"/>
                  </a:lnTo>
                  <a:lnTo>
                    <a:pt x="8355" y="1189"/>
                  </a:lnTo>
                  <a:lnTo>
                    <a:pt x="8577" y="1300"/>
                  </a:lnTo>
                  <a:lnTo>
                    <a:pt x="8819" y="1449"/>
                  </a:lnTo>
                  <a:lnTo>
                    <a:pt x="9041" y="1597"/>
                  </a:lnTo>
                  <a:lnTo>
                    <a:pt x="9264" y="1764"/>
                  </a:lnTo>
                  <a:lnTo>
                    <a:pt x="9468" y="1931"/>
                  </a:lnTo>
                  <a:lnTo>
                    <a:pt x="9673" y="2117"/>
                  </a:lnTo>
                  <a:lnTo>
                    <a:pt x="10062" y="2488"/>
                  </a:lnTo>
                  <a:lnTo>
                    <a:pt x="10230" y="2692"/>
                  </a:lnTo>
                  <a:lnTo>
                    <a:pt x="10397" y="2897"/>
                  </a:lnTo>
                  <a:lnTo>
                    <a:pt x="10564" y="3101"/>
                  </a:lnTo>
                  <a:lnTo>
                    <a:pt x="10694" y="3324"/>
                  </a:lnTo>
                  <a:lnTo>
                    <a:pt x="10824" y="3546"/>
                  </a:lnTo>
                  <a:lnTo>
                    <a:pt x="10935" y="3769"/>
                  </a:lnTo>
                  <a:lnTo>
                    <a:pt x="11028" y="4010"/>
                  </a:lnTo>
                  <a:lnTo>
                    <a:pt x="11121" y="4252"/>
                  </a:lnTo>
                  <a:lnTo>
                    <a:pt x="11195" y="4493"/>
                  </a:lnTo>
                  <a:lnTo>
                    <a:pt x="11251" y="4753"/>
                  </a:lnTo>
                  <a:lnTo>
                    <a:pt x="11288" y="4994"/>
                  </a:lnTo>
                  <a:lnTo>
                    <a:pt x="11325" y="5254"/>
                  </a:lnTo>
                  <a:lnTo>
                    <a:pt x="11343" y="5496"/>
                  </a:lnTo>
                  <a:lnTo>
                    <a:pt x="11343" y="5737"/>
                  </a:lnTo>
                  <a:lnTo>
                    <a:pt x="11343" y="5997"/>
                  </a:lnTo>
                  <a:lnTo>
                    <a:pt x="11325" y="6238"/>
                  </a:lnTo>
                  <a:lnTo>
                    <a:pt x="11288" y="6479"/>
                  </a:lnTo>
                  <a:lnTo>
                    <a:pt x="11251" y="6721"/>
                  </a:lnTo>
                  <a:lnTo>
                    <a:pt x="11195" y="6962"/>
                  </a:lnTo>
                  <a:lnTo>
                    <a:pt x="11139" y="7203"/>
                  </a:lnTo>
                  <a:lnTo>
                    <a:pt x="11065" y="7426"/>
                  </a:lnTo>
                  <a:lnTo>
                    <a:pt x="10991" y="7649"/>
                  </a:lnTo>
                  <a:lnTo>
                    <a:pt x="10879" y="7872"/>
                  </a:lnTo>
                  <a:lnTo>
                    <a:pt x="10786" y="8095"/>
                  </a:lnTo>
                  <a:lnTo>
                    <a:pt x="10675" y="8299"/>
                  </a:lnTo>
                  <a:lnTo>
                    <a:pt x="10545" y="8503"/>
                  </a:lnTo>
                  <a:lnTo>
                    <a:pt x="10285" y="8893"/>
                  </a:lnTo>
                  <a:lnTo>
                    <a:pt x="10007" y="9264"/>
                  </a:lnTo>
                  <a:lnTo>
                    <a:pt x="9858" y="9413"/>
                  </a:lnTo>
                  <a:lnTo>
                    <a:pt x="9710" y="9561"/>
                  </a:lnTo>
                  <a:lnTo>
                    <a:pt x="9543" y="9710"/>
                  </a:lnTo>
                  <a:lnTo>
                    <a:pt x="9357" y="9840"/>
                  </a:lnTo>
                  <a:lnTo>
                    <a:pt x="9171" y="9951"/>
                  </a:lnTo>
                  <a:lnTo>
                    <a:pt x="8986" y="10062"/>
                  </a:lnTo>
                  <a:lnTo>
                    <a:pt x="8596" y="10266"/>
                  </a:lnTo>
                  <a:lnTo>
                    <a:pt x="8206" y="10434"/>
                  </a:lnTo>
                  <a:lnTo>
                    <a:pt x="7798" y="10564"/>
                  </a:lnTo>
                  <a:lnTo>
                    <a:pt x="7408" y="10675"/>
                  </a:lnTo>
                  <a:lnTo>
                    <a:pt x="6999" y="10749"/>
                  </a:lnTo>
                  <a:lnTo>
                    <a:pt x="6610" y="10805"/>
                  </a:lnTo>
                  <a:lnTo>
                    <a:pt x="6201" y="10842"/>
                  </a:lnTo>
                  <a:lnTo>
                    <a:pt x="5811" y="10861"/>
                  </a:lnTo>
                  <a:lnTo>
                    <a:pt x="5440" y="10842"/>
                  </a:lnTo>
                  <a:lnTo>
                    <a:pt x="5069" y="10805"/>
                  </a:lnTo>
                  <a:lnTo>
                    <a:pt x="4735" y="10768"/>
                  </a:lnTo>
                  <a:lnTo>
                    <a:pt x="4419" y="10712"/>
                  </a:lnTo>
                  <a:lnTo>
                    <a:pt x="4141" y="10601"/>
                  </a:lnTo>
                  <a:lnTo>
                    <a:pt x="3862" y="10489"/>
                  </a:lnTo>
                  <a:lnTo>
                    <a:pt x="3565" y="10359"/>
                  </a:lnTo>
                  <a:lnTo>
                    <a:pt x="3268" y="10211"/>
                  </a:lnTo>
                  <a:lnTo>
                    <a:pt x="2990" y="10044"/>
                  </a:lnTo>
                  <a:lnTo>
                    <a:pt x="2711" y="9840"/>
                  </a:lnTo>
                  <a:lnTo>
                    <a:pt x="2414" y="9635"/>
                  </a:lnTo>
                  <a:lnTo>
                    <a:pt x="2136" y="9394"/>
                  </a:lnTo>
                  <a:lnTo>
                    <a:pt x="1876" y="9153"/>
                  </a:lnTo>
                  <a:lnTo>
                    <a:pt x="1616" y="8874"/>
                  </a:lnTo>
                  <a:lnTo>
                    <a:pt x="1375" y="8577"/>
                  </a:lnTo>
                  <a:lnTo>
                    <a:pt x="1170" y="8262"/>
                  </a:lnTo>
                  <a:lnTo>
                    <a:pt x="985" y="7909"/>
                  </a:lnTo>
                  <a:lnTo>
                    <a:pt x="818" y="7538"/>
                  </a:lnTo>
                  <a:lnTo>
                    <a:pt x="762" y="7352"/>
                  </a:lnTo>
                  <a:lnTo>
                    <a:pt x="706" y="7148"/>
                  </a:lnTo>
                  <a:lnTo>
                    <a:pt x="669" y="6944"/>
                  </a:lnTo>
                  <a:lnTo>
                    <a:pt x="632" y="6739"/>
                  </a:lnTo>
                  <a:lnTo>
                    <a:pt x="576" y="6312"/>
                  </a:lnTo>
                  <a:lnTo>
                    <a:pt x="558" y="5885"/>
                  </a:lnTo>
                  <a:lnTo>
                    <a:pt x="576" y="5440"/>
                  </a:lnTo>
                  <a:lnTo>
                    <a:pt x="632" y="4994"/>
                  </a:lnTo>
                  <a:lnTo>
                    <a:pt x="725" y="4549"/>
                  </a:lnTo>
                  <a:lnTo>
                    <a:pt x="836" y="4103"/>
                  </a:lnTo>
                  <a:lnTo>
                    <a:pt x="1003" y="3658"/>
                  </a:lnTo>
                  <a:lnTo>
                    <a:pt x="1189" y="3231"/>
                  </a:lnTo>
                  <a:lnTo>
                    <a:pt x="1300" y="3027"/>
                  </a:lnTo>
                  <a:lnTo>
                    <a:pt x="1430" y="2822"/>
                  </a:lnTo>
                  <a:lnTo>
                    <a:pt x="1560" y="2618"/>
                  </a:lnTo>
                  <a:lnTo>
                    <a:pt x="1709" y="2433"/>
                  </a:lnTo>
                  <a:lnTo>
                    <a:pt x="1857" y="2247"/>
                  </a:lnTo>
                  <a:lnTo>
                    <a:pt x="2024" y="2061"/>
                  </a:lnTo>
                  <a:lnTo>
                    <a:pt x="2191" y="1894"/>
                  </a:lnTo>
                  <a:lnTo>
                    <a:pt x="2396" y="1746"/>
                  </a:lnTo>
                  <a:lnTo>
                    <a:pt x="2581" y="1597"/>
                  </a:lnTo>
                  <a:lnTo>
                    <a:pt x="2785" y="1467"/>
                  </a:lnTo>
                  <a:lnTo>
                    <a:pt x="3008" y="1337"/>
                  </a:lnTo>
                  <a:lnTo>
                    <a:pt x="3231" y="1226"/>
                  </a:lnTo>
                  <a:lnTo>
                    <a:pt x="3454" y="1114"/>
                  </a:lnTo>
                  <a:lnTo>
                    <a:pt x="3695" y="1022"/>
                  </a:lnTo>
                  <a:lnTo>
                    <a:pt x="3936" y="929"/>
                  </a:lnTo>
                  <a:lnTo>
                    <a:pt x="4178" y="855"/>
                  </a:lnTo>
                  <a:lnTo>
                    <a:pt x="4419" y="799"/>
                  </a:lnTo>
                  <a:lnTo>
                    <a:pt x="4679" y="743"/>
                  </a:lnTo>
                  <a:lnTo>
                    <a:pt x="4939" y="706"/>
                  </a:lnTo>
                  <a:lnTo>
                    <a:pt x="5199" y="669"/>
                  </a:lnTo>
                  <a:lnTo>
                    <a:pt x="5737" y="650"/>
                  </a:lnTo>
                  <a:close/>
                  <a:moveTo>
                    <a:pt x="5719" y="1"/>
                  </a:moveTo>
                  <a:lnTo>
                    <a:pt x="5440" y="19"/>
                  </a:lnTo>
                  <a:lnTo>
                    <a:pt x="5143" y="38"/>
                  </a:lnTo>
                  <a:lnTo>
                    <a:pt x="4846" y="75"/>
                  </a:lnTo>
                  <a:lnTo>
                    <a:pt x="4568" y="112"/>
                  </a:lnTo>
                  <a:lnTo>
                    <a:pt x="4289" y="168"/>
                  </a:lnTo>
                  <a:lnTo>
                    <a:pt x="4011" y="242"/>
                  </a:lnTo>
                  <a:lnTo>
                    <a:pt x="3732" y="316"/>
                  </a:lnTo>
                  <a:lnTo>
                    <a:pt x="3472" y="428"/>
                  </a:lnTo>
                  <a:lnTo>
                    <a:pt x="3194" y="539"/>
                  </a:lnTo>
                  <a:lnTo>
                    <a:pt x="2953" y="650"/>
                  </a:lnTo>
                  <a:lnTo>
                    <a:pt x="2693" y="780"/>
                  </a:lnTo>
                  <a:lnTo>
                    <a:pt x="2451" y="929"/>
                  </a:lnTo>
                  <a:lnTo>
                    <a:pt x="2229" y="1096"/>
                  </a:lnTo>
                  <a:lnTo>
                    <a:pt x="2006" y="1263"/>
                  </a:lnTo>
                  <a:lnTo>
                    <a:pt x="1783" y="1449"/>
                  </a:lnTo>
                  <a:lnTo>
                    <a:pt x="1579" y="1634"/>
                  </a:lnTo>
                  <a:lnTo>
                    <a:pt x="1393" y="1838"/>
                  </a:lnTo>
                  <a:lnTo>
                    <a:pt x="1226" y="2043"/>
                  </a:lnTo>
                  <a:lnTo>
                    <a:pt x="1059" y="2265"/>
                  </a:lnTo>
                  <a:lnTo>
                    <a:pt x="910" y="2488"/>
                  </a:lnTo>
                  <a:lnTo>
                    <a:pt x="781" y="2730"/>
                  </a:lnTo>
                  <a:lnTo>
                    <a:pt x="651" y="2952"/>
                  </a:lnTo>
                  <a:lnTo>
                    <a:pt x="446" y="3435"/>
                  </a:lnTo>
                  <a:lnTo>
                    <a:pt x="279" y="3936"/>
                  </a:lnTo>
                  <a:lnTo>
                    <a:pt x="149" y="4419"/>
                  </a:lnTo>
                  <a:lnTo>
                    <a:pt x="75" y="4920"/>
                  </a:lnTo>
                  <a:lnTo>
                    <a:pt x="19" y="5403"/>
                  </a:lnTo>
                  <a:lnTo>
                    <a:pt x="1" y="5885"/>
                  </a:lnTo>
                  <a:lnTo>
                    <a:pt x="38" y="6368"/>
                  </a:lnTo>
                  <a:lnTo>
                    <a:pt x="94" y="6832"/>
                  </a:lnTo>
                  <a:lnTo>
                    <a:pt x="131" y="7055"/>
                  </a:lnTo>
                  <a:lnTo>
                    <a:pt x="186" y="7278"/>
                  </a:lnTo>
                  <a:lnTo>
                    <a:pt x="335" y="7723"/>
                  </a:lnTo>
                  <a:lnTo>
                    <a:pt x="521" y="8132"/>
                  </a:lnTo>
                  <a:lnTo>
                    <a:pt x="613" y="8336"/>
                  </a:lnTo>
                  <a:lnTo>
                    <a:pt x="743" y="8521"/>
                  </a:lnTo>
                  <a:lnTo>
                    <a:pt x="910" y="8763"/>
                  </a:lnTo>
                  <a:lnTo>
                    <a:pt x="929" y="8781"/>
                  </a:lnTo>
                  <a:lnTo>
                    <a:pt x="1040" y="8967"/>
                  </a:lnTo>
                  <a:lnTo>
                    <a:pt x="1189" y="9171"/>
                  </a:lnTo>
                  <a:lnTo>
                    <a:pt x="1337" y="9357"/>
                  </a:lnTo>
                  <a:lnTo>
                    <a:pt x="1523" y="9561"/>
                  </a:lnTo>
                  <a:lnTo>
                    <a:pt x="1709" y="9747"/>
                  </a:lnTo>
                  <a:lnTo>
                    <a:pt x="1913" y="9932"/>
                  </a:lnTo>
                  <a:lnTo>
                    <a:pt x="2136" y="10118"/>
                  </a:lnTo>
                  <a:lnTo>
                    <a:pt x="2396" y="10304"/>
                  </a:lnTo>
                  <a:lnTo>
                    <a:pt x="2655" y="10471"/>
                  </a:lnTo>
                  <a:lnTo>
                    <a:pt x="2953" y="10638"/>
                  </a:lnTo>
                  <a:lnTo>
                    <a:pt x="3250" y="10786"/>
                  </a:lnTo>
                  <a:lnTo>
                    <a:pt x="3565" y="10916"/>
                  </a:lnTo>
                  <a:lnTo>
                    <a:pt x="3918" y="11028"/>
                  </a:lnTo>
                  <a:lnTo>
                    <a:pt x="4271" y="11120"/>
                  </a:lnTo>
                  <a:lnTo>
                    <a:pt x="4642" y="11213"/>
                  </a:lnTo>
                  <a:lnTo>
                    <a:pt x="5013" y="11269"/>
                  </a:lnTo>
                  <a:lnTo>
                    <a:pt x="5403" y="11306"/>
                  </a:lnTo>
                  <a:lnTo>
                    <a:pt x="5811" y="11325"/>
                  </a:lnTo>
                  <a:lnTo>
                    <a:pt x="6238" y="11325"/>
                  </a:lnTo>
                  <a:lnTo>
                    <a:pt x="6647" y="11306"/>
                  </a:lnTo>
                  <a:lnTo>
                    <a:pt x="7074" y="11250"/>
                  </a:lnTo>
                  <a:lnTo>
                    <a:pt x="7519" y="11176"/>
                  </a:lnTo>
                  <a:lnTo>
                    <a:pt x="7946" y="11065"/>
                  </a:lnTo>
                  <a:lnTo>
                    <a:pt x="8392" y="10935"/>
                  </a:lnTo>
                  <a:lnTo>
                    <a:pt x="8837" y="10768"/>
                  </a:lnTo>
                  <a:lnTo>
                    <a:pt x="9264" y="10564"/>
                  </a:lnTo>
                  <a:lnTo>
                    <a:pt x="9468" y="10434"/>
                  </a:lnTo>
                  <a:lnTo>
                    <a:pt x="9691" y="10304"/>
                  </a:lnTo>
                  <a:lnTo>
                    <a:pt x="9877" y="10155"/>
                  </a:lnTo>
                  <a:lnTo>
                    <a:pt x="10081" y="9988"/>
                  </a:lnTo>
                  <a:lnTo>
                    <a:pt x="10267" y="9821"/>
                  </a:lnTo>
                  <a:lnTo>
                    <a:pt x="10452" y="9635"/>
                  </a:lnTo>
                  <a:lnTo>
                    <a:pt x="10768" y="9245"/>
                  </a:lnTo>
                  <a:lnTo>
                    <a:pt x="11065" y="8819"/>
                  </a:lnTo>
                  <a:lnTo>
                    <a:pt x="11195" y="8596"/>
                  </a:lnTo>
                  <a:lnTo>
                    <a:pt x="11325" y="8354"/>
                  </a:lnTo>
                  <a:lnTo>
                    <a:pt x="11436" y="8132"/>
                  </a:lnTo>
                  <a:lnTo>
                    <a:pt x="11548" y="7872"/>
                  </a:lnTo>
                  <a:lnTo>
                    <a:pt x="11640" y="7630"/>
                  </a:lnTo>
                  <a:lnTo>
                    <a:pt x="11715" y="7371"/>
                  </a:lnTo>
                  <a:lnTo>
                    <a:pt x="11789" y="7111"/>
                  </a:lnTo>
                  <a:lnTo>
                    <a:pt x="11863" y="6851"/>
                  </a:lnTo>
                  <a:lnTo>
                    <a:pt x="11900" y="6572"/>
                  </a:lnTo>
                  <a:lnTo>
                    <a:pt x="11937" y="6294"/>
                  </a:lnTo>
                  <a:lnTo>
                    <a:pt x="11975" y="6015"/>
                  </a:lnTo>
                  <a:lnTo>
                    <a:pt x="11975" y="5737"/>
                  </a:lnTo>
                  <a:lnTo>
                    <a:pt x="11975" y="5458"/>
                  </a:lnTo>
                  <a:lnTo>
                    <a:pt x="11956" y="5180"/>
                  </a:lnTo>
                  <a:lnTo>
                    <a:pt x="11919" y="4902"/>
                  </a:lnTo>
                  <a:lnTo>
                    <a:pt x="11863" y="4623"/>
                  </a:lnTo>
                  <a:lnTo>
                    <a:pt x="11808" y="4345"/>
                  </a:lnTo>
                  <a:lnTo>
                    <a:pt x="11733" y="4066"/>
                  </a:lnTo>
                  <a:lnTo>
                    <a:pt x="11622" y="3788"/>
                  </a:lnTo>
                  <a:lnTo>
                    <a:pt x="11529" y="3509"/>
                  </a:lnTo>
                  <a:lnTo>
                    <a:pt x="11399" y="3249"/>
                  </a:lnTo>
                  <a:lnTo>
                    <a:pt x="11251" y="2989"/>
                  </a:lnTo>
                  <a:lnTo>
                    <a:pt x="11084" y="2730"/>
                  </a:lnTo>
                  <a:lnTo>
                    <a:pt x="10916" y="2507"/>
                  </a:lnTo>
                  <a:lnTo>
                    <a:pt x="10731" y="2265"/>
                  </a:lnTo>
                  <a:lnTo>
                    <a:pt x="10527" y="2043"/>
                  </a:lnTo>
                  <a:lnTo>
                    <a:pt x="10118" y="1634"/>
                  </a:lnTo>
                  <a:lnTo>
                    <a:pt x="9895" y="1430"/>
                  </a:lnTo>
                  <a:lnTo>
                    <a:pt x="9654" y="1244"/>
                  </a:lnTo>
                  <a:lnTo>
                    <a:pt x="9413" y="1077"/>
                  </a:lnTo>
                  <a:lnTo>
                    <a:pt x="9171" y="892"/>
                  </a:lnTo>
                  <a:lnTo>
                    <a:pt x="8912" y="743"/>
                  </a:lnTo>
                  <a:lnTo>
                    <a:pt x="8633" y="595"/>
                  </a:lnTo>
                  <a:lnTo>
                    <a:pt x="8355" y="483"/>
                  </a:lnTo>
                  <a:lnTo>
                    <a:pt x="8058" y="372"/>
                  </a:lnTo>
                  <a:lnTo>
                    <a:pt x="7779" y="279"/>
                  </a:lnTo>
                  <a:lnTo>
                    <a:pt x="7482" y="205"/>
                  </a:lnTo>
                  <a:lnTo>
                    <a:pt x="7185" y="149"/>
                  </a:lnTo>
                  <a:lnTo>
                    <a:pt x="6907" y="93"/>
                  </a:lnTo>
                  <a:lnTo>
                    <a:pt x="6610" y="56"/>
                  </a:lnTo>
                  <a:lnTo>
                    <a:pt x="6313" y="19"/>
                  </a:lnTo>
                  <a:lnTo>
                    <a:pt x="601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Safety Pin App Pitch Deck by Slidesgo">
  <a:themeElements>
    <a:clrScheme name="Simple Light">
      <a:dk1>
        <a:srgbClr val="000000"/>
      </a:dk1>
      <a:lt1>
        <a:srgbClr val="FFFFFF"/>
      </a:lt1>
      <a:dk2>
        <a:srgbClr val="3254A3"/>
      </a:dk2>
      <a:lt2>
        <a:srgbClr val="FF8460"/>
      </a:lt2>
      <a:accent1>
        <a:srgbClr val="244288"/>
      </a:accent1>
      <a:accent2>
        <a:srgbClr val="17367E"/>
      </a:accent2>
      <a:accent3>
        <a:srgbClr val="759CDB"/>
      </a:accent3>
      <a:accent4>
        <a:srgbClr val="BAD2F4"/>
      </a:accent4>
      <a:accent5>
        <a:srgbClr val="4FABEE"/>
      </a:accent5>
      <a:accent6>
        <a:srgbClr val="2952B1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298</Words>
  <Application>Microsoft Office PowerPoint</Application>
  <PresentationFormat>On-screen Show (16:9)</PresentationFormat>
  <Paragraphs>27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Varela Round</vt:lpstr>
      <vt:lpstr>Raleway</vt:lpstr>
      <vt:lpstr>Comfortaa Medium</vt:lpstr>
      <vt:lpstr>Dosis</vt:lpstr>
      <vt:lpstr>Arial</vt:lpstr>
      <vt:lpstr>Safety Pin App Pitch Deck by Slidesgo</vt:lpstr>
      <vt:lpstr>Mobile Development “Absensi FaceRecognition” </vt:lpstr>
      <vt:lpstr>02</vt:lpstr>
      <vt:lpstr>Ide Project</vt:lpstr>
      <vt:lpstr>Cara Kerja Aplikasi</vt:lpstr>
      <vt:lpstr>Manfaat</vt:lpstr>
      <vt:lpstr>PowerPoint Presentation</vt:lpstr>
      <vt:lpstr>PowerPoint Presentation</vt:lpstr>
      <vt:lpstr>PowerPoint Presentation</vt:lpstr>
      <vt:lpstr>PowerPoint Presentation</vt:lpstr>
      <vt:lpstr>Flowchart</vt:lpstr>
      <vt:lpstr>PowerPoint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Development “Absensi FaceRecognition” </dc:title>
  <cp:lastModifiedBy>uchikitarjono@outlook.com</cp:lastModifiedBy>
  <cp:revision>14</cp:revision>
  <dcterms:modified xsi:type="dcterms:W3CDTF">2022-06-22T10:24:12Z</dcterms:modified>
</cp:coreProperties>
</file>