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18"/>
  </p:notesMasterIdLst>
  <p:handoutMasterIdLst>
    <p:handoutMasterId r:id="rId19"/>
  </p:handoutMasterIdLst>
  <p:sldIdLst>
    <p:sldId id="529" r:id="rId2"/>
    <p:sldId id="495" r:id="rId3"/>
    <p:sldId id="514" r:id="rId4"/>
    <p:sldId id="515" r:id="rId5"/>
    <p:sldId id="517" r:id="rId6"/>
    <p:sldId id="520" r:id="rId7"/>
    <p:sldId id="530" r:id="rId8"/>
    <p:sldId id="545" r:id="rId9"/>
    <p:sldId id="547" r:id="rId10"/>
    <p:sldId id="548" r:id="rId11"/>
    <p:sldId id="549" r:id="rId12"/>
    <p:sldId id="544" r:id="rId13"/>
    <p:sldId id="546" r:id="rId14"/>
    <p:sldId id="533" r:id="rId15"/>
    <p:sldId id="534" r:id="rId16"/>
    <p:sldId id="528" r:id="rId17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AC3"/>
    <a:srgbClr val="3F7D89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7A5A8-D4FD-4D5B-A6F9-1ABE206FAB16}" v="33" dt="2025-05-28T15:30:5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7621" autoAdjust="0"/>
  </p:normalViewPr>
  <p:slideViewPr>
    <p:cSldViewPr>
      <p:cViewPr varScale="1">
        <p:scale>
          <a:sx n="95" d="100"/>
          <a:sy n="95" d="100"/>
        </p:scale>
        <p:origin x="105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15728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CGB1221-DATABASE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MANAGEMENT SYSTEMS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57288"/>
            <a:ext cx="7772400" cy="35052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2303811724321095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SAKTHI VISHAL C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 04.06.2025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0E08CC-498F-9B38-9D6C-7D836320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61F8A-173C-8AAF-5600-F1ED9F54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3AE7-F14C-4853-5284-5138C5E346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Implementation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8C6CC-42CC-CA13-A3DD-EEBB9C6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66D482D-FBE4-6334-100D-EA3DCDFB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01103"/>
            <a:ext cx="8229600" cy="37033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Tx/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Module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share documents securely with others.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share options with permission controls (view/download only).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shared document status and history.</a:t>
            </a:r>
          </a:p>
        </p:txBody>
      </p:sp>
    </p:spTree>
    <p:extLst>
      <p:ext uri="{BB962C8B-B14F-4D97-AF65-F5344CB8AC3E}">
        <p14:creationId xmlns:p14="http://schemas.microsoft.com/office/powerpoint/2010/main" val="181018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20074-5774-788B-5921-96C0D664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6FBD-9A2C-1E4C-1C62-E88A9778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157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E3744-76A3-9E65-DDD5-2D84DB5C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3DE156-7712-01B4-1D71-DBDACBB6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033BBF-23C6-3DDA-A02A-2F3253E4C7D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381000" y="1434149"/>
            <a:ext cx="853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Module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encryption of stored documents and data.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secure authentication (e.g., OTP, password hashing).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unauthorized access and data breaches.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9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5719-79BB-6939-A301-FC6259AB8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4D00-3D97-B1C9-C8AB-362109576A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Implementation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9C2-D8B4-91EC-3A23-6E7D76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E5CFFD-9186-B776-9A28-7BBE6512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8" r="1"/>
          <a:stretch/>
        </p:blipFill>
        <p:spPr>
          <a:xfrm>
            <a:off x="2057400" y="1276350"/>
            <a:ext cx="4879561" cy="3392487"/>
          </a:xfrm>
        </p:spPr>
      </p:pic>
    </p:spTree>
    <p:extLst>
      <p:ext uri="{BB962C8B-B14F-4D97-AF65-F5344CB8AC3E}">
        <p14:creationId xmlns:p14="http://schemas.microsoft.com/office/powerpoint/2010/main" val="51305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CC934-3289-0C94-8542-4F0E92B6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E5FE-54A3-7D8A-065D-FE33C60A67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Implementation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D8587-7FCE-380C-BD96-1098E455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1AEE10-F85D-8119-FA90-4D986F56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6" t="2407" r="2552" b="2407"/>
          <a:stretch/>
        </p:blipFill>
        <p:spPr>
          <a:xfrm>
            <a:off x="2895600" y="1352550"/>
            <a:ext cx="3200400" cy="3013420"/>
          </a:xfrm>
        </p:spPr>
      </p:pic>
    </p:spTree>
    <p:extLst>
      <p:ext uri="{BB962C8B-B14F-4D97-AF65-F5344CB8AC3E}">
        <p14:creationId xmlns:p14="http://schemas.microsoft.com/office/powerpoint/2010/main" val="168074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B2102BE-E563-E6F2-D9F4-F09FB1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7"/>
          <a:stretch/>
        </p:blipFill>
        <p:spPr>
          <a:xfrm>
            <a:off x="2819400" y="1123950"/>
            <a:ext cx="3614752" cy="3509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6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13A8-1F6C-457D-9689-7A44A511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C27B-BABD-36EF-9FC7-DE93A7E23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038018"/>
            <a:ext cx="8229600" cy="370332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DigiLocker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using DBMS concepts.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document storage, organization, and sharing.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logs add an extra security layer.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scalable and user-friendly.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effectiveness of relational DBMS in managing digital documents.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62150"/>
            <a:ext cx="8229600" cy="6858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6E8391-0E5B-0FA7-BF60-5818046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819276"/>
            <a:ext cx="8229600" cy="16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>
                <a:latin typeface="Times New Roman" pitchFamily="18" charset="0"/>
                <a:cs typeface="Times New Roman" pitchFamily="18" charset="0"/>
              </a:rPr>
              <a:t>DIGI LOCKER APP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8FE5A9-6BA8-EBFF-EFDC-34F7FA2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027170-5A25-7BE8-0896-95F9D8DF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AE19C9-06B6-890B-C288-D4A344F4849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52400" y="1396440"/>
            <a:ext cx="8839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often struggle to securely store and manage personal identity documents.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Aadhar card, Voter ID, and education documents are frequently required but not always readily accessible.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digital storage methods may lack proper authentication and security.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system exists for authenticated users to upload and manage these documents easily and securely.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12DE8F-18F4-B8B6-4D98-CB0D9D68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2C11CB-65AA-514E-9654-AC1DB5D16BF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4004" y="1428750"/>
            <a:ext cx="9015992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store Aadhar card images and details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Voter ID card information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education-related documents and details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strong user authentication for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protectionEnhance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security, availability, and integrity in digital form</a:t>
            </a: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247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0526A4-3A72-A008-DBC8-81C3EB91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graphicFrame>
        <p:nvGraphicFramePr>
          <p:cNvPr id="8" name="Object 7"/>
          <p:cNvGraphicFramePr/>
          <p:nvPr>
            <p:extLst>
              <p:ext uri="{D42A27DB-BD31-4B8C-83A1-F6EECF244321}">
                <p14:modId xmlns:p14="http://schemas.microsoft.com/office/powerpoint/2010/main" val="368256364"/>
              </p:ext>
            </p:extLst>
          </p:nvPr>
        </p:nvGraphicFramePr>
        <p:xfrm>
          <a:off x="2514600" y="1428750"/>
          <a:ext cx="389128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86175" imgH="2667000" progId="Paint.Picture">
                  <p:embed/>
                </p:oleObj>
              </mc:Choice>
              <mc:Fallback>
                <p:oleObj name="Bitmap Image" r:id="rId2" imgW="3686175" imgH="2667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4600" y="1428750"/>
                        <a:ext cx="3891280" cy="293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229600" cy="3265170"/>
          </a:xfrm>
        </p:spPr>
        <p:txBody>
          <a:bodyPr>
            <a:noAutofit/>
          </a:bodyPr>
          <a:lstStyle/>
          <a:p>
            <a:pPr marL="0" indent="0" algn="just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User Module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Document Module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Folder Module</a:t>
            </a: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Sharing Module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Security Module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 algn="just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1825B3-A9FC-04C5-E832-26D4E772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B712-EC13-A5F8-BB17-28BA62C1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78F8E1-60D1-0666-4349-F5D5164DA0E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381000" y="1221894"/>
            <a:ext cx="8841275" cy="31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user registration, login, and authentication.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verified users can access the system.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profile and session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5FF1-8D20-70B6-D73F-B011625F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EFF1-36EE-4B8B-A35F-381AAD0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70D2-2D25-1B3B-2C8D-22F621AE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304B11-5F95-06F8-5EF8-A61FC831FD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 rot="10800000" flipV="1">
            <a:off x="533400" y="1504950"/>
            <a:ext cx="8153400" cy="1219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Module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upload, view, edit, and delete documents.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 images, Voter ID details, and education documents.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metadata (upload date, document type, etc.).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7C04F6FC-E675-A2AA-8171-FF7BD3D34B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7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C5D09-A6F5-5CCD-741B-3F5093E6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6C23-2F1A-54B9-934D-4F21A6BDD75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D37DE-A3C8-C0CD-2795-F5F9FB35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4781550"/>
            <a:ext cx="1981200" cy="274320"/>
          </a:xfrm>
        </p:spPr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26EA09-2478-9C74-FF95-1CB1D7E0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07952D-2BF9-E7F1-CD7E-E812F252644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50019" y="1553483"/>
            <a:ext cx="8843961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Module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Organizes user documents into categorized folders.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create, rename, or delete folders.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easy navigation and document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3030358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</TotalTime>
  <Words>462</Words>
  <Application>Microsoft Office PowerPoint</Application>
  <PresentationFormat>On-screen Show (16:9)</PresentationFormat>
  <Paragraphs>100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Bitmap Image</vt:lpstr>
      <vt:lpstr>CGB1221-DATABASE MANAGEMENT SYSTEMS  </vt:lpstr>
      <vt:lpstr>Title of the Project</vt:lpstr>
      <vt:lpstr>Problem Identification </vt:lpstr>
      <vt:lpstr>Objective</vt:lpstr>
      <vt:lpstr>Proposed Architecture</vt:lpstr>
      <vt:lpstr>List of Modules</vt:lpstr>
      <vt:lpstr>Module Description</vt:lpstr>
      <vt:lpstr>Module Description </vt:lpstr>
      <vt:lpstr>Module Description</vt:lpstr>
      <vt:lpstr>Module Implementation</vt:lpstr>
      <vt:lpstr>Module Description</vt:lpstr>
      <vt:lpstr>Module Implementation</vt:lpstr>
      <vt:lpstr>Module Implementation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CGB1221-DATABASE MANAGEMENT SYSTEM</dc:title>
  <dc:creator>RenuSri P</dc:creator>
  <cp:lastModifiedBy>Mohammed Yaseen</cp:lastModifiedBy>
  <cp:revision>15</cp:revision>
  <dcterms:modified xsi:type="dcterms:W3CDTF">2025-06-04T07:14:53Z</dcterms:modified>
</cp:coreProperties>
</file>