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smtClean="0"/>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smtClean="0"/>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dirty="0">
                <a:solidFill>
                  <a:schemeClr val="bg1"/>
                </a:solidFill>
                <a:latin typeface="Arial"/>
                <a:cs typeface="Arial"/>
              </a:rPr>
              <a:t>        </a:t>
            </a:r>
            <a:r>
              <a:rPr lang="en-US" sz="2400" b="1" dirty="0" smtClean="0">
                <a:solidFill>
                  <a:schemeClr val="bg1"/>
                </a:solidFill>
                <a:latin typeface="Arial"/>
                <a:cs typeface="Arial"/>
              </a:rPr>
              <a:t>P.YOGAPRIYA</a:t>
            </a:r>
          </a:p>
          <a:p>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 xmlns:a16="http://schemas.microsoft.com/office/drawing/2014/main"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 xmlns:a16="http://schemas.microsoft.com/office/drawing/2014/main"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 xmlns:a16="http://schemas.microsoft.com/office/drawing/2014/main"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 xmlns:p14="http://schemas.microsoft.com/office/powerpoint/2010/main"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 xmlns:a16="http://schemas.microsoft.com/office/drawing/2014/main" id="{85F15140-946F-1ED1-B8BA-724E94947285}"/>
              </a:ext>
            </a:extLst>
          </p:cNvPr>
          <p:cNvPicPr>
            <a:picLocks noChangeAspect="1"/>
          </p:cNvPicPr>
          <p:nvPr/>
        </p:nvPicPr>
        <p:blipFill>
          <a:blip r:embed="rId2">
            <a:extLst>
              <a:ext uri="{BEBA8EAE-BF5A-486C-A8C5-ECC9F3942E4B}">
                <a14:imgProps xmlns="" xmlns:a14="http://schemas.microsoft.com/office/drawing/2010/main">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 xmlns:p14="http://schemas.microsoft.com/office/powerpoint/2010/main"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 xmlns:p14="http://schemas.microsoft.com/office/powerpoint/2010/main"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 xmlns:p14="http://schemas.microsoft.com/office/powerpoint/2010/main"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 xmlns:p14="http://schemas.microsoft.com/office/powerpoint/2010/main"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 xmlns:a16="http://schemas.microsoft.com/office/drawing/2014/main"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 xmlns:p14="http://schemas.microsoft.com/office/powerpoint/2010/main"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 xmlns:p14="http://schemas.microsoft.com/office/powerpoint/2010/main"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 xmlns:p14="http://schemas.microsoft.com/office/powerpoint/2010/main"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 xmlns:p14="http://schemas.microsoft.com/office/powerpoint/2010/main"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 xmlns:a16="http://schemas.microsoft.com/office/drawing/2014/main"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 xmlns:p14="http://schemas.microsoft.com/office/powerpoint/2010/main"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 xmlns:a16="http://schemas.microsoft.com/office/drawing/2014/main"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 xmlns:p14="http://schemas.microsoft.com/office/powerpoint/2010/main"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 xmlns:p14="http://schemas.microsoft.com/office/powerpoint/2010/main"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 xmlns:p14="http://schemas.microsoft.com/office/powerpoint/2010/main"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 xmlns:a16="http://schemas.microsoft.com/office/drawing/2014/main"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 xmlns:a16="http://schemas.microsoft.com/office/drawing/2014/main"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 xmlns:p14="http://schemas.microsoft.com/office/powerpoint/2010/main"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 xmlns:a16="http://schemas.microsoft.com/office/drawing/2014/main" id="{73F93588-0464-D7C7-70E1-ACE7AE662C29}"/>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3083441" y="4019106"/>
            <a:ext cx="5603359" cy="2561117"/>
          </a:xfrm>
          <a:prstGeom prst="rect">
            <a:avLst/>
          </a:prstGeom>
        </p:spPr>
      </p:pic>
    </p:spTree>
    <p:extLst>
      <p:ext uri="{BB962C8B-B14F-4D97-AF65-F5344CB8AC3E}">
        <p14:creationId xmlns="" xmlns:p14="http://schemas.microsoft.com/office/powerpoint/2010/main"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 xmlns:a16="http://schemas.microsoft.com/office/drawing/2014/main"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 xmlns:p14="http://schemas.microsoft.com/office/powerpoint/2010/main"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 xmlns:a16="http://schemas.microsoft.com/office/drawing/2014/main"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307941707"/>
      </p:ext>
    </p:extLst>
  </p:cSld>
  <p:clrMapOvr>
    <a:masterClrMapping/>
  </p:clrMapOvr>
</p:sld>
</file>

<file path=ppt/theme/theme1.xml><?xml version="1.0" encoding="utf-8"?>
<a:theme xmlns:a="http://schemas.openxmlformats.org/drawingml/2006/main" name="NAAN MUDHALVAN PROJ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NAAN MUDHALVAN PROJECT</Template>
  <TotalTime>5</TotalTime>
  <Words>1638</Words>
  <Application>Microsoft Office PowerPoint</Application>
  <PresentationFormat>Custom</PresentationFormat>
  <Paragraphs>161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NAAN MUDHALVAN PROJECT</vt:lpstr>
      <vt:lpstr>          Keyloggers and security</vt:lpstr>
      <vt:lpstr>OUTLINE </vt:lpstr>
      <vt:lpstr>Problem Statement</vt:lpstr>
      <vt:lpstr>Proposed Solution</vt:lpstr>
      <vt:lpstr>Slide 5</vt:lpstr>
      <vt:lpstr>Slide 6</vt:lpstr>
      <vt:lpstr>System  Approach</vt:lpstr>
      <vt:lpstr>Slide 8</vt:lpstr>
      <vt:lpstr>EXAMPLE:</vt:lpstr>
      <vt:lpstr>Algorithm &amp; Deployment</vt:lpstr>
      <vt:lpstr>Slide 11</vt:lpstr>
      <vt:lpstr>Slide 12</vt:lpstr>
      <vt:lpstr>Slide 13</vt:lpstr>
      <vt:lpstr>Slide 14</vt:lpstr>
      <vt:lpstr>Slide 15</vt:lpstr>
      <vt:lpstr>RESULT:      OUTPUT IMAGES:</vt:lpstr>
      <vt:lpstr>Slide 17</vt:lpstr>
      <vt:lpstr>Slide 18</vt:lpstr>
      <vt:lpstr>Slide 19</vt:lpstr>
      <vt:lpstr>Result</vt:lpstr>
      <vt:lpstr>Conclusion</vt:lpstr>
      <vt:lpstr>Slide 22</vt:lpstr>
      <vt:lpstr>References</vt:lpstr>
      <vt:lpstr>Slide 24</vt:lpstr>
      <vt:lpstr>Slide 25</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Keyloggers and security</dc:title>
  <dc:creator>PSV007</dc:creator>
  <cp:lastModifiedBy>PSV007</cp:lastModifiedBy>
  <cp:revision>1</cp:revision>
  <dcterms:created xsi:type="dcterms:W3CDTF">2024-04-02T05:13:33Z</dcterms:created>
  <dcterms:modified xsi:type="dcterms:W3CDTF">2024-04-02T05:18:48Z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