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770050-CFD3-479E-8545-9393750F3C3E}">
          <p14:sldIdLst>
            <p14:sldId id="268"/>
            <p14:sldId id="269"/>
            <p14:sldId id="257"/>
          </p14:sldIdLst>
        </p14:section>
        <p14:section name="Untitled Section" id="{CC158DCC-CBB7-45C2-AA39-9F9FDFDFB28E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523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4673" y="188181"/>
            <a:ext cx="8596668" cy="13208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latin typeface="Algerian" panose="04020705040A02060702" pitchFamily="82" charset="0"/>
              </a:rPr>
              <a:t>DIGITAL PORTFOLIO</a:t>
            </a:r>
            <a:endParaRPr lang="en-US" b="1" u="sng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92395"/>
            <a:ext cx="8596668" cy="38807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Franklin Gothic Heavy" panose="020B0903020102020204" pitchFamily="34" charset="0"/>
              </a:rPr>
              <a:t>NAME                             :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Heavy" panose="020B0903020102020204" pitchFamily="34" charset="0"/>
              </a:rPr>
              <a:t>M.YOGAPRIYA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Franklin Gothic Heavy" panose="020B0903020102020204" pitchFamily="34" charset="0"/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Franklin Gothic Heavy" panose="020B09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Franklin Gothic Heavy" panose="020B0903020102020204" pitchFamily="34" charset="0"/>
              </a:rPr>
              <a:t>REGISTER NUMBER    :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Heavy" panose="020B0903020102020204" pitchFamily="34" charset="0"/>
              </a:rPr>
              <a:t>2422J1097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Franklin Gothic Heavy" panose="020B09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Franklin Gothic Heavy" panose="020B0903020102020204" pitchFamily="34" charset="0"/>
              </a:rPr>
              <a:t>DEGREE                         :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Heavy" panose="020B0903020102020204" pitchFamily="34" charset="0"/>
              </a:rPr>
              <a:t>UG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Franklin Gothic Heavy" panose="020B0903020102020204" pitchFamily="34" charset="0"/>
              </a:rPr>
              <a:t>NM ID                             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Heavy" panose="020B0903020102020204" pitchFamily="34" charset="0"/>
              </a:rPr>
              <a:t>asbru062422j1097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Franklin Gothic Heavy" panose="020B0903020102020204" pitchFamily="34" charset="0"/>
              </a:rPr>
              <a:t>DEPARTMENT               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Heavy" panose="020B0903020102020204" pitchFamily="34" charset="0"/>
              </a:rPr>
              <a:t>BACHELOR OF COMPUTER APPLICATION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Franklin Gothic Heavy" panose="020B09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Franklin Gothic Heavy" panose="020B0903020102020204" pitchFamily="34" charset="0"/>
              </a:rPr>
              <a:t>COLLEGE NAME           :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Heavy" panose="020B0903020102020204" pitchFamily="34" charset="0"/>
              </a:rPr>
              <a:t> CHIKKANNA GOVT ARTS COLLEGE .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Franklin Gothic Heavy" panose="020B09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Franklin Gothic Heavy" panose="020B0903020102020204" pitchFamily="34" charset="0"/>
              </a:rPr>
              <a:t>PLACE                            :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Franklin Gothic Heavy" panose="020B0903020102020204" pitchFamily="34" charset="0"/>
              </a:rPr>
              <a:t>TIRUPPUR.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32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6081" y="326003"/>
            <a:ext cx="4365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4786" y="2329731"/>
            <a:ext cx="7021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Project filtering and categorization. 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•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Image and video galleries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•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Interactive demos and prototypes. 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•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Downloadable resume and documents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•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Contact form and social media integration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736" y="4758276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25246" y="618079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RESULT AND SCREENSCHOT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61" y="2528514"/>
            <a:ext cx="6424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Visual proof of accomplishments.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Showcase project outcomes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 </a:t>
            </a:r>
            <a:r>
              <a:rPr lang="en-US" dirty="0"/>
              <a:t>Demonstrate design and development skills.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Highlight key features and functionalities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 </a:t>
            </a:r>
            <a:r>
              <a:rPr lang="en-US" dirty="0"/>
              <a:t>Provide context for user experience.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53" y="1884217"/>
            <a:ext cx="3269673" cy="183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8775" y="588396"/>
            <a:ext cx="456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9915" y="2409245"/>
            <a:ext cx="717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04" y="1593786"/>
            <a:ext cx="2286000" cy="200025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9880" y="1851271"/>
            <a:ext cx="652182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This digital portfolio is more than just a resume;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it is a testament to my skills and a living document of my growth as a developer.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Final Statement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It showcases my passion for creating clean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,user-friendly, and visually appealing web experiences, proving my capability and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readinessfor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new challenges in the field of web development.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4447" y="2020372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54764" y="480291"/>
            <a:ext cx="2872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6">
                    <a:lumMod val="75000"/>
                  </a:schemeClr>
                </a:solidFill>
              </a:rPr>
              <a:t>GITHUB LINK</a:t>
            </a:r>
            <a:endParaRPr lang="en-US" sz="28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708" y="1320800"/>
            <a:ext cx="76477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 Code Availability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– Complete project code is uploaded on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Complete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project code is uploaded on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.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/>
              <a:t>Repository Link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https://github.com/yogapriyamurugesan/yogapriya-TNSDC-FWWD-DP.git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smtClean="0"/>
              <a:t>Documentation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-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Detailed README with project setup , features and usage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smtClean="0"/>
              <a:t>Version </a:t>
            </a:r>
            <a:r>
              <a:rPr lang="en-US" b="1" dirty="0"/>
              <a:t>Control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– Project managed using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&amp;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for tracking changes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smtClean="0"/>
              <a:t>Collaboration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– Enables teamwork and contributions from other developers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 smtClean="0"/>
              <a:t>Updates </a:t>
            </a:r>
            <a:r>
              <a:rPr lang="en-US" b="1" dirty="0"/>
              <a:t>&amp; Maintenance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– Regular commits and updates available on 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30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590" y="1796995"/>
            <a:ext cx="4955981" cy="33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9915" y="3009396"/>
            <a:ext cx="31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DIGITAL PORTFOLIO</a:t>
            </a:r>
          </a:p>
          <a:p>
            <a:r>
              <a:rPr lang="en-US" sz="2400" dirty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             OF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     M.YOGAPRIYA</a:t>
            </a:r>
            <a:endParaRPr lang="en-US" sz="24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644" y="1557793"/>
            <a:ext cx="4047214" cy="410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2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</a:t>
            </a:r>
            <a:r>
              <a:rPr lang="en-US" dirty="0" smtClean="0">
                <a:latin typeface="Algerian" panose="04020705040A02060702" pitchFamily="82" charset="0"/>
              </a:rPr>
              <a:t>Project Title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A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b="1" i="1" dirty="0">
                <a:latin typeface="Baskerville Old Face" panose="02020602080505020303" pitchFamily="18" charset="0"/>
              </a:rPr>
              <a:t>Journey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b="1" i="1" dirty="0" smtClean="0">
                <a:latin typeface="Baskerville Old Face" panose="02020602080505020303" pitchFamily="18" charset="0"/>
              </a:rPr>
              <a:t>Through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b="1" i="1" dirty="0">
                <a:latin typeface="Baskerville Old Face" panose="02020602080505020303" pitchFamily="18" charset="0"/>
              </a:rPr>
              <a:t>My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b="1" i="1" dirty="0">
                <a:latin typeface="Baskerville Old Face" panose="02020602080505020303" pitchFamily="18" charset="0"/>
              </a:rPr>
              <a:t>Web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b="1" i="1" dirty="0">
                <a:latin typeface="Baskerville Old Face" panose="02020602080505020303" pitchFamily="18" charset="0"/>
              </a:rPr>
              <a:t>Development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b="1" i="1" dirty="0" smtClean="0">
                <a:latin typeface="Baskerville Old Face" panose="02020602080505020303" pitchFamily="18" charset="0"/>
              </a:rPr>
              <a:t>Portfolio……….</a:t>
            </a:r>
          </a:p>
          <a:p>
            <a:endParaRPr lang="en-US" b="1" i="1" dirty="0">
              <a:latin typeface="Baskerville Old Face" panose="02020602080505020303" pitchFamily="18" charset="0"/>
            </a:endParaRPr>
          </a:p>
          <a:p>
            <a:endParaRPr lang="en-US" b="1" i="1" dirty="0" smtClean="0"/>
          </a:p>
          <a:p>
            <a:endParaRPr lang="en-US" b="1" i="1" dirty="0"/>
          </a:p>
          <a:p>
            <a:pPr marL="0" indent="0">
              <a:buNone/>
            </a:pPr>
            <a:r>
              <a:rPr lang="en-US" b="1" i="1" dirty="0" smtClean="0"/>
              <a:t>    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Blackadder ITC" panose="04020505051007020D02" pitchFamily="82" charset="0"/>
              </a:rPr>
              <a:t>The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Blackadder ITC" panose="04020505051007020D02" pitchFamily="82" charset="0"/>
              </a:rPr>
              <a:t>Creative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Blackadder ITC" panose="04020505051007020D02" pitchFamily="82" charset="0"/>
              </a:rPr>
              <a:t>Journey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Blackadder ITC" panose="04020505051007020D02" pitchFamily="82" charset="0"/>
              </a:rPr>
              <a:t>of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Blackadder ITC" panose="04020505051007020D02" pitchFamily="82" charset="0"/>
              </a:rPr>
              <a:t>Code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–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Blackadder ITC" panose="04020505051007020D02" pitchFamily="82" charset="0"/>
              </a:rPr>
              <a:t>Where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Blackadder ITC" panose="04020505051007020D02" pitchFamily="82" charset="0"/>
              </a:rPr>
              <a:t>imagination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Blackadder ITC" panose="04020505051007020D02" pitchFamily="82" charset="0"/>
              </a:rPr>
              <a:t>flows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Blackadder ITC" panose="04020505051007020D02" pitchFamily="82" charset="0"/>
              </a:rPr>
              <a:t>into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      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Blackadder ITC" panose="04020505051007020D02" pitchFamily="82" charset="0"/>
              </a:rPr>
              <a:t> development and development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Blackadder ITC" panose="04020505051007020D02" pitchFamily="82" charset="0"/>
              </a:rPr>
              <a:t>into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Blackadder ITC" panose="04020505051007020D02" pitchFamily="82" charset="0"/>
              </a:rPr>
              <a:t>real-world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Blackadder ITC" panose="04020505051007020D02" pitchFamily="82" charset="0"/>
              </a:rPr>
              <a:t>impact</a:t>
            </a:r>
            <a:r>
              <a:rPr lang="en-US" dirty="0"/>
              <a:t>.”</a:t>
            </a:r>
            <a:r>
              <a:rPr lang="en-US" b="1" i="1" dirty="0" smtClean="0"/>
              <a:t>                        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689" y="1930400"/>
            <a:ext cx="2514944" cy="14600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81978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2553" y="270344"/>
            <a:ext cx="813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</a:t>
            </a:r>
            <a:r>
              <a:rPr lang="en-US" sz="3600" u="sng" dirty="0" smtClean="0">
                <a:latin typeface="Algerian" panose="04020705040A02060702" pitchFamily="82" charset="0"/>
              </a:rPr>
              <a:t>AGENDA</a:t>
            </a:r>
            <a:endParaRPr lang="en-US" sz="3600" u="sng" dirty="0">
              <a:latin typeface="Algerian" panose="04020705040A020607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5480" y="1892611"/>
            <a:ext cx="89261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• Problem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Statement</a:t>
            </a: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•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Project Overview </a:t>
            </a:r>
            <a:endParaRPr lang="en-US" sz="3200" b="1" dirty="0" smtClean="0">
              <a:solidFill>
                <a:schemeClr val="accent5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•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End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Users</a:t>
            </a: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•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Tools and Technologies </a:t>
            </a:r>
            <a:endParaRPr lang="en-US" sz="3200" b="1" dirty="0" smtClean="0">
              <a:solidFill>
                <a:schemeClr val="accent5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•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Portfolio design and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Layout</a:t>
            </a: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•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Features and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Functionality</a:t>
            </a: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•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Results and 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Screenshot</a:t>
            </a: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•conclusion</a:t>
            </a:r>
          </a:p>
          <a:p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•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G</a:t>
            </a:r>
            <a:r>
              <a:rPr lang="en-US" sz="3200" b="1" dirty="0" err="1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ithub</a:t>
            </a: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 link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43" y="1668813"/>
            <a:ext cx="2483932" cy="399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8473" y="1001864"/>
            <a:ext cx="5860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Baskerville Old Face" panose="02020602080505020303" pitchFamily="18" charset="0"/>
              </a:rPr>
              <a:t>PROBLEM STATEMENT</a:t>
            </a:r>
            <a:endParaRPr lang="en-US" sz="2800" b="1" dirty="0">
              <a:latin typeface="Baskerville Old Face" panose="02020602080505020303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8396" y="2753280"/>
            <a:ext cx="846018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Old projects fail to reflect current skills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Users can’t personalize the experience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Brand message appears unclear and inconsistent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Updating content feels time-consuming and tough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The portfolio struggles to reach a wider audience online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askerville Old Face" panose="020206020805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727" y="3865077"/>
            <a:ext cx="2091856" cy="180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065" y="609600"/>
            <a:ext cx="7651937" cy="765976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PROJECT OVERVIEW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77" y="1748632"/>
            <a:ext cx="2143125" cy="21431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973654"/>
            <a:ext cx="6375315" cy="4067707"/>
          </a:xfrm>
        </p:spPr>
        <p:txBody>
          <a:bodyPr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Heading      :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My Digital Portfolio: Project Overview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Description :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US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persoMnal</a:t>
            </a:r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website designed to 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professionally showcase </a:t>
            </a:r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my skills </a:t>
            </a:r>
            <a:r>
              <a:rPr lang="en-US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andprojects</a:t>
            </a:r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as a web 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developer </a:t>
            </a:r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It features a </a:t>
            </a:r>
            <a:r>
              <a:rPr lang="en-US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modern,neon</a:t>
            </a:r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-themed aesthetic and a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single-page </a:t>
            </a:r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layout for </a:t>
            </a:r>
            <a:r>
              <a:rPr lang="en-US" dirty="0" err="1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easynavigation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u="sng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Key Sections: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Home      :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with a typewriter effect.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About Me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 brief bio and my passion for web development.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Skills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: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 clear breakdown of my technical and soft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skills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Projects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: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 gallery of my key projects.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Contact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: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 functional form for direct communication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7951" y="2990052"/>
            <a:ext cx="621284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1597" y="477078"/>
            <a:ext cx="5072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Who are the End users?</a:t>
            </a:r>
            <a:endParaRPr lang="en-US" sz="2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13" y="1192695"/>
            <a:ext cx="1682361" cy="1682361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7283" y="2781399"/>
            <a:ext cx="954940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Primary Users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Employers: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Recruiters and hiring managers looking for a developer with specific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</a:rPr>
              <a:t>                    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skills and a strong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Collaborators           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Other developers or designers seeking to partner on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                       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Individuals or businesses in need of web development services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Secondary Users:</a:t>
            </a:r>
            <a:endParaRPr kumimoji="0" lang="en-US" b="0" i="0" u="sng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lgerian" panose="04020705040A020607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Anyone interested in my work, academic background, or professional journey.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40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658" y="458525"/>
            <a:ext cx="8778240" cy="74212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TOOLS AND TECHNOLOGIES</a:t>
            </a:r>
            <a:br>
              <a:rPr lang="en-US" b="1" u="sng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</a:br>
            <a:endParaRPr lang="en-US" u="sng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43" y="1200647"/>
            <a:ext cx="2429389" cy="2288618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9278" y="2655612"/>
            <a:ext cx="941681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Languages</a:t>
            </a: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        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fundamental structure of the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          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all styling, layout, and visual effects (including the neon theme and animations).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interactivity, page navigation, form validation, and the typewriter effect.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Tools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       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My primary code editor.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version control and project hosting.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744" y="609600"/>
            <a:ext cx="8881606" cy="845489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PORTFOLIO DESIGN AND LAYOUT</a:t>
            </a:r>
            <a:endParaRPr lang="en-US" sz="2800" b="1" u="sng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860" y="1455089"/>
            <a:ext cx="2312635" cy="1764814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2552" y="3084210"/>
            <a:ext cx="868923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Philosophy: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design is based on a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"Dark Mode Neon“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theme to create a modern and visually striking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 of vibrant colors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cyan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(#00ffff)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magenta (#ff00ff)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against a dark background highlights key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It’s a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single-page application (SPA)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style portfolio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fixed header with a smooth-scrolling menu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 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layout is designed to be mobile-friendly, adapting to different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48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663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 Unicode MS</vt:lpstr>
      <vt:lpstr>Algerian</vt:lpstr>
      <vt:lpstr>Arial</vt:lpstr>
      <vt:lpstr>Arial Black</vt:lpstr>
      <vt:lpstr>Arial Rounded MT Bold</vt:lpstr>
      <vt:lpstr>Baskerville Old Face</vt:lpstr>
      <vt:lpstr>Blackadder ITC</vt:lpstr>
      <vt:lpstr>Franklin Gothic Heavy</vt:lpstr>
      <vt:lpstr>Times New Roman</vt:lpstr>
      <vt:lpstr>Trebuchet MS</vt:lpstr>
      <vt:lpstr>Wingdings 3</vt:lpstr>
      <vt:lpstr>Facet</vt:lpstr>
      <vt:lpstr>DIGITAL PORTFOLIO</vt:lpstr>
      <vt:lpstr>PowerPoint Presentation</vt:lpstr>
      <vt:lpstr>                 Project Title</vt:lpstr>
      <vt:lpstr>PowerPoint Presentation</vt:lpstr>
      <vt:lpstr>PowerPoint Presentation</vt:lpstr>
      <vt:lpstr>PROJECT OVERVIEW</vt:lpstr>
      <vt:lpstr>PowerPoint Presentation</vt:lpstr>
      <vt:lpstr>TOOLS AND TECHNOLOGIES </vt:lpstr>
      <vt:lpstr>PORTFOLIO DESIGN AND LAYOUT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 OF M. YOGAPRIYA</dc:title>
  <dc:creator>DELL</dc:creator>
  <cp:lastModifiedBy>DELL</cp:lastModifiedBy>
  <cp:revision>27</cp:revision>
  <dcterms:created xsi:type="dcterms:W3CDTF">2025-08-21T15:32:42Z</dcterms:created>
  <dcterms:modified xsi:type="dcterms:W3CDTF">2025-08-28T03:52:01Z</dcterms:modified>
</cp:coreProperties>
</file>