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Lst>
  <p:sldSz cy="5143500" cx="9144000"/>
  <p:notesSz cx="6858000" cy="9144000"/>
  <p:embeddedFontLst>
    <p:embeddedFont>
      <p:font typeface="Raleway"/>
      <p:regular r:id="rId78"/>
      <p:bold r:id="rId79"/>
      <p:italic r:id="rId80"/>
      <p:boldItalic r:id="rId81"/>
    </p:embeddedFont>
    <p:embeddedFont>
      <p:font typeface="Lato"/>
      <p:regular r:id="rId82"/>
      <p:bold r:id="rId83"/>
      <p:italic r:id="rId84"/>
      <p:boldItalic r:id="rId8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Lato-italic.fntdata"/><Relationship Id="rId83" Type="http://schemas.openxmlformats.org/officeDocument/2006/relationships/font" Target="fonts/Lato-bold.fntdata"/><Relationship Id="rId42" Type="http://schemas.openxmlformats.org/officeDocument/2006/relationships/slide" Target="slides/slide37.xml"/><Relationship Id="rId41" Type="http://schemas.openxmlformats.org/officeDocument/2006/relationships/slide" Target="slides/slide36.xml"/><Relationship Id="rId85" Type="http://schemas.openxmlformats.org/officeDocument/2006/relationships/font" Target="fonts/Lato-boldItalic.fntdata"/><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Raleway-italic.fntdata"/><Relationship Id="rId82" Type="http://schemas.openxmlformats.org/officeDocument/2006/relationships/font" Target="fonts/Lato-regular.fntdata"/><Relationship Id="rId81"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font" Target="fonts/Raleway-bold.fntdata"/><Relationship Id="rId34" Type="http://schemas.openxmlformats.org/officeDocument/2006/relationships/slide" Target="slides/slide29.xml"/><Relationship Id="rId78" Type="http://schemas.openxmlformats.org/officeDocument/2006/relationships/font" Target="fonts/Raleway-regular.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83fe8518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83fe8518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83fe8518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583fe8518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583fe85184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583fe85184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583fe85184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583fe85184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583fe85184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583fe85184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583fe85184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583fe85184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583fe85184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583fe85184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583fe85184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583fe85184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583fe85184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583fe85184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31240b8e82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31240b8e82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583fe85184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583fe8518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583fe85184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583fe85184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583fe85184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583fe85184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31240b8e82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31240b8e82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583fe85184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583fe85184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583fe85184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583fe85184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31240b8e82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31240b8e82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583fe85184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583fe85184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31240b8e82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31240b8e82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583fe85184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583fe85184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31240b8e82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31240b8e82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583fe85184_1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583fe85184_1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583fe85184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583fe85184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31240b8e82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31240b8e82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583fe85184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583fe85184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31240b8e82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31240b8e82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583fe85184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583fe85184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583fe85184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583fe85184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31240b8e82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31240b8e82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583fe85184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583fe85184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31240b8e82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31240b8e82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583fe85184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583fe85184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31240b8e82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31240b8e82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31240b8e82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31240b8e82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583fe85184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583fe85184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31240b8e82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31240b8e82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583fe85184_1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583fe85184_1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31240b8e82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31240b8e82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583fe85184_1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583fe85184_1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31240b8e82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31240b8e82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583fe85184_1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583fe85184_1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31240b8e82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31240b8e82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583fe85184_1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583fe85184_1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583fe85184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583fe85184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31240b8e82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31240b8e82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583fe85184_1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583fe85184_1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31240b8e82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31240b8e82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583fe85184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583fe85184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583fe85184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583fe85184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31240b8e82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31240b8e82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583fe85184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583fe85184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583fe85184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583fe85184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31240b8e82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31240b8e82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31240b8e82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31240b8e82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583fe85184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583fe85184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31240b8e82_1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31240b8e82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31240b8e82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31240b8e82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31240b8e82_1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31240b8e82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31240b8e82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231240b8e82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31240b8e82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231240b8e82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31240b8e82_1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231240b8e82_1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31240b8e82_1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231240b8e82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31240b8e82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231240b8e82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31240b8e82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31240b8e82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231240b8e82_1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231240b8e82_1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583fe85184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583fe8518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231240b8e82_1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231240b8e82_1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31240b8e82_1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231240b8e82_1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2312863320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2312863320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583fe8518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583fe85184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83fe85184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583fe85184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0"/>
              </a:spcBef>
              <a:spcAft>
                <a:spcPts val="0"/>
              </a:spcAft>
              <a:buClr>
                <a:schemeClr val="lt1"/>
              </a:buClr>
              <a:buSzPts val="1100"/>
              <a:buChar char="○"/>
              <a:defRPr>
                <a:solidFill>
                  <a:schemeClr val="lt1"/>
                </a:solidFill>
              </a:defRPr>
            </a:lvl2pPr>
            <a:lvl3pPr indent="-298450" lvl="2" marL="1371600" rtl="0">
              <a:spcBef>
                <a:spcPts val="0"/>
              </a:spcBef>
              <a:spcAft>
                <a:spcPts val="0"/>
              </a:spcAft>
              <a:buClr>
                <a:schemeClr val="lt1"/>
              </a:buClr>
              <a:buSzPts val="1100"/>
              <a:buChar char="■"/>
              <a:defRPr>
                <a:solidFill>
                  <a:schemeClr val="lt1"/>
                </a:solidFill>
              </a:defRPr>
            </a:lvl3pPr>
            <a:lvl4pPr indent="-298450" lvl="3" marL="1828800" rtl="0">
              <a:spcBef>
                <a:spcPts val="0"/>
              </a:spcBef>
              <a:spcAft>
                <a:spcPts val="0"/>
              </a:spcAft>
              <a:buClr>
                <a:schemeClr val="lt1"/>
              </a:buClr>
              <a:buSzPts val="1100"/>
              <a:buChar char="●"/>
              <a:defRPr>
                <a:solidFill>
                  <a:schemeClr val="lt1"/>
                </a:solidFill>
              </a:defRPr>
            </a:lvl4pPr>
            <a:lvl5pPr indent="-298450" lvl="4" marL="2286000" rtl="0">
              <a:spcBef>
                <a:spcPts val="0"/>
              </a:spcBef>
              <a:spcAft>
                <a:spcPts val="0"/>
              </a:spcAft>
              <a:buClr>
                <a:schemeClr val="lt1"/>
              </a:buClr>
              <a:buSzPts val="1100"/>
              <a:buChar char="○"/>
              <a:defRPr>
                <a:solidFill>
                  <a:schemeClr val="lt1"/>
                </a:solidFill>
              </a:defRPr>
            </a:lvl5pPr>
            <a:lvl6pPr indent="-298450" lvl="5" marL="2743200" rtl="0">
              <a:spcBef>
                <a:spcPts val="0"/>
              </a:spcBef>
              <a:spcAft>
                <a:spcPts val="0"/>
              </a:spcAft>
              <a:buClr>
                <a:schemeClr val="lt1"/>
              </a:buClr>
              <a:buSzPts val="1100"/>
              <a:buChar char="■"/>
              <a:defRPr>
                <a:solidFill>
                  <a:schemeClr val="lt1"/>
                </a:solidFill>
              </a:defRPr>
            </a:lvl6pPr>
            <a:lvl7pPr indent="-298450" lvl="6" marL="3200400" rtl="0">
              <a:spcBef>
                <a:spcPts val="0"/>
              </a:spcBef>
              <a:spcAft>
                <a:spcPts val="0"/>
              </a:spcAft>
              <a:buClr>
                <a:schemeClr val="lt1"/>
              </a:buClr>
              <a:buSzPts val="1100"/>
              <a:buChar char="●"/>
              <a:defRPr>
                <a:solidFill>
                  <a:schemeClr val="lt1"/>
                </a:solidFill>
              </a:defRPr>
            </a:lvl7pPr>
            <a:lvl8pPr indent="-298450" lvl="7" marL="3657600" rtl="0">
              <a:spcBef>
                <a:spcPts val="0"/>
              </a:spcBef>
              <a:spcAft>
                <a:spcPts val="0"/>
              </a:spcAft>
              <a:buClr>
                <a:schemeClr val="lt1"/>
              </a:buClr>
              <a:buSzPts val="1100"/>
              <a:buChar char="○"/>
              <a:defRPr>
                <a:solidFill>
                  <a:schemeClr val="lt1"/>
                </a:solidFill>
              </a:defRPr>
            </a:lvl8pPr>
            <a:lvl9pPr indent="-298450" lvl="8" marL="4114800" rtl="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5.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89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4059">
                <a:solidFill>
                  <a:srgbClr val="000000"/>
                </a:solidFill>
                <a:latin typeface="Calibri"/>
                <a:ea typeface="Calibri"/>
                <a:cs typeface="Calibri"/>
                <a:sym typeface="Calibri"/>
              </a:rPr>
              <a:t>APLIKASI PEMESANAN BARANG PT.INTAN NUSA KARYA</a:t>
            </a:r>
            <a:endParaRPr sz="2980">
              <a:latin typeface="Calibri"/>
              <a:ea typeface="Calibri"/>
              <a:cs typeface="Calibri"/>
              <a:sym typeface="Calibri"/>
            </a:endParaRPr>
          </a:p>
        </p:txBody>
      </p:sp>
      <p:sp>
        <p:nvSpPr>
          <p:cNvPr id="87" name="Google Shape;87;p13"/>
          <p:cNvSpPr txBox="1"/>
          <p:nvPr>
            <p:ph idx="1" type="subTitle"/>
          </p:nvPr>
        </p:nvSpPr>
        <p:spPr>
          <a:xfrm>
            <a:off x="729625" y="3617975"/>
            <a:ext cx="7688100" cy="1223400"/>
          </a:xfrm>
          <a:prstGeom prst="rect">
            <a:avLst/>
          </a:prstGeom>
        </p:spPr>
        <p:txBody>
          <a:bodyPr anchorCtr="0" anchor="t" bIns="91425" lIns="91425" spcFirstLastPara="1" rIns="91425" wrap="square" tIns="91425">
            <a:normAutofit fontScale="32500" lnSpcReduction="20000"/>
          </a:bodyPr>
          <a:lstStyle/>
          <a:p>
            <a:pPr indent="0" lvl="0" marL="0" rtl="0" algn="l">
              <a:lnSpc>
                <a:spcPct val="90000"/>
              </a:lnSpc>
              <a:spcBef>
                <a:spcPts val="1000"/>
              </a:spcBef>
              <a:spcAft>
                <a:spcPts val="0"/>
              </a:spcAft>
              <a:buNone/>
            </a:pPr>
            <a:r>
              <a:rPr b="1" lang="en" sz="3725">
                <a:solidFill>
                  <a:srgbClr val="000000"/>
                </a:solidFill>
                <a:latin typeface="Calibri"/>
                <a:ea typeface="Calibri"/>
                <a:cs typeface="Calibri"/>
                <a:sym typeface="Calibri"/>
              </a:rPr>
              <a:t>NAMA KELOMPOK :</a:t>
            </a:r>
            <a:endParaRPr b="1" sz="3725">
              <a:solidFill>
                <a:srgbClr val="000000"/>
              </a:solidFill>
              <a:latin typeface="Calibri"/>
              <a:ea typeface="Calibri"/>
              <a:cs typeface="Calibri"/>
              <a:sym typeface="Calibri"/>
            </a:endParaRPr>
          </a:p>
          <a:p>
            <a:pPr indent="0" lvl="0" marL="0" rtl="0" algn="l">
              <a:lnSpc>
                <a:spcPct val="90000"/>
              </a:lnSpc>
              <a:spcBef>
                <a:spcPts val="1000"/>
              </a:spcBef>
              <a:spcAft>
                <a:spcPts val="0"/>
              </a:spcAft>
              <a:buNone/>
            </a:pPr>
            <a:r>
              <a:rPr b="1" lang="en" sz="3725">
                <a:solidFill>
                  <a:srgbClr val="000000"/>
                </a:solidFill>
                <a:latin typeface="Calibri"/>
                <a:ea typeface="Calibri"/>
                <a:cs typeface="Calibri"/>
                <a:sym typeface="Calibri"/>
              </a:rPr>
              <a:t>BUDI AGUNG			(411222025)</a:t>
            </a:r>
            <a:endParaRPr b="1" sz="3725">
              <a:solidFill>
                <a:srgbClr val="000000"/>
              </a:solidFill>
              <a:latin typeface="Calibri"/>
              <a:ea typeface="Calibri"/>
              <a:cs typeface="Calibri"/>
              <a:sym typeface="Calibri"/>
            </a:endParaRPr>
          </a:p>
          <a:p>
            <a:pPr indent="0" lvl="0" marL="0" rtl="0" algn="l">
              <a:lnSpc>
                <a:spcPct val="90000"/>
              </a:lnSpc>
              <a:spcBef>
                <a:spcPts val="1000"/>
              </a:spcBef>
              <a:spcAft>
                <a:spcPts val="0"/>
              </a:spcAft>
              <a:buNone/>
            </a:pPr>
            <a:r>
              <a:rPr b="1" lang="en" sz="3725">
                <a:solidFill>
                  <a:srgbClr val="000000"/>
                </a:solidFill>
                <a:latin typeface="Calibri"/>
                <a:ea typeface="Calibri"/>
                <a:cs typeface="Calibri"/>
                <a:sym typeface="Calibri"/>
              </a:rPr>
              <a:t>YOGA SAPUTRA		(411222034)</a:t>
            </a:r>
            <a:endParaRPr b="1" sz="3725">
              <a:solidFill>
                <a:srgbClr val="000000"/>
              </a:solidFill>
              <a:latin typeface="Calibri"/>
              <a:ea typeface="Calibri"/>
              <a:cs typeface="Calibri"/>
              <a:sym typeface="Calibri"/>
            </a:endParaRPr>
          </a:p>
          <a:p>
            <a:pPr indent="0" lvl="0" marL="0" rtl="0" algn="l">
              <a:lnSpc>
                <a:spcPct val="90000"/>
              </a:lnSpc>
              <a:spcBef>
                <a:spcPts val="1000"/>
              </a:spcBef>
              <a:spcAft>
                <a:spcPts val="0"/>
              </a:spcAft>
              <a:buNone/>
            </a:pPr>
            <a:r>
              <a:rPr b="1" lang="en" sz="3725">
                <a:solidFill>
                  <a:srgbClr val="000000"/>
                </a:solidFill>
                <a:latin typeface="Calibri"/>
                <a:ea typeface="Calibri"/>
                <a:cs typeface="Calibri"/>
                <a:sym typeface="Calibri"/>
              </a:rPr>
              <a:t>UJANG SAIFUL BAHRUDIN  	(411222033)</a:t>
            </a:r>
            <a:endParaRPr b="1" sz="3725">
              <a:solidFill>
                <a:srgbClr val="000000"/>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Output Tampilan Awal Aplikasi</a:t>
            </a:r>
            <a:endParaRPr/>
          </a:p>
        </p:txBody>
      </p:sp>
      <p:sp>
        <p:nvSpPr>
          <p:cNvPr id="141" name="Google Shape;141;p22"/>
          <p:cNvSpPr txBox="1"/>
          <p:nvPr>
            <p:ph idx="1" type="body"/>
          </p:nvPr>
        </p:nvSpPr>
        <p:spPr>
          <a:xfrm>
            <a:off x="729450" y="1793450"/>
            <a:ext cx="7688700" cy="3409500"/>
          </a:xfrm>
          <a:prstGeom prst="rect">
            <a:avLst/>
          </a:prstGeom>
          <a:noFill/>
        </p:spPr>
        <p:txBody>
          <a:bodyPr anchorCtr="0" anchor="t" bIns="91425" lIns="91425" spcFirstLastPara="1" rIns="91425" wrap="square" tIns="91425">
            <a:normAutofit fontScale="77500"/>
          </a:bodyPr>
          <a:lstStyle/>
          <a:p>
            <a:pPr indent="0" lvl="0" marL="0" rtl="0" algn="l">
              <a:lnSpc>
                <a:spcPct val="135714"/>
              </a:lnSpc>
              <a:spcBef>
                <a:spcPts val="0"/>
              </a:spcBef>
              <a:spcAft>
                <a:spcPts val="0"/>
              </a:spcAft>
              <a:buNone/>
            </a:pPr>
            <a:r>
              <a:rPr lang="en" sz="1475">
                <a:solidFill>
                  <a:srgbClr val="ABB2BF"/>
                </a:solidFill>
                <a:highlight>
                  <a:srgbClr val="282C34"/>
                </a:highlight>
                <a:latin typeface="Courier New"/>
                <a:ea typeface="Courier New"/>
                <a:cs typeface="Courier New"/>
                <a:sym typeface="Courier New"/>
              </a:rPr>
              <a:t>    </a:t>
            </a:r>
            <a:r>
              <a:rPr lang="en" sz="1475">
                <a:solidFill>
                  <a:srgbClr val="E06C75"/>
                </a:solidFill>
                <a:highlight>
                  <a:srgbClr val="282C34"/>
                </a:highlight>
                <a:latin typeface="Courier New"/>
                <a:ea typeface="Courier New"/>
                <a:cs typeface="Courier New"/>
                <a:sym typeface="Courier New"/>
              </a:rPr>
              <a:t>cout</a:t>
            </a:r>
            <a:r>
              <a:rPr lang="en" sz="1475">
                <a:solidFill>
                  <a:srgbClr val="ABB2BF"/>
                </a:solidFill>
                <a:highlight>
                  <a:srgbClr val="282C34"/>
                </a:highlight>
                <a:latin typeface="Courier New"/>
                <a:ea typeface="Courier New"/>
                <a:cs typeface="Courier New"/>
                <a:sym typeface="Courier New"/>
              </a:rPr>
              <a:t> </a:t>
            </a:r>
            <a:r>
              <a:rPr b="1" lang="en" sz="1475">
                <a:solidFill>
                  <a:srgbClr val="61AFEF"/>
                </a:solidFill>
                <a:highlight>
                  <a:srgbClr val="282C34"/>
                </a:highlight>
                <a:latin typeface="Courier New"/>
                <a:ea typeface="Courier New"/>
                <a:cs typeface="Courier New"/>
                <a:sym typeface="Courier New"/>
              </a:rPr>
              <a:t>&lt;&lt;</a:t>
            </a:r>
            <a:r>
              <a:rPr lang="en" sz="1475">
                <a:solidFill>
                  <a:srgbClr val="ABB2BF"/>
                </a:solidFill>
                <a:highlight>
                  <a:srgbClr val="282C34"/>
                </a:highlight>
                <a:latin typeface="Courier New"/>
                <a:ea typeface="Courier New"/>
                <a:cs typeface="Courier New"/>
                <a:sym typeface="Courier New"/>
              </a:rPr>
              <a:t> </a:t>
            </a:r>
            <a:r>
              <a:rPr lang="en" sz="1475">
                <a:solidFill>
                  <a:srgbClr val="98C379"/>
                </a:solidFill>
                <a:highlight>
                  <a:srgbClr val="282C34"/>
                </a:highlight>
                <a:latin typeface="Courier New"/>
                <a:ea typeface="Courier New"/>
                <a:cs typeface="Courier New"/>
                <a:sym typeface="Courier New"/>
              </a:rPr>
              <a:t>"=================================================================== </a:t>
            </a:r>
            <a:r>
              <a:rPr lang="en" sz="1475">
                <a:solidFill>
                  <a:srgbClr val="56B6C2"/>
                </a:solidFill>
                <a:highlight>
                  <a:srgbClr val="282C34"/>
                </a:highlight>
                <a:latin typeface="Courier New"/>
                <a:ea typeface="Courier New"/>
                <a:cs typeface="Courier New"/>
                <a:sym typeface="Courier New"/>
              </a:rPr>
              <a:t>\n</a:t>
            </a:r>
            <a:r>
              <a:rPr lang="en" sz="1475">
                <a:solidFill>
                  <a:srgbClr val="98C379"/>
                </a:solidFill>
                <a:highlight>
                  <a:srgbClr val="282C34"/>
                </a:highlight>
                <a:latin typeface="Courier New"/>
                <a:ea typeface="Courier New"/>
                <a:cs typeface="Courier New"/>
                <a:sym typeface="Courier New"/>
              </a:rPr>
              <a:t>"</a:t>
            </a:r>
            <a:r>
              <a:rPr lang="en" sz="1475">
                <a:solidFill>
                  <a:srgbClr val="ABB2BF"/>
                </a:solidFill>
                <a:highlight>
                  <a:srgbClr val="282C34"/>
                </a:highlight>
                <a:latin typeface="Courier New"/>
                <a:ea typeface="Courier New"/>
                <a:cs typeface="Courier New"/>
                <a:sym typeface="Courier New"/>
              </a:rPr>
              <a:t>;</a:t>
            </a:r>
            <a:endParaRPr sz="1475">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75">
                <a:solidFill>
                  <a:srgbClr val="ABB2BF"/>
                </a:solidFill>
                <a:highlight>
                  <a:srgbClr val="282C34"/>
                </a:highlight>
                <a:latin typeface="Courier New"/>
                <a:ea typeface="Courier New"/>
                <a:cs typeface="Courier New"/>
                <a:sym typeface="Courier New"/>
              </a:rPr>
              <a:t>    </a:t>
            </a:r>
            <a:r>
              <a:rPr lang="en" sz="1475">
                <a:solidFill>
                  <a:srgbClr val="E06C75"/>
                </a:solidFill>
                <a:highlight>
                  <a:srgbClr val="282C34"/>
                </a:highlight>
                <a:latin typeface="Courier New"/>
                <a:ea typeface="Courier New"/>
                <a:cs typeface="Courier New"/>
                <a:sym typeface="Courier New"/>
              </a:rPr>
              <a:t>cout</a:t>
            </a:r>
            <a:r>
              <a:rPr lang="en" sz="1475">
                <a:solidFill>
                  <a:srgbClr val="ABB2BF"/>
                </a:solidFill>
                <a:highlight>
                  <a:srgbClr val="282C34"/>
                </a:highlight>
                <a:latin typeface="Courier New"/>
                <a:ea typeface="Courier New"/>
                <a:cs typeface="Courier New"/>
                <a:sym typeface="Courier New"/>
              </a:rPr>
              <a:t> </a:t>
            </a:r>
            <a:r>
              <a:rPr b="1" lang="en" sz="1475">
                <a:solidFill>
                  <a:srgbClr val="61AFEF"/>
                </a:solidFill>
                <a:highlight>
                  <a:srgbClr val="282C34"/>
                </a:highlight>
                <a:latin typeface="Courier New"/>
                <a:ea typeface="Courier New"/>
                <a:cs typeface="Courier New"/>
                <a:sym typeface="Courier New"/>
              </a:rPr>
              <a:t>&lt;&lt;</a:t>
            </a:r>
            <a:r>
              <a:rPr lang="en" sz="1475">
                <a:solidFill>
                  <a:srgbClr val="ABB2BF"/>
                </a:solidFill>
                <a:highlight>
                  <a:srgbClr val="282C34"/>
                </a:highlight>
                <a:latin typeface="Courier New"/>
                <a:ea typeface="Courier New"/>
                <a:cs typeface="Courier New"/>
                <a:sym typeface="Courier New"/>
              </a:rPr>
              <a:t> </a:t>
            </a:r>
            <a:r>
              <a:rPr lang="en" sz="1475">
                <a:solidFill>
                  <a:srgbClr val="98C379"/>
                </a:solidFill>
                <a:highlight>
                  <a:srgbClr val="282C34"/>
                </a:highlight>
                <a:latin typeface="Courier New"/>
                <a:ea typeface="Courier New"/>
                <a:cs typeface="Courier New"/>
                <a:sym typeface="Courier New"/>
              </a:rPr>
              <a:t>"          APLIKASI PEMESANAN BARANG PT INTAN NUSA KARYA </a:t>
            </a:r>
            <a:r>
              <a:rPr lang="en" sz="1475">
                <a:solidFill>
                  <a:srgbClr val="56B6C2"/>
                </a:solidFill>
                <a:highlight>
                  <a:srgbClr val="282C34"/>
                </a:highlight>
                <a:latin typeface="Courier New"/>
                <a:ea typeface="Courier New"/>
                <a:cs typeface="Courier New"/>
                <a:sym typeface="Courier New"/>
              </a:rPr>
              <a:t>\n</a:t>
            </a:r>
            <a:r>
              <a:rPr lang="en" sz="1475">
                <a:solidFill>
                  <a:srgbClr val="98C379"/>
                </a:solidFill>
                <a:highlight>
                  <a:srgbClr val="282C34"/>
                </a:highlight>
                <a:latin typeface="Courier New"/>
                <a:ea typeface="Courier New"/>
                <a:cs typeface="Courier New"/>
                <a:sym typeface="Courier New"/>
              </a:rPr>
              <a:t>"</a:t>
            </a:r>
            <a:r>
              <a:rPr lang="en" sz="1475">
                <a:solidFill>
                  <a:srgbClr val="ABB2BF"/>
                </a:solidFill>
                <a:highlight>
                  <a:srgbClr val="282C34"/>
                </a:highlight>
                <a:latin typeface="Courier New"/>
                <a:ea typeface="Courier New"/>
                <a:cs typeface="Courier New"/>
                <a:sym typeface="Courier New"/>
              </a:rPr>
              <a:t>;</a:t>
            </a:r>
            <a:endParaRPr sz="1475">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75">
                <a:solidFill>
                  <a:srgbClr val="ABB2BF"/>
                </a:solidFill>
                <a:highlight>
                  <a:srgbClr val="282C34"/>
                </a:highlight>
                <a:latin typeface="Courier New"/>
                <a:ea typeface="Courier New"/>
                <a:cs typeface="Courier New"/>
                <a:sym typeface="Courier New"/>
              </a:rPr>
              <a:t>    </a:t>
            </a:r>
            <a:r>
              <a:rPr lang="en" sz="1475">
                <a:solidFill>
                  <a:srgbClr val="E06C75"/>
                </a:solidFill>
                <a:highlight>
                  <a:srgbClr val="282C34"/>
                </a:highlight>
                <a:latin typeface="Courier New"/>
                <a:ea typeface="Courier New"/>
                <a:cs typeface="Courier New"/>
                <a:sym typeface="Courier New"/>
              </a:rPr>
              <a:t>cout</a:t>
            </a:r>
            <a:r>
              <a:rPr lang="en" sz="1475">
                <a:solidFill>
                  <a:srgbClr val="ABB2BF"/>
                </a:solidFill>
                <a:highlight>
                  <a:srgbClr val="282C34"/>
                </a:highlight>
                <a:latin typeface="Courier New"/>
                <a:ea typeface="Courier New"/>
                <a:cs typeface="Courier New"/>
                <a:sym typeface="Courier New"/>
              </a:rPr>
              <a:t> </a:t>
            </a:r>
            <a:r>
              <a:rPr b="1" lang="en" sz="1475">
                <a:solidFill>
                  <a:srgbClr val="61AFEF"/>
                </a:solidFill>
                <a:highlight>
                  <a:srgbClr val="282C34"/>
                </a:highlight>
                <a:latin typeface="Courier New"/>
                <a:ea typeface="Courier New"/>
                <a:cs typeface="Courier New"/>
                <a:sym typeface="Courier New"/>
              </a:rPr>
              <a:t>&lt;&lt;</a:t>
            </a:r>
            <a:r>
              <a:rPr lang="en" sz="1475">
                <a:solidFill>
                  <a:srgbClr val="ABB2BF"/>
                </a:solidFill>
                <a:highlight>
                  <a:srgbClr val="282C34"/>
                </a:highlight>
                <a:latin typeface="Courier New"/>
                <a:ea typeface="Courier New"/>
                <a:cs typeface="Courier New"/>
                <a:sym typeface="Courier New"/>
              </a:rPr>
              <a:t> </a:t>
            </a:r>
            <a:r>
              <a:rPr lang="en" sz="1475">
                <a:solidFill>
                  <a:srgbClr val="98C379"/>
                </a:solidFill>
                <a:highlight>
                  <a:srgbClr val="282C34"/>
                </a:highlight>
                <a:latin typeface="Courier New"/>
                <a:ea typeface="Courier New"/>
                <a:cs typeface="Courier New"/>
                <a:sym typeface="Courier New"/>
              </a:rPr>
              <a:t>"=================================================================== </a:t>
            </a:r>
            <a:r>
              <a:rPr lang="en" sz="1475">
                <a:solidFill>
                  <a:srgbClr val="56B6C2"/>
                </a:solidFill>
                <a:highlight>
                  <a:srgbClr val="282C34"/>
                </a:highlight>
                <a:latin typeface="Courier New"/>
                <a:ea typeface="Courier New"/>
                <a:cs typeface="Courier New"/>
                <a:sym typeface="Courier New"/>
              </a:rPr>
              <a:t>\n</a:t>
            </a:r>
            <a:r>
              <a:rPr lang="en" sz="1475">
                <a:solidFill>
                  <a:srgbClr val="98C379"/>
                </a:solidFill>
                <a:highlight>
                  <a:srgbClr val="282C34"/>
                </a:highlight>
                <a:latin typeface="Courier New"/>
                <a:ea typeface="Courier New"/>
                <a:cs typeface="Courier New"/>
                <a:sym typeface="Courier New"/>
              </a:rPr>
              <a:t>"</a:t>
            </a:r>
            <a:r>
              <a:rPr lang="en" sz="1475">
                <a:solidFill>
                  <a:srgbClr val="ABB2BF"/>
                </a:solidFill>
                <a:highlight>
                  <a:srgbClr val="282C34"/>
                </a:highlight>
                <a:latin typeface="Courier New"/>
                <a:ea typeface="Courier New"/>
                <a:cs typeface="Courier New"/>
                <a:sym typeface="Courier New"/>
              </a:rPr>
              <a:t>;</a:t>
            </a:r>
            <a:endParaRPr sz="1475">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75">
                <a:solidFill>
                  <a:srgbClr val="ABB2BF"/>
                </a:solidFill>
                <a:highlight>
                  <a:srgbClr val="282C34"/>
                </a:highlight>
                <a:latin typeface="Courier New"/>
                <a:ea typeface="Courier New"/>
                <a:cs typeface="Courier New"/>
                <a:sym typeface="Courier New"/>
              </a:rPr>
              <a:t>    </a:t>
            </a:r>
            <a:r>
              <a:rPr lang="en" sz="1475">
                <a:solidFill>
                  <a:srgbClr val="E06C75"/>
                </a:solidFill>
                <a:highlight>
                  <a:srgbClr val="282C34"/>
                </a:highlight>
                <a:latin typeface="Courier New"/>
                <a:ea typeface="Courier New"/>
                <a:cs typeface="Courier New"/>
                <a:sym typeface="Courier New"/>
              </a:rPr>
              <a:t>cout</a:t>
            </a:r>
            <a:r>
              <a:rPr lang="en" sz="1475">
                <a:solidFill>
                  <a:srgbClr val="ABB2BF"/>
                </a:solidFill>
                <a:highlight>
                  <a:srgbClr val="282C34"/>
                </a:highlight>
                <a:latin typeface="Courier New"/>
                <a:ea typeface="Courier New"/>
                <a:cs typeface="Courier New"/>
                <a:sym typeface="Courier New"/>
              </a:rPr>
              <a:t> </a:t>
            </a:r>
            <a:r>
              <a:rPr b="1" lang="en" sz="1475">
                <a:solidFill>
                  <a:srgbClr val="61AFEF"/>
                </a:solidFill>
                <a:highlight>
                  <a:srgbClr val="282C34"/>
                </a:highlight>
                <a:latin typeface="Courier New"/>
                <a:ea typeface="Courier New"/>
                <a:cs typeface="Courier New"/>
                <a:sym typeface="Courier New"/>
              </a:rPr>
              <a:t>&lt;&lt;</a:t>
            </a:r>
            <a:r>
              <a:rPr lang="en" sz="1475">
                <a:solidFill>
                  <a:srgbClr val="ABB2BF"/>
                </a:solidFill>
                <a:highlight>
                  <a:srgbClr val="282C34"/>
                </a:highlight>
                <a:latin typeface="Courier New"/>
                <a:ea typeface="Courier New"/>
                <a:cs typeface="Courier New"/>
                <a:sym typeface="Courier New"/>
              </a:rPr>
              <a:t> </a:t>
            </a:r>
            <a:r>
              <a:rPr b="1" lang="en" sz="1475">
                <a:solidFill>
                  <a:srgbClr val="61AFEF"/>
                </a:solidFill>
                <a:highlight>
                  <a:srgbClr val="282C34"/>
                </a:highlight>
                <a:latin typeface="Courier New"/>
                <a:ea typeface="Courier New"/>
                <a:cs typeface="Courier New"/>
                <a:sym typeface="Courier New"/>
              </a:rPr>
              <a:t>endl</a:t>
            </a:r>
            <a:r>
              <a:rPr lang="en" sz="1475">
                <a:solidFill>
                  <a:srgbClr val="ABB2BF"/>
                </a:solidFill>
                <a:highlight>
                  <a:srgbClr val="282C34"/>
                </a:highlight>
                <a:latin typeface="Courier New"/>
                <a:ea typeface="Courier New"/>
                <a:cs typeface="Courier New"/>
                <a:sym typeface="Courier New"/>
              </a:rPr>
              <a:t>;</a:t>
            </a:r>
            <a:endParaRPr sz="1475">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75">
                <a:solidFill>
                  <a:srgbClr val="ABB2BF"/>
                </a:solidFill>
                <a:highlight>
                  <a:srgbClr val="282C34"/>
                </a:highlight>
                <a:latin typeface="Courier New"/>
                <a:ea typeface="Courier New"/>
                <a:cs typeface="Courier New"/>
                <a:sym typeface="Courier New"/>
              </a:rPr>
              <a:t>    </a:t>
            </a:r>
            <a:r>
              <a:rPr lang="en" sz="1475">
                <a:solidFill>
                  <a:srgbClr val="E06C75"/>
                </a:solidFill>
                <a:highlight>
                  <a:srgbClr val="282C34"/>
                </a:highlight>
                <a:latin typeface="Courier New"/>
                <a:ea typeface="Courier New"/>
                <a:cs typeface="Courier New"/>
                <a:sym typeface="Courier New"/>
              </a:rPr>
              <a:t>cout</a:t>
            </a:r>
            <a:r>
              <a:rPr lang="en" sz="1475">
                <a:solidFill>
                  <a:srgbClr val="ABB2BF"/>
                </a:solidFill>
                <a:highlight>
                  <a:srgbClr val="282C34"/>
                </a:highlight>
                <a:latin typeface="Courier New"/>
                <a:ea typeface="Courier New"/>
                <a:cs typeface="Courier New"/>
                <a:sym typeface="Courier New"/>
              </a:rPr>
              <a:t> </a:t>
            </a:r>
            <a:r>
              <a:rPr b="1" lang="en" sz="1475">
                <a:solidFill>
                  <a:srgbClr val="61AFEF"/>
                </a:solidFill>
                <a:highlight>
                  <a:srgbClr val="282C34"/>
                </a:highlight>
                <a:latin typeface="Courier New"/>
                <a:ea typeface="Courier New"/>
                <a:cs typeface="Courier New"/>
                <a:sym typeface="Courier New"/>
              </a:rPr>
              <a:t>&lt;&lt;</a:t>
            </a:r>
            <a:r>
              <a:rPr lang="en" sz="1475">
                <a:solidFill>
                  <a:srgbClr val="ABB2BF"/>
                </a:solidFill>
                <a:highlight>
                  <a:srgbClr val="282C34"/>
                </a:highlight>
                <a:latin typeface="Courier New"/>
                <a:ea typeface="Courier New"/>
                <a:cs typeface="Courier New"/>
                <a:sym typeface="Courier New"/>
              </a:rPr>
              <a:t> </a:t>
            </a:r>
            <a:r>
              <a:rPr lang="en" sz="1475">
                <a:solidFill>
                  <a:srgbClr val="98C379"/>
                </a:solidFill>
                <a:highlight>
                  <a:srgbClr val="282C34"/>
                </a:highlight>
                <a:latin typeface="Courier New"/>
                <a:ea typeface="Courier New"/>
                <a:cs typeface="Courier New"/>
                <a:sym typeface="Courier New"/>
              </a:rPr>
              <a:t>"PT INTAN NUSA KARYA perusahaan yang bergerak dibidang perdagangan </a:t>
            </a:r>
            <a:r>
              <a:rPr lang="en" sz="1475">
                <a:solidFill>
                  <a:srgbClr val="56B6C2"/>
                </a:solidFill>
                <a:highlight>
                  <a:srgbClr val="282C34"/>
                </a:highlight>
                <a:latin typeface="Courier New"/>
                <a:ea typeface="Courier New"/>
                <a:cs typeface="Courier New"/>
                <a:sym typeface="Courier New"/>
              </a:rPr>
              <a:t>\n</a:t>
            </a:r>
            <a:r>
              <a:rPr lang="en" sz="1475">
                <a:solidFill>
                  <a:srgbClr val="98C379"/>
                </a:solidFill>
                <a:highlight>
                  <a:srgbClr val="282C34"/>
                </a:highlight>
                <a:latin typeface="Courier New"/>
                <a:ea typeface="Courier New"/>
                <a:cs typeface="Courier New"/>
                <a:sym typeface="Courier New"/>
              </a:rPr>
              <a:t>"</a:t>
            </a:r>
            <a:r>
              <a:rPr lang="en" sz="1475">
                <a:solidFill>
                  <a:srgbClr val="ABB2BF"/>
                </a:solidFill>
                <a:highlight>
                  <a:srgbClr val="282C34"/>
                </a:highlight>
                <a:latin typeface="Courier New"/>
                <a:ea typeface="Courier New"/>
                <a:cs typeface="Courier New"/>
                <a:sym typeface="Courier New"/>
              </a:rPr>
              <a:t>;</a:t>
            </a:r>
            <a:endParaRPr sz="1475">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75">
                <a:solidFill>
                  <a:srgbClr val="ABB2BF"/>
                </a:solidFill>
                <a:highlight>
                  <a:srgbClr val="282C34"/>
                </a:highlight>
                <a:latin typeface="Courier New"/>
                <a:ea typeface="Courier New"/>
                <a:cs typeface="Courier New"/>
                <a:sym typeface="Courier New"/>
              </a:rPr>
              <a:t>    </a:t>
            </a:r>
            <a:r>
              <a:rPr lang="en" sz="1475">
                <a:solidFill>
                  <a:srgbClr val="E06C75"/>
                </a:solidFill>
                <a:highlight>
                  <a:srgbClr val="282C34"/>
                </a:highlight>
                <a:latin typeface="Courier New"/>
                <a:ea typeface="Courier New"/>
                <a:cs typeface="Courier New"/>
                <a:sym typeface="Courier New"/>
              </a:rPr>
              <a:t>cout</a:t>
            </a:r>
            <a:r>
              <a:rPr lang="en" sz="1475">
                <a:solidFill>
                  <a:srgbClr val="ABB2BF"/>
                </a:solidFill>
                <a:highlight>
                  <a:srgbClr val="282C34"/>
                </a:highlight>
                <a:latin typeface="Courier New"/>
                <a:ea typeface="Courier New"/>
                <a:cs typeface="Courier New"/>
                <a:sym typeface="Courier New"/>
              </a:rPr>
              <a:t> </a:t>
            </a:r>
            <a:r>
              <a:rPr b="1" lang="en" sz="1475">
                <a:solidFill>
                  <a:srgbClr val="61AFEF"/>
                </a:solidFill>
                <a:highlight>
                  <a:srgbClr val="282C34"/>
                </a:highlight>
                <a:latin typeface="Courier New"/>
                <a:ea typeface="Courier New"/>
                <a:cs typeface="Courier New"/>
                <a:sym typeface="Courier New"/>
              </a:rPr>
              <a:t>&lt;&lt;</a:t>
            </a:r>
            <a:r>
              <a:rPr lang="en" sz="1475">
                <a:solidFill>
                  <a:srgbClr val="ABB2BF"/>
                </a:solidFill>
                <a:highlight>
                  <a:srgbClr val="282C34"/>
                </a:highlight>
                <a:latin typeface="Courier New"/>
                <a:ea typeface="Courier New"/>
                <a:cs typeface="Courier New"/>
                <a:sym typeface="Courier New"/>
              </a:rPr>
              <a:t> </a:t>
            </a:r>
            <a:r>
              <a:rPr lang="en" sz="1475">
                <a:solidFill>
                  <a:srgbClr val="98C379"/>
                </a:solidFill>
                <a:highlight>
                  <a:srgbClr val="282C34"/>
                </a:highlight>
                <a:latin typeface="Courier New"/>
                <a:ea typeface="Courier New"/>
                <a:cs typeface="Courier New"/>
                <a:sym typeface="Courier New"/>
              </a:rPr>
              <a:t>"Peralatan otomotif, industri dan laboratorium. </a:t>
            </a:r>
            <a:r>
              <a:rPr lang="en" sz="1475">
                <a:solidFill>
                  <a:srgbClr val="56B6C2"/>
                </a:solidFill>
                <a:highlight>
                  <a:srgbClr val="282C34"/>
                </a:highlight>
                <a:latin typeface="Courier New"/>
                <a:ea typeface="Courier New"/>
                <a:cs typeface="Courier New"/>
                <a:sym typeface="Courier New"/>
              </a:rPr>
              <a:t>\n</a:t>
            </a:r>
            <a:r>
              <a:rPr lang="en" sz="1475">
                <a:solidFill>
                  <a:srgbClr val="98C379"/>
                </a:solidFill>
                <a:highlight>
                  <a:srgbClr val="282C34"/>
                </a:highlight>
                <a:latin typeface="Courier New"/>
                <a:ea typeface="Courier New"/>
                <a:cs typeface="Courier New"/>
                <a:sym typeface="Courier New"/>
              </a:rPr>
              <a:t>"</a:t>
            </a:r>
            <a:r>
              <a:rPr lang="en" sz="1475">
                <a:solidFill>
                  <a:srgbClr val="ABB2BF"/>
                </a:solidFill>
                <a:highlight>
                  <a:srgbClr val="282C34"/>
                </a:highlight>
                <a:latin typeface="Courier New"/>
                <a:ea typeface="Courier New"/>
                <a:cs typeface="Courier New"/>
                <a:sym typeface="Courier New"/>
              </a:rPr>
              <a:t>;</a:t>
            </a:r>
            <a:endParaRPr sz="1475">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75">
                <a:solidFill>
                  <a:srgbClr val="ABB2BF"/>
                </a:solidFill>
                <a:highlight>
                  <a:srgbClr val="282C34"/>
                </a:highlight>
                <a:latin typeface="Courier New"/>
                <a:ea typeface="Courier New"/>
                <a:cs typeface="Courier New"/>
                <a:sym typeface="Courier New"/>
              </a:rPr>
              <a:t>    </a:t>
            </a:r>
            <a:r>
              <a:rPr lang="en" sz="1475">
                <a:solidFill>
                  <a:srgbClr val="E06C75"/>
                </a:solidFill>
                <a:highlight>
                  <a:srgbClr val="282C34"/>
                </a:highlight>
                <a:latin typeface="Courier New"/>
                <a:ea typeface="Courier New"/>
                <a:cs typeface="Courier New"/>
                <a:sym typeface="Courier New"/>
              </a:rPr>
              <a:t>cout</a:t>
            </a:r>
            <a:r>
              <a:rPr lang="en" sz="1475">
                <a:solidFill>
                  <a:srgbClr val="ABB2BF"/>
                </a:solidFill>
                <a:highlight>
                  <a:srgbClr val="282C34"/>
                </a:highlight>
                <a:latin typeface="Courier New"/>
                <a:ea typeface="Courier New"/>
                <a:cs typeface="Courier New"/>
                <a:sym typeface="Courier New"/>
              </a:rPr>
              <a:t> </a:t>
            </a:r>
            <a:r>
              <a:rPr b="1" lang="en" sz="1475">
                <a:solidFill>
                  <a:srgbClr val="61AFEF"/>
                </a:solidFill>
                <a:highlight>
                  <a:srgbClr val="282C34"/>
                </a:highlight>
                <a:latin typeface="Courier New"/>
                <a:ea typeface="Courier New"/>
                <a:cs typeface="Courier New"/>
                <a:sym typeface="Courier New"/>
              </a:rPr>
              <a:t>&lt;&lt;</a:t>
            </a:r>
            <a:r>
              <a:rPr lang="en" sz="1475">
                <a:solidFill>
                  <a:srgbClr val="ABB2BF"/>
                </a:solidFill>
                <a:highlight>
                  <a:srgbClr val="282C34"/>
                </a:highlight>
                <a:latin typeface="Courier New"/>
                <a:ea typeface="Courier New"/>
                <a:cs typeface="Courier New"/>
                <a:sym typeface="Courier New"/>
              </a:rPr>
              <a:t> </a:t>
            </a:r>
            <a:r>
              <a:rPr b="1" lang="en" sz="1475">
                <a:solidFill>
                  <a:srgbClr val="61AFEF"/>
                </a:solidFill>
                <a:highlight>
                  <a:srgbClr val="282C34"/>
                </a:highlight>
                <a:latin typeface="Courier New"/>
                <a:ea typeface="Courier New"/>
                <a:cs typeface="Courier New"/>
                <a:sym typeface="Courier New"/>
              </a:rPr>
              <a:t>endl</a:t>
            </a:r>
            <a:r>
              <a:rPr lang="en" sz="1475">
                <a:solidFill>
                  <a:srgbClr val="ABB2BF"/>
                </a:solidFill>
                <a:highlight>
                  <a:srgbClr val="282C34"/>
                </a:highlight>
                <a:latin typeface="Courier New"/>
                <a:ea typeface="Courier New"/>
                <a:cs typeface="Courier New"/>
                <a:sym typeface="Courier New"/>
              </a:rPr>
              <a:t>;</a:t>
            </a:r>
            <a:endParaRPr sz="1475">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75">
                <a:solidFill>
                  <a:srgbClr val="ABB2BF"/>
                </a:solidFill>
                <a:highlight>
                  <a:srgbClr val="282C34"/>
                </a:highlight>
                <a:latin typeface="Courier New"/>
                <a:ea typeface="Courier New"/>
                <a:cs typeface="Courier New"/>
                <a:sym typeface="Courier New"/>
              </a:rPr>
              <a:t>    </a:t>
            </a:r>
            <a:r>
              <a:rPr lang="en" sz="1475">
                <a:solidFill>
                  <a:srgbClr val="E06C75"/>
                </a:solidFill>
                <a:highlight>
                  <a:srgbClr val="282C34"/>
                </a:highlight>
                <a:latin typeface="Courier New"/>
                <a:ea typeface="Courier New"/>
                <a:cs typeface="Courier New"/>
                <a:sym typeface="Courier New"/>
              </a:rPr>
              <a:t>cout</a:t>
            </a:r>
            <a:r>
              <a:rPr lang="en" sz="1475">
                <a:solidFill>
                  <a:srgbClr val="ABB2BF"/>
                </a:solidFill>
                <a:highlight>
                  <a:srgbClr val="282C34"/>
                </a:highlight>
                <a:latin typeface="Courier New"/>
                <a:ea typeface="Courier New"/>
                <a:cs typeface="Courier New"/>
                <a:sym typeface="Courier New"/>
              </a:rPr>
              <a:t> </a:t>
            </a:r>
            <a:r>
              <a:rPr b="1" lang="en" sz="1475">
                <a:solidFill>
                  <a:srgbClr val="61AFEF"/>
                </a:solidFill>
                <a:highlight>
                  <a:srgbClr val="282C34"/>
                </a:highlight>
                <a:latin typeface="Courier New"/>
                <a:ea typeface="Courier New"/>
                <a:cs typeface="Courier New"/>
                <a:sym typeface="Courier New"/>
              </a:rPr>
              <a:t>&lt;&lt;</a:t>
            </a:r>
            <a:r>
              <a:rPr lang="en" sz="1475">
                <a:solidFill>
                  <a:srgbClr val="ABB2BF"/>
                </a:solidFill>
                <a:highlight>
                  <a:srgbClr val="282C34"/>
                </a:highlight>
                <a:latin typeface="Courier New"/>
                <a:ea typeface="Courier New"/>
                <a:cs typeface="Courier New"/>
                <a:sym typeface="Courier New"/>
              </a:rPr>
              <a:t> </a:t>
            </a:r>
            <a:r>
              <a:rPr lang="en" sz="1475">
                <a:solidFill>
                  <a:srgbClr val="98C379"/>
                </a:solidFill>
                <a:highlight>
                  <a:srgbClr val="282C34"/>
                </a:highlight>
                <a:latin typeface="Courier New"/>
                <a:ea typeface="Courier New"/>
                <a:cs typeface="Courier New"/>
                <a:sym typeface="Courier New"/>
              </a:rPr>
              <a:t>"SELAMAT DATANG DI APLIKASI PEMESANAN SILAHKAN INPUT DATA DIRI ANDA </a:t>
            </a:r>
            <a:r>
              <a:rPr lang="en" sz="1475">
                <a:solidFill>
                  <a:srgbClr val="56B6C2"/>
                </a:solidFill>
                <a:highlight>
                  <a:srgbClr val="282C34"/>
                </a:highlight>
                <a:latin typeface="Courier New"/>
                <a:ea typeface="Courier New"/>
                <a:cs typeface="Courier New"/>
                <a:sym typeface="Courier New"/>
              </a:rPr>
              <a:t>\n</a:t>
            </a:r>
            <a:r>
              <a:rPr lang="en" sz="1475">
                <a:solidFill>
                  <a:srgbClr val="98C379"/>
                </a:solidFill>
                <a:highlight>
                  <a:srgbClr val="282C34"/>
                </a:highlight>
                <a:latin typeface="Courier New"/>
                <a:ea typeface="Courier New"/>
                <a:cs typeface="Courier New"/>
                <a:sym typeface="Courier New"/>
              </a:rPr>
              <a:t>"</a:t>
            </a:r>
            <a:r>
              <a:rPr lang="en" sz="1475">
                <a:solidFill>
                  <a:srgbClr val="ABB2BF"/>
                </a:solidFill>
                <a:highlight>
                  <a:srgbClr val="282C34"/>
                </a:highlight>
                <a:latin typeface="Courier New"/>
                <a:ea typeface="Courier New"/>
                <a:cs typeface="Courier New"/>
                <a:sym typeface="Courier New"/>
              </a:rPr>
              <a:t>;</a:t>
            </a:r>
            <a:endParaRPr sz="1475">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75">
                <a:solidFill>
                  <a:srgbClr val="ABB2BF"/>
                </a:solidFill>
                <a:highlight>
                  <a:srgbClr val="282C34"/>
                </a:highlight>
                <a:latin typeface="Courier New"/>
                <a:ea typeface="Courier New"/>
                <a:cs typeface="Courier New"/>
                <a:sym typeface="Courier New"/>
              </a:rPr>
              <a:t>    </a:t>
            </a:r>
            <a:r>
              <a:rPr lang="en" sz="1475">
                <a:solidFill>
                  <a:srgbClr val="E06C75"/>
                </a:solidFill>
                <a:highlight>
                  <a:srgbClr val="282C34"/>
                </a:highlight>
                <a:latin typeface="Courier New"/>
                <a:ea typeface="Courier New"/>
                <a:cs typeface="Courier New"/>
                <a:sym typeface="Courier New"/>
              </a:rPr>
              <a:t>cout</a:t>
            </a:r>
            <a:r>
              <a:rPr lang="en" sz="1475">
                <a:solidFill>
                  <a:srgbClr val="ABB2BF"/>
                </a:solidFill>
                <a:highlight>
                  <a:srgbClr val="282C34"/>
                </a:highlight>
                <a:latin typeface="Courier New"/>
                <a:ea typeface="Courier New"/>
                <a:cs typeface="Courier New"/>
                <a:sym typeface="Courier New"/>
              </a:rPr>
              <a:t> </a:t>
            </a:r>
            <a:r>
              <a:rPr b="1" lang="en" sz="1475">
                <a:solidFill>
                  <a:srgbClr val="61AFEF"/>
                </a:solidFill>
                <a:highlight>
                  <a:srgbClr val="282C34"/>
                </a:highlight>
                <a:latin typeface="Courier New"/>
                <a:ea typeface="Courier New"/>
                <a:cs typeface="Courier New"/>
                <a:sym typeface="Courier New"/>
              </a:rPr>
              <a:t>&lt;&lt;</a:t>
            </a:r>
            <a:r>
              <a:rPr lang="en" sz="1475">
                <a:solidFill>
                  <a:srgbClr val="ABB2BF"/>
                </a:solidFill>
                <a:highlight>
                  <a:srgbClr val="282C34"/>
                </a:highlight>
                <a:latin typeface="Courier New"/>
                <a:ea typeface="Courier New"/>
                <a:cs typeface="Courier New"/>
                <a:sym typeface="Courier New"/>
              </a:rPr>
              <a:t> </a:t>
            </a:r>
            <a:r>
              <a:rPr b="1" lang="en" sz="1475">
                <a:solidFill>
                  <a:srgbClr val="61AFEF"/>
                </a:solidFill>
                <a:highlight>
                  <a:srgbClr val="282C34"/>
                </a:highlight>
                <a:latin typeface="Courier New"/>
                <a:ea typeface="Courier New"/>
                <a:cs typeface="Courier New"/>
                <a:sym typeface="Courier New"/>
              </a:rPr>
              <a:t>endl</a:t>
            </a:r>
            <a:r>
              <a:rPr lang="en" sz="1475">
                <a:solidFill>
                  <a:srgbClr val="ABB2BF"/>
                </a:solidFill>
                <a:highlight>
                  <a:srgbClr val="282C34"/>
                </a:highlight>
                <a:latin typeface="Courier New"/>
                <a:ea typeface="Courier New"/>
                <a:cs typeface="Courier New"/>
                <a:sym typeface="Courier New"/>
              </a:rPr>
              <a:t>;</a:t>
            </a:r>
            <a:endParaRPr sz="1475">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75">
              <a:solidFill>
                <a:srgbClr val="ABB2BF"/>
              </a:solidFill>
              <a:highlight>
                <a:srgbClr val="282C34"/>
              </a:highlight>
              <a:latin typeface="Courier New"/>
              <a:ea typeface="Courier New"/>
              <a:cs typeface="Courier New"/>
              <a:sym typeface="Courier New"/>
            </a:endParaRPr>
          </a:p>
          <a:p>
            <a:pPr indent="-305276" lvl="0" marL="457200" rtl="0" algn="l">
              <a:spcBef>
                <a:spcPts val="0"/>
              </a:spcBef>
              <a:spcAft>
                <a:spcPts val="0"/>
              </a:spcAft>
              <a:buSzPct val="100000"/>
              <a:buChar char="●"/>
            </a:pPr>
            <a:r>
              <a:rPr lang="en" sz="1558"/>
              <a:t>Berisikan Output Judul aplikasi, deskripsi  PT INTAN NUSA KARYA dan </a:t>
            </a:r>
            <a:endParaRPr sz="1558"/>
          </a:p>
          <a:p>
            <a:pPr indent="-305276" lvl="0" marL="457200" rtl="0" algn="l">
              <a:spcBef>
                <a:spcPts val="0"/>
              </a:spcBef>
              <a:spcAft>
                <a:spcPts val="0"/>
              </a:spcAft>
              <a:buSzPct val="100000"/>
              <a:buChar char="●"/>
            </a:pPr>
            <a:r>
              <a:rPr lang="en" sz="1558"/>
              <a:t>Ucapan selamat datang serta informasi untuk mengisi data diri pemesan</a:t>
            </a:r>
            <a:endParaRPr sz="1558"/>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Pemanggilan Fungsi Data Pemesan</a:t>
            </a:r>
            <a:endParaRPr/>
          </a:p>
        </p:txBody>
      </p:sp>
      <p:sp>
        <p:nvSpPr>
          <p:cNvPr id="147" name="Google Shape;147;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b="1" lang="en" sz="1950">
                <a:solidFill>
                  <a:srgbClr val="61AFEF"/>
                </a:solidFill>
                <a:highlight>
                  <a:srgbClr val="282C34"/>
                </a:highlight>
                <a:latin typeface="Courier New"/>
                <a:ea typeface="Courier New"/>
                <a:cs typeface="Courier New"/>
                <a:sym typeface="Courier New"/>
              </a:rPr>
              <a:t>dataPemesan</a:t>
            </a:r>
            <a:r>
              <a:rPr lang="en" sz="1950">
                <a:solidFill>
                  <a:srgbClr val="ABB2BF"/>
                </a:solidFill>
                <a:highlight>
                  <a:srgbClr val="282C34"/>
                </a:highlight>
                <a:latin typeface="Courier New"/>
                <a:ea typeface="Courier New"/>
                <a:cs typeface="Courier New"/>
                <a:sym typeface="Courier New"/>
              </a:rPr>
              <a:t>();</a:t>
            </a:r>
            <a:endParaRPr sz="1950">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950">
              <a:solidFill>
                <a:srgbClr val="ABB2BF"/>
              </a:solidFill>
              <a:highlight>
                <a:srgbClr val="282C34"/>
              </a:highlight>
              <a:latin typeface="Courier New"/>
              <a:ea typeface="Courier New"/>
              <a:cs typeface="Courier New"/>
              <a:sym typeface="Courier New"/>
            </a:endParaRPr>
          </a:p>
          <a:p>
            <a:pPr indent="-311150" lvl="0" marL="457200" rtl="0" algn="l">
              <a:spcBef>
                <a:spcPts val="0"/>
              </a:spcBef>
              <a:spcAft>
                <a:spcPts val="0"/>
              </a:spcAft>
              <a:buSzPts val="1300"/>
              <a:buChar char="●"/>
            </a:pPr>
            <a:r>
              <a:rPr lang="en"/>
              <a:t>Merupakan suatu fungsi yang telah dideklarasikan sebelumnya dalam program. </a:t>
            </a:r>
            <a:endParaRPr/>
          </a:p>
          <a:p>
            <a:pPr indent="-311150" lvl="0" marL="457200" rtl="0" algn="l">
              <a:spcBef>
                <a:spcPts val="0"/>
              </a:spcBef>
              <a:spcAft>
                <a:spcPts val="0"/>
              </a:spcAft>
              <a:buSzPts val="1300"/>
              <a:buChar char="●"/>
            </a:pPr>
            <a:r>
              <a:rPr lang="en"/>
              <a:t>Dengan memanggil fungsi ini, program akan menjalankan kode yang ada di dalam fungsi dataPemesan().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Fungsi Data Pemesan</a:t>
            </a:r>
            <a:endParaRPr/>
          </a:p>
        </p:txBody>
      </p:sp>
      <p:sp>
        <p:nvSpPr>
          <p:cNvPr id="153" name="Google Shape;153;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450">
                <a:solidFill>
                  <a:srgbClr val="C678DD"/>
                </a:solidFill>
                <a:highlight>
                  <a:srgbClr val="282C34"/>
                </a:highlight>
                <a:latin typeface="Courier New"/>
                <a:ea typeface="Courier New"/>
                <a:cs typeface="Courier New"/>
                <a:sym typeface="Courier New"/>
              </a:rPr>
              <a:t>void</a:t>
            </a:r>
            <a:r>
              <a:rPr lang="en" sz="1450">
                <a:solidFill>
                  <a:srgbClr val="ABB2BF"/>
                </a:solidFill>
                <a:highlight>
                  <a:srgbClr val="282C34"/>
                </a:highlight>
                <a:latin typeface="Courier New"/>
                <a:ea typeface="Courier New"/>
                <a:cs typeface="Courier New"/>
                <a:sym typeface="Courier New"/>
              </a:rPr>
              <a:t> </a:t>
            </a:r>
            <a:r>
              <a:rPr b="1" lang="en" sz="1450">
                <a:solidFill>
                  <a:srgbClr val="61AFEF"/>
                </a:solidFill>
                <a:highlight>
                  <a:srgbClr val="282C34"/>
                </a:highlight>
                <a:latin typeface="Courier New"/>
                <a:ea typeface="Courier New"/>
                <a:cs typeface="Courier New"/>
                <a:sym typeface="Courier New"/>
              </a:rPr>
              <a:t>dataPemesan</a:t>
            </a:r>
            <a:r>
              <a:rPr lang="en" sz="1450">
                <a:solidFill>
                  <a:srgbClr val="ABB2BF"/>
                </a:solidFill>
                <a:highlight>
                  <a:srgbClr val="282C34"/>
                </a:highlight>
                <a:latin typeface="Courier New"/>
                <a:ea typeface="Courier New"/>
                <a:cs typeface="Courier New"/>
                <a:sym typeface="Courier New"/>
              </a:rPr>
              <a:t>()</a:t>
            </a:r>
            <a:endParaRPr sz="1450">
              <a:solidFill>
                <a:srgbClr val="ABB2BF"/>
              </a:solidFill>
              <a:highlight>
                <a:srgbClr val="282C34"/>
              </a:highlight>
              <a:latin typeface="Courier New"/>
              <a:ea typeface="Courier New"/>
              <a:cs typeface="Courier New"/>
              <a:sym typeface="Courier New"/>
            </a:endParaRPr>
          </a:p>
          <a:p>
            <a:pPr indent="-311150" lvl="0" marL="457200" rtl="0" algn="l">
              <a:spcBef>
                <a:spcPts val="0"/>
              </a:spcBef>
              <a:spcAft>
                <a:spcPts val="0"/>
              </a:spcAft>
              <a:buSzPts val="1300"/>
              <a:buChar char="●"/>
            </a:pPr>
            <a:r>
              <a:rPr lang="en"/>
              <a:t>Sebuah Fungsi yang Kami buat untuk mendapatkan data pemesan dan di dalamnya terdapat </a:t>
            </a:r>
            <a:endParaRPr/>
          </a:p>
          <a:p>
            <a:pPr indent="-311150" lvl="0" marL="457200" rtl="0" algn="l">
              <a:spcBef>
                <a:spcPts val="0"/>
              </a:spcBef>
              <a:spcAft>
                <a:spcPts val="0"/>
              </a:spcAft>
              <a:buSzPts val="1300"/>
              <a:buChar char="●"/>
            </a:pPr>
            <a:r>
              <a:rPr lang="en"/>
              <a:t>Inputan User untuk mengisi data diri.</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Pengimputan Data Pemesan</a:t>
            </a:r>
            <a:endParaRPr/>
          </a:p>
        </p:txBody>
      </p:sp>
      <p:sp>
        <p:nvSpPr>
          <p:cNvPr id="159" name="Google Shape;159;p25"/>
          <p:cNvSpPr txBox="1"/>
          <p:nvPr>
            <p:ph idx="1" type="body"/>
          </p:nvPr>
        </p:nvSpPr>
        <p:spPr>
          <a:xfrm>
            <a:off x="729450" y="2078875"/>
            <a:ext cx="7688700" cy="2759400"/>
          </a:xfrm>
          <a:prstGeom prst="rect">
            <a:avLst/>
          </a:prstGeom>
        </p:spPr>
        <p:txBody>
          <a:bodyPr anchorCtr="0" anchor="t" bIns="91425" lIns="91425" spcFirstLastPara="1" rIns="91425" wrap="square" tIns="91425">
            <a:noAutofit/>
          </a:bodyPr>
          <a:lstStyle/>
          <a:p>
            <a:pPr indent="0" lvl="0" marL="0" rtl="0" algn="l">
              <a:lnSpc>
                <a:spcPct val="115714"/>
              </a:lnSpc>
              <a:spcBef>
                <a:spcPts val="0"/>
              </a:spcBef>
              <a:spcAft>
                <a:spcPts val="0"/>
              </a:spcAft>
              <a:buSzPts val="770"/>
              <a:buNone/>
            </a:pPr>
            <a:r>
              <a:rPr lang="en" sz="1335">
                <a:solidFill>
                  <a:srgbClr val="E06C75"/>
                </a:solidFill>
                <a:highlight>
                  <a:srgbClr val="282C34"/>
                </a:highlight>
                <a:latin typeface="Courier New"/>
                <a:ea typeface="Courier New"/>
                <a:cs typeface="Courier New"/>
                <a:sym typeface="Courier New"/>
              </a:rPr>
              <a:t>cout</a:t>
            </a:r>
            <a:r>
              <a:rPr lang="en" sz="1335">
                <a:solidFill>
                  <a:srgbClr val="ABB2BF"/>
                </a:solidFill>
                <a:highlight>
                  <a:srgbClr val="282C34"/>
                </a:highlight>
                <a:latin typeface="Courier New"/>
                <a:ea typeface="Courier New"/>
                <a:cs typeface="Courier New"/>
                <a:sym typeface="Courier New"/>
              </a:rPr>
              <a:t> </a:t>
            </a:r>
            <a:r>
              <a:rPr b="1" lang="en" sz="1335">
                <a:solidFill>
                  <a:srgbClr val="61AFEF"/>
                </a:solidFill>
                <a:highlight>
                  <a:srgbClr val="282C34"/>
                </a:highlight>
                <a:latin typeface="Courier New"/>
                <a:ea typeface="Courier New"/>
                <a:cs typeface="Courier New"/>
                <a:sym typeface="Courier New"/>
              </a:rPr>
              <a:t>&lt;&lt;</a:t>
            </a:r>
            <a:r>
              <a:rPr lang="en" sz="1335">
                <a:solidFill>
                  <a:srgbClr val="ABB2BF"/>
                </a:solidFill>
                <a:highlight>
                  <a:srgbClr val="282C34"/>
                </a:highlight>
                <a:latin typeface="Courier New"/>
                <a:ea typeface="Courier New"/>
                <a:cs typeface="Courier New"/>
                <a:sym typeface="Courier New"/>
              </a:rPr>
              <a:t> </a:t>
            </a:r>
            <a:r>
              <a:rPr lang="en" sz="1335">
                <a:solidFill>
                  <a:srgbClr val="98C379"/>
                </a:solidFill>
                <a:highlight>
                  <a:srgbClr val="282C34"/>
                </a:highlight>
                <a:latin typeface="Courier New"/>
                <a:ea typeface="Courier New"/>
                <a:cs typeface="Courier New"/>
                <a:sym typeface="Courier New"/>
              </a:rPr>
              <a:t>"-------------- </a:t>
            </a:r>
            <a:r>
              <a:rPr lang="en" sz="1335">
                <a:solidFill>
                  <a:srgbClr val="56B6C2"/>
                </a:solidFill>
                <a:highlight>
                  <a:srgbClr val="282C34"/>
                </a:highlight>
                <a:latin typeface="Courier New"/>
                <a:ea typeface="Courier New"/>
                <a:cs typeface="Courier New"/>
                <a:sym typeface="Courier New"/>
              </a:rPr>
              <a:t>\n</a:t>
            </a:r>
            <a:r>
              <a:rPr lang="en" sz="1335">
                <a:solidFill>
                  <a:srgbClr val="98C379"/>
                </a:solidFill>
                <a:highlight>
                  <a:srgbClr val="282C34"/>
                </a:highlight>
                <a:latin typeface="Courier New"/>
                <a:ea typeface="Courier New"/>
                <a:cs typeface="Courier New"/>
                <a:sym typeface="Courier New"/>
              </a:rPr>
              <a:t>"</a:t>
            </a:r>
            <a:r>
              <a:rPr lang="en" sz="1335">
                <a:solidFill>
                  <a:srgbClr val="ABB2BF"/>
                </a:solidFill>
                <a:highlight>
                  <a:srgbClr val="282C34"/>
                </a:highlight>
                <a:latin typeface="Courier New"/>
                <a:ea typeface="Courier New"/>
                <a:cs typeface="Courier New"/>
                <a:sym typeface="Courier New"/>
              </a:rPr>
              <a:t>;</a:t>
            </a:r>
            <a:endParaRPr sz="13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335">
                <a:solidFill>
                  <a:srgbClr val="ABB2BF"/>
                </a:solidFill>
                <a:highlight>
                  <a:srgbClr val="282C34"/>
                </a:highlight>
                <a:latin typeface="Courier New"/>
                <a:ea typeface="Courier New"/>
                <a:cs typeface="Courier New"/>
                <a:sym typeface="Courier New"/>
              </a:rPr>
              <a:t>    </a:t>
            </a:r>
            <a:r>
              <a:rPr lang="en" sz="1335">
                <a:solidFill>
                  <a:srgbClr val="E06C75"/>
                </a:solidFill>
                <a:highlight>
                  <a:srgbClr val="282C34"/>
                </a:highlight>
                <a:latin typeface="Courier New"/>
                <a:ea typeface="Courier New"/>
                <a:cs typeface="Courier New"/>
                <a:sym typeface="Courier New"/>
              </a:rPr>
              <a:t>cout</a:t>
            </a:r>
            <a:r>
              <a:rPr lang="en" sz="1335">
                <a:solidFill>
                  <a:srgbClr val="ABB2BF"/>
                </a:solidFill>
                <a:highlight>
                  <a:srgbClr val="282C34"/>
                </a:highlight>
                <a:latin typeface="Courier New"/>
                <a:ea typeface="Courier New"/>
                <a:cs typeface="Courier New"/>
                <a:sym typeface="Courier New"/>
              </a:rPr>
              <a:t> </a:t>
            </a:r>
            <a:r>
              <a:rPr b="1" lang="en" sz="1335">
                <a:solidFill>
                  <a:srgbClr val="61AFEF"/>
                </a:solidFill>
                <a:highlight>
                  <a:srgbClr val="282C34"/>
                </a:highlight>
                <a:latin typeface="Courier New"/>
                <a:ea typeface="Courier New"/>
                <a:cs typeface="Courier New"/>
                <a:sym typeface="Courier New"/>
              </a:rPr>
              <a:t>&lt;&lt;</a:t>
            </a:r>
            <a:r>
              <a:rPr lang="en" sz="1335">
                <a:solidFill>
                  <a:srgbClr val="ABB2BF"/>
                </a:solidFill>
                <a:highlight>
                  <a:srgbClr val="282C34"/>
                </a:highlight>
                <a:latin typeface="Courier New"/>
                <a:ea typeface="Courier New"/>
                <a:cs typeface="Courier New"/>
                <a:sym typeface="Courier New"/>
              </a:rPr>
              <a:t> </a:t>
            </a:r>
            <a:r>
              <a:rPr lang="en" sz="1335">
                <a:solidFill>
                  <a:srgbClr val="98C379"/>
                </a:solidFill>
                <a:highlight>
                  <a:srgbClr val="282C34"/>
                </a:highlight>
                <a:latin typeface="Courier New"/>
                <a:ea typeface="Courier New"/>
                <a:cs typeface="Courier New"/>
                <a:sym typeface="Courier New"/>
              </a:rPr>
              <a:t>" DATA PEMESAN </a:t>
            </a:r>
            <a:r>
              <a:rPr lang="en" sz="1335">
                <a:solidFill>
                  <a:srgbClr val="56B6C2"/>
                </a:solidFill>
                <a:highlight>
                  <a:srgbClr val="282C34"/>
                </a:highlight>
                <a:latin typeface="Courier New"/>
                <a:ea typeface="Courier New"/>
                <a:cs typeface="Courier New"/>
                <a:sym typeface="Courier New"/>
              </a:rPr>
              <a:t>\n</a:t>
            </a:r>
            <a:r>
              <a:rPr lang="en" sz="1335">
                <a:solidFill>
                  <a:srgbClr val="98C379"/>
                </a:solidFill>
                <a:highlight>
                  <a:srgbClr val="282C34"/>
                </a:highlight>
                <a:latin typeface="Courier New"/>
                <a:ea typeface="Courier New"/>
                <a:cs typeface="Courier New"/>
                <a:sym typeface="Courier New"/>
              </a:rPr>
              <a:t>"</a:t>
            </a:r>
            <a:r>
              <a:rPr lang="en" sz="1335">
                <a:solidFill>
                  <a:srgbClr val="ABB2BF"/>
                </a:solidFill>
                <a:highlight>
                  <a:srgbClr val="282C34"/>
                </a:highlight>
                <a:latin typeface="Courier New"/>
                <a:ea typeface="Courier New"/>
                <a:cs typeface="Courier New"/>
                <a:sym typeface="Courier New"/>
              </a:rPr>
              <a:t>;</a:t>
            </a:r>
            <a:endParaRPr sz="13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335">
                <a:solidFill>
                  <a:srgbClr val="ABB2BF"/>
                </a:solidFill>
                <a:highlight>
                  <a:srgbClr val="282C34"/>
                </a:highlight>
                <a:latin typeface="Courier New"/>
                <a:ea typeface="Courier New"/>
                <a:cs typeface="Courier New"/>
                <a:sym typeface="Courier New"/>
              </a:rPr>
              <a:t>    </a:t>
            </a:r>
            <a:r>
              <a:rPr lang="en" sz="1335">
                <a:solidFill>
                  <a:srgbClr val="E06C75"/>
                </a:solidFill>
                <a:highlight>
                  <a:srgbClr val="282C34"/>
                </a:highlight>
                <a:latin typeface="Courier New"/>
                <a:ea typeface="Courier New"/>
                <a:cs typeface="Courier New"/>
                <a:sym typeface="Courier New"/>
              </a:rPr>
              <a:t>cout</a:t>
            </a:r>
            <a:r>
              <a:rPr lang="en" sz="1335">
                <a:solidFill>
                  <a:srgbClr val="ABB2BF"/>
                </a:solidFill>
                <a:highlight>
                  <a:srgbClr val="282C34"/>
                </a:highlight>
                <a:latin typeface="Courier New"/>
                <a:ea typeface="Courier New"/>
                <a:cs typeface="Courier New"/>
                <a:sym typeface="Courier New"/>
              </a:rPr>
              <a:t> </a:t>
            </a:r>
            <a:r>
              <a:rPr b="1" lang="en" sz="1335">
                <a:solidFill>
                  <a:srgbClr val="61AFEF"/>
                </a:solidFill>
                <a:highlight>
                  <a:srgbClr val="282C34"/>
                </a:highlight>
                <a:latin typeface="Courier New"/>
                <a:ea typeface="Courier New"/>
                <a:cs typeface="Courier New"/>
                <a:sym typeface="Courier New"/>
              </a:rPr>
              <a:t>&lt;&lt;</a:t>
            </a:r>
            <a:r>
              <a:rPr lang="en" sz="1335">
                <a:solidFill>
                  <a:srgbClr val="ABB2BF"/>
                </a:solidFill>
                <a:highlight>
                  <a:srgbClr val="282C34"/>
                </a:highlight>
                <a:latin typeface="Courier New"/>
                <a:ea typeface="Courier New"/>
                <a:cs typeface="Courier New"/>
                <a:sym typeface="Courier New"/>
              </a:rPr>
              <a:t> </a:t>
            </a:r>
            <a:r>
              <a:rPr lang="en" sz="1335">
                <a:solidFill>
                  <a:srgbClr val="98C379"/>
                </a:solidFill>
                <a:highlight>
                  <a:srgbClr val="282C34"/>
                </a:highlight>
                <a:latin typeface="Courier New"/>
                <a:ea typeface="Courier New"/>
                <a:cs typeface="Courier New"/>
                <a:sym typeface="Courier New"/>
              </a:rPr>
              <a:t>"-------------- </a:t>
            </a:r>
            <a:r>
              <a:rPr lang="en" sz="1335">
                <a:solidFill>
                  <a:srgbClr val="56B6C2"/>
                </a:solidFill>
                <a:highlight>
                  <a:srgbClr val="282C34"/>
                </a:highlight>
                <a:latin typeface="Courier New"/>
                <a:ea typeface="Courier New"/>
                <a:cs typeface="Courier New"/>
                <a:sym typeface="Courier New"/>
              </a:rPr>
              <a:t>\n</a:t>
            </a:r>
            <a:r>
              <a:rPr lang="en" sz="1335">
                <a:solidFill>
                  <a:srgbClr val="98C379"/>
                </a:solidFill>
                <a:highlight>
                  <a:srgbClr val="282C34"/>
                </a:highlight>
                <a:latin typeface="Courier New"/>
                <a:ea typeface="Courier New"/>
                <a:cs typeface="Courier New"/>
                <a:sym typeface="Courier New"/>
              </a:rPr>
              <a:t>"</a:t>
            </a:r>
            <a:r>
              <a:rPr lang="en" sz="1335">
                <a:solidFill>
                  <a:srgbClr val="ABB2BF"/>
                </a:solidFill>
                <a:highlight>
                  <a:srgbClr val="282C34"/>
                </a:highlight>
                <a:latin typeface="Courier New"/>
                <a:ea typeface="Courier New"/>
                <a:cs typeface="Courier New"/>
                <a:sym typeface="Courier New"/>
              </a:rPr>
              <a:t>;</a:t>
            </a:r>
            <a:endParaRPr sz="13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335">
                <a:solidFill>
                  <a:srgbClr val="ABB2BF"/>
                </a:solidFill>
                <a:highlight>
                  <a:srgbClr val="282C34"/>
                </a:highlight>
                <a:latin typeface="Courier New"/>
                <a:ea typeface="Courier New"/>
                <a:cs typeface="Courier New"/>
                <a:sym typeface="Courier New"/>
              </a:rPr>
              <a:t>    </a:t>
            </a:r>
            <a:r>
              <a:rPr lang="en" sz="1335">
                <a:solidFill>
                  <a:srgbClr val="E06C75"/>
                </a:solidFill>
                <a:highlight>
                  <a:srgbClr val="282C34"/>
                </a:highlight>
                <a:latin typeface="Courier New"/>
                <a:ea typeface="Courier New"/>
                <a:cs typeface="Courier New"/>
                <a:sym typeface="Courier New"/>
              </a:rPr>
              <a:t>cout</a:t>
            </a:r>
            <a:r>
              <a:rPr lang="en" sz="1335">
                <a:solidFill>
                  <a:srgbClr val="ABB2BF"/>
                </a:solidFill>
                <a:highlight>
                  <a:srgbClr val="282C34"/>
                </a:highlight>
                <a:latin typeface="Courier New"/>
                <a:ea typeface="Courier New"/>
                <a:cs typeface="Courier New"/>
                <a:sym typeface="Courier New"/>
              </a:rPr>
              <a:t> </a:t>
            </a:r>
            <a:r>
              <a:rPr b="1" lang="en" sz="1335">
                <a:solidFill>
                  <a:srgbClr val="61AFEF"/>
                </a:solidFill>
                <a:highlight>
                  <a:srgbClr val="282C34"/>
                </a:highlight>
                <a:latin typeface="Courier New"/>
                <a:ea typeface="Courier New"/>
                <a:cs typeface="Courier New"/>
                <a:sym typeface="Courier New"/>
              </a:rPr>
              <a:t>&lt;&lt;</a:t>
            </a:r>
            <a:r>
              <a:rPr lang="en" sz="1335">
                <a:solidFill>
                  <a:srgbClr val="ABB2BF"/>
                </a:solidFill>
                <a:highlight>
                  <a:srgbClr val="282C34"/>
                </a:highlight>
                <a:latin typeface="Courier New"/>
                <a:ea typeface="Courier New"/>
                <a:cs typeface="Courier New"/>
                <a:sym typeface="Courier New"/>
              </a:rPr>
              <a:t> </a:t>
            </a:r>
            <a:r>
              <a:rPr lang="en" sz="1335">
                <a:solidFill>
                  <a:srgbClr val="98C379"/>
                </a:solidFill>
                <a:highlight>
                  <a:srgbClr val="282C34"/>
                </a:highlight>
                <a:latin typeface="Courier New"/>
                <a:ea typeface="Courier New"/>
                <a:cs typeface="Courier New"/>
                <a:sym typeface="Courier New"/>
              </a:rPr>
              <a:t>"Nama : "</a:t>
            </a:r>
            <a:r>
              <a:rPr lang="en" sz="1335">
                <a:solidFill>
                  <a:srgbClr val="ABB2BF"/>
                </a:solidFill>
                <a:highlight>
                  <a:srgbClr val="282C34"/>
                </a:highlight>
                <a:latin typeface="Courier New"/>
                <a:ea typeface="Courier New"/>
                <a:cs typeface="Courier New"/>
                <a:sym typeface="Courier New"/>
              </a:rPr>
              <a:t>;</a:t>
            </a:r>
            <a:endParaRPr sz="13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335">
                <a:solidFill>
                  <a:srgbClr val="ABB2BF"/>
                </a:solidFill>
                <a:highlight>
                  <a:srgbClr val="282C34"/>
                </a:highlight>
                <a:latin typeface="Courier New"/>
                <a:ea typeface="Courier New"/>
                <a:cs typeface="Courier New"/>
                <a:sym typeface="Courier New"/>
              </a:rPr>
              <a:t>    </a:t>
            </a:r>
            <a:r>
              <a:rPr b="1" lang="en" sz="1335">
                <a:solidFill>
                  <a:srgbClr val="61AFEF"/>
                </a:solidFill>
                <a:highlight>
                  <a:srgbClr val="282C34"/>
                </a:highlight>
                <a:latin typeface="Courier New"/>
                <a:ea typeface="Courier New"/>
                <a:cs typeface="Courier New"/>
                <a:sym typeface="Courier New"/>
              </a:rPr>
              <a:t>getline</a:t>
            </a:r>
            <a:r>
              <a:rPr lang="en" sz="1335">
                <a:solidFill>
                  <a:srgbClr val="ABB2BF"/>
                </a:solidFill>
                <a:highlight>
                  <a:srgbClr val="282C34"/>
                </a:highlight>
                <a:latin typeface="Courier New"/>
                <a:ea typeface="Courier New"/>
                <a:cs typeface="Courier New"/>
                <a:sym typeface="Courier New"/>
              </a:rPr>
              <a:t>(</a:t>
            </a:r>
            <a:r>
              <a:rPr lang="en" sz="1335">
                <a:solidFill>
                  <a:srgbClr val="E06C75"/>
                </a:solidFill>
                <a:highlight>
                  <a:srgbClr val="282C34"/>
                </a:highlight>
                <a:latin typeface="Courier New"/>
                <a:ea typeface="Courier New"/>
                <a:cs typeface="Courier New"/>
                <a:sym typeface="Courier New"/>
              </a:rPr>
              <a:t>cin</a:t>
            </a:r>
            <a:r>
              <a:rPr lang="en" sz="1335">
                <a:solidFill>
                  <a:srgbClr val="ABB2BF"/>
                </a:solidFill>
                <a:highlight>
                  <a:srgbClr val="282C34"/>
                </a:highlight>
                <a:latin typeface="Courier New"/>
                <a:ea typeface="Courier New"/>
                <a:cs typeface="Courier New"/>
                <a:sym typeface="Courier New"/>
              </a:rPr>
              <a:t>, </a:t>
            </a:r>
            <a:r>
              <a:rPr lang="en" sz="1335">
                <a:solidFill>
                  <a:srgbClr val="E06C75"/>
                </a:solidFill>
                <a:highlight>
                  <a:srgbClr val="282C34"/>
                </a:highlight>
                <a:latin typeface="Courier New"/>
                <a:ea typeface="Courier New"/>
                <a:cs typeface="Courier New"/>
                <a:sym typeface="Courier New"/>
              </a:rPr>
              <a:t>namaPemesan</a:t>
            </a:r>
            <a:r>
              <a:rPr lang="en" sz="1335">
                <a:solidFill>
                  <a:srgbClr val="ABB2BF"/>
                </a:solidFill>
                <a:highlight>
                  <a:srgbClr val="282C34"/>
                </a:highlight>
                <a:latin typeface="Courier New"/>
                <a:ea typeface="Courier New"/>
                <a:cs typeface="Courier New"/>
                <a:sym typeface="Courier New"/>
              </a:rPr>
              <a:t>);</a:t>
            </a:r>
            <a:endParaRPr sz="13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335">
                <a:solidFill>
                  <a:srgbClr val="ABB2BF"/>
                </a:solidFill>
                <a:highlight>
                  <a:srgbClr val="282C34"/>
                </a:highlight>
                <a:latin typeface="Courier New"/>
                <a:ea typeface="Courier New"/>
                <a:cs typeface="Courier New"/>
                <a:sym typeface="Courier New"/>
              </a:rPr>
              <a:t>    </a:t>
            </a:r>
            <a:r>
              <a:rPr lang="en" sz="1335">
                <a:solidFill>
                  <a:srgbClr val="E06C75"/>
                </a:solidFill>
                <a:highlight>
                  <a:srgbClr val="282C34"/>
                </a:highlight>
                <a:latin typeface="Courier New"/>
                <a:ea typeface="Courier New"/>
                <a:cs typeface="Courier New"/>
                <a:sym typeface="Courier New"/>
              </a:rPr>
              <a:t>cout</a:t>
            </a:r>
            <a:r>
              <a:rPr lang="en" sz="1335">
                <a:solidFill>
                  <a:srgbClr val="ABB2BF"/>
                </a:solidFill>
                <a:highlight>
                  <a:srgbClr val="282C34"/>
                </a:highlight>
                <a:latin typeface="Courier New"/>
                <a:ea typeface="Courier New"/>
                <a:cs typeface="Courier New"/>
                <a:sym typeface="Courier New"/>
              </a:rPr>
              <a:t> </a:t>
            </a:r>
            <a:r>
              <a:rPr b="1" lang="en" sz="1335">
                <a:solidFill>
                  <a:srgbClr val="61AFEF"/>
                </a:solidFill>
                <a:highlight>
                  <a:srgbClr val="282C34"/>
                </a:highlight>
                <a:latin typeface="Courier New"/>
                <a:ea typeface="Courier New"/>
                <a:cs typeface="Courier New"/>
                <a:sym typeface="Courier New"/>
              </a:rPr>
              <a:t>&lt;&lt;</a:t>
            </a:r>
            <a:r>
              <a:rPr lang="en" sz="1335">
                <a:solidFill>
                  <a:srgbClr val="ABB2BF"/>
                </a:solidFill>
                <a:highlight>
                  <a:srgbClr val="282C34"/>
                </a:highlight>
                <a:latin typeface="Courier New"/>
                <a:ea typeface="Courier New"/>
                <a:cs typeface="Courier New"/>
                <a:sym typeface="Courier New"/>
              </a:rPr>
              <a:t> </a:t>
            </a:r>
            <a:r>
              <a:rPr lang="en" sz="1335">
                <a:solidFill>
                  <a:srgbClr val="98C379"/>
                </a:solidFill>
                <a:highlight>
                  <a:srgbClr val="282C34"/>
                </a:highlight>
                <a:latin typeface="Courier New"/>
                <a:ea typeface="Courier New"/>
                <a:cs typeface="Courier New"/>
                <a:sym typeface="Courier New"/>
              </a:rPr>
              <a:t>"NoHP : "</a:t>
            </a:r>
            <a:r>
              <a:rPr lang="en" sz="1335">
                <a:solidFill>
                  <a:srgbClr val="ABB2BF"/>
                </a:solidFill>
                <a:highlight>
                  <a:srgbClr val="282C34"/>
                </a:highlight>
                <a:latin typeface="Courier New"/>
                <a:ea typeface="Courier New"/>
                <a:cs typeface="Courier New"/>
                <a:sym typeface="Courier New"/>
              </a:rPr>
              <a:t>;</a:t>
            </a:r>
            <a:endParaRPr sz="13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335">
                <a:solidFill>
                  <a:srgbClr val="ABB2BF"/>
                </a:solidFill>
                <a:highlight>
                  <a:srgbClr val="282C34"/>
                </a:highlight>
                <a:latin typeface="Courier New"/>
                <a:ea typeface="Courier New"/>
                <a:cs typeface="Courier New"/>
                <a:sym typeface="Courier New"/>
              </a:rPr>
              <a:t>    </a:t>
            </a:r>
            <a:r>
              <a:rPr b="1" lang="en" sz="1335">
                <a:solidFill>
                  <a:srgbClr val="61AFEF"/>
                </a:solidFill>
                <a:highlight>
                  <a:srgbClr val="282C34"/>
                </a:highlight>
                <a:latin typeface="Courier New"/>
                <a:ea typeface="Courier New"/>
                <a:cs typeface="Courier New"/>
                <a:sym typeface="Courier New"/>
              </a:rPr>
              <a:t>getline</a:t>
            </a:r>
            <a:r>
              <a:rPr lang="en" sz="1335">
                <a:solidFill>
                  <a:srgbClr val="ABB2BF"/>
                </a:solidFill>
                <a:highlight>
                  <a:srgbClr val="282C34"/>
                </a:highlight>
                <a:latin typeface="Courier New"/>
                <a:ea typeface="Courier New"/>
                <a:cs typeface="Courier New"/>
                <a:sym typeface="Courier New"/>
              </a:rPr>
              <a:t>(</a:t>
            </a:r>
            <a:r>
              <a:rPr lang="en" sz="1335">
                <a:solidFill>
                  <a:srgbClr val="E06C75"/>
                </a:solidFill>
                <a:highlight>
                  <a:srgbClr val="282C34"/>
                </a:highlight>
                <a:latin typeface="Courier New"/>
                <a:ea typeface="Courier New"/>
                <a:cs typeface="Courier New"/>
                <a:sym typeface="Courier New"/>
              </a:rPr>
              <a:t>cin</a:t>
            </a:r>
            <a:r>
              <a:rPr lang="en" sz="1335">
                <a:solidFill>
                  <a:srgbClr val="ABB2BF"/>
                </a:solidFill>
                <a:highlight>
                  <a:srgbClr val="282C34"/>
                </a:highlight>
                <a:latin typeface="Courier New"/>
                <a:ea typeface="Courier New"/>
                <a:cs typeface="Courier New"/>
                <a:sym typeface="Courier New"/>
              </a:rPr>
              <a:t>, </a:t>
            </a:r>
            <a:r>
              <a:rPr lang="en" sz="1335">
                <a:solidFill>
                  <a:srgbClr val="E06C75"/>
                </a:solidFill>
                <a:highlight>
                  <a:srgbClr val="282C34"/>
                </a:highlight>
                <a:latin typeface="Courier New"/>
                <a:ea typeface="Courier New"/>
                <a:cs typeface="Courier New"/>
                <a:sym typeface="Courier New"/>
              </a:rPr>
              <a:t>noHP</a:t>
            </a:r>
            <a:r>
              <a:rPr lang="en" sz="1335">
                <a:solidFill>
                  <a:srgbClr val="ABB2BF"/>
                </a:solidFill>
                <a:highlight>
                  <a:srgbClr val="282C34"/>
                </a:highlight>
                <a:latin typeface="Courier New"/>
                <a:ea typeface="Courier New"/>
                <a:cs typeface="Courier New"/>
                <a:sym typeface="Courier New"/>
              </a:rPr>
              <a:t>);</a:t>
            </a:r>
            <a:endParaRPr sz="14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335">
                <a:solidFill>
                  <a:srgbClr val="ABB2BF"/>
                </a:solidFill>
                <a:highlight>
                  <a:srgbClr val="282C34"/>
                </a:highlight>
                <a:latin typeface="Courier New"/>
                <a:ea typeface="Courier New"/>
                <a:cs typeface="Courier New"/>
                <a:sym typeface="Courier New"/>
              </a:rPr>
              <a:t>    </a:t>
            </a:r>
            <a:r>
              <a:rPr lang="en" sz="1335">
                <a:solidFill>
                  <a:srgbClr val="E06C75"/>
                </a:solidFill>
                <a:highlight>
                  <a:srgbClr val="282C34"/>
                </a:highlight>
                <a:latin typeface="Courier New"/>
                <a:ea typeface="Courier New"/>
                <a:cs typeface="Courier New"/>
                <a:sym typeface="Courier New"/>
              </a:rPr>
              <a:t>cout</a:t>
            </a:r>
            <a:r>
              <a:rPr lang="en" sz="1335">
                <a:solidFill>
                  <a:srgbClr val="ABB2BF"/>
                </a:solidFill>
                <a:highlight>
                  <a:srgbClr val="282C34"/>
                </a:highlight>
                <a:latin typeface="Courier New"/>
                <a:ea typeface="Courier New"/>
                <a:cs typeface="Courier New"/>
                <a:sym typeface="Courier New"/>
              </a:rPr>
              <a:t> </a:t>
            </a:r>
            <a:r>
              <a:rPr b="1" lang="en" sz="1335">
                <a:solidFill>
                  <a:srgbClr val="61AFEF"/>
                </a:solidFill>
                <a:highlight>
                  <a:srgbClr val="282C34"/>
                </a:highlight>
                <a:latin typeface="Courier New"/>
                <a:ea typeface="Courier New"/>
                <a:cs typeface="Courier New"/>
                <a:sym typeface="Courier New"/>
              </a:rPr>
              <a:t>&lt;&lt;</a:t>
            </a:r>
            <a:r>
              <a:rPr lang="en" sz="1335">
                <a:solidFill>
                  <a:srgbClr val="ABB2BF"/>
                </a:solidFill>
                <a:highlight>
                  <a:srgbClr val="282C34"/>
                </a:highlight>
                <a:latin typeface="Courier New"/>
                <a:ea typeface="Courier New"/>
                <a:cs typeface="Courier New"/>
                <a:sym typeface="Courier New"/>
              </a:rPr>
              <a:t> </a:t>
            </a:r>
            <a:r>
              <a:rPr lang="en" sz="1335">
                <a:solidFill>
                  <a:srgbClr val="98C379"/>
                </a:solidFill>
                <a:highlight>
                  <a:srgbClr val="282C34"/>
                </a:highlight>
                <a:latin typeface="Courier New"/>
                <a:ea typeface="Courier New"/>
                <a:cs typeface="Courier New"/>
                <a:sym typeface="Courier New"/>
              </a:rPr>
              <a:t>"Email : "</a:t>
            </a:r>
            <a:r>
              <a:rPr lang="en" sz="1335">
                <a:solidFill>
                  <a:srgbClr val="ABB2BF"/>
                </a:solidFill>
                <a:highlight>
                  <a:srgbClr val="282C34"/>
                </a:highlight>
                <a:latin typeface="Courier New"/>
                <a:ea typeface="Courier New"/>
                <a:cs typeface="Courier New"/>
                <a:sym typeface="Courier New"/>
              </a:rPr>
              <a:t>;</a:t>
            </a:r>
            <a:endParaRPr sz="13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335">
                <a:solidFill>
                  <a:srgbClr val="ABB2BF"/>
                </a:solidFill>
                <a:highlight>
                  <a:srgbClr val="282C34"/>
                </a:highlight>
                <a:latin typeface="Courier New"/>
                <a:ea typeface="Courier New"/>
                <a:cs typeface="Courier New"/>
                <a:sym typeface="Courier New"/>
              </a:rPr>
              <a:t>    </a:t>
            </a:r>
            <a:r>
              <a:rPr b="1" lang="en" sz="1335">
                <a:solidFill>
                  <a:srgbClr val="61AFEF"/>
                </a:solidFill>
                <a:highlight>
                  <a:srgbClr val="282C34"/>
                </a:highlight>
                <a:latin typeface="Courier New"/>
                <a:ea typeface="Courier New"/>
                <a:cs typeface="Courier New"/>
                <a:sym typeface="Courier New"/>
              </a:rPr>
              <a:t>getline</a:t>
            </a:r>
            <a:r>
              <a:rPr lang="en" sz="1335">
                <a:solidFill>
                  <a:srgbClr val="ABB2BF"/>
                </a:solidFill>
                <a:highlight>
                  <a:srgbClr val="282C34"/>
                </a:highlight>
                <a:latin typeface="Courier New"/>
                <a:ea typeface="Courier New"/>
                <a:cs typeface="Courier New"/>
                <a:sym typeface="Courier New"/>
              </a:rPr>
              <a:t>(</a:t>
            </a:r>
            <a:r>
              <a:rPr lang="en" sz="1335">
                <a:solidFill>
                  <a:srgbClr val="E06C75"/>
                </a:solidFill>
                <a:highlight>
                  <a:srgbClr val="282C34"/>
                </a:highlight>
                <a:latin typeface="Courier New"/>
                <a:ea typeface="Courier New"/>
                <a:cs typeface="Courier New"/>
                <a:sym typeface="Courier New"/>
              </a:rPr>
              <a:t>cin</a:t>
            </a:r>
            <a:r>
              <a:rPr lang="en" sz="1335">
                <a:solidFill>
                  <a:srgbClr val="ABB2BF"/>
                </a:solidFill>
                <a:highlight>
                  <a:srgbClr val="282C34"/>
                </a:highlight>
                <a:latin typeface="Courier New"/>
                <a:ea typeface="Courier New"/>
                <a:cs typeface="Courier New"/>
                <a:sym typeface="Courier New"/>
              </a:rPr>
              <a:t>, </a:t>
            </a:r>
            <a:r>
              <a:rPr lang="en" sz="1335">
                <a:solidFill>
                  <a:srgbClr val="E06C75"/>
                </a:solidFill>
                <a:highlight>
                  <a:srgbClr val="282C34"/>
                </a:highlight>
                <a:latin typeface="Courier New"/>
                <a:ea typeface="Courier New"/>
                <a:cs typeface="Courier New"/>
                <a:sym typeface="Courier New"/>
              </a:rPr>
              <a:t>email</a:t>
            </a:r>
            <a:r>
              <a:rPr lang="en" sz="1335">
                <a:solidFill>
                  <a:srgbClr val="ABB2BF"/>
                </a:solidFill>
                <a:highlight>
                  <a:srgbClr val="282C34"/>
                </a:highlight>
                <a:latin typeface="Courier New"/>
                <a:ea typeface="Courier New"/>
                <a:cs typeface="Courier New"/>
                <a:sym typeface="Courier New"/>
              </a:rPr>
              <a:t>);</a:t>
            </a:r>
            <a:endParaRPr sz="13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335">
                <a:solidFill>
                  <a:srgbClr val="ABB2BF"/>
                </a:solidFill>
                <a:highlight>
                  <a:srgbClr val="282C34"/>
                </a:highlight>
                <a:latin typeface="Courier New"/>
                <a:ea typeface="Courier New"/>
                <a:cs typeface="Courier New"/>
                <a:sym typeface="Courier New"/>
              </a:rPr>
              <a:t>    </a:t>
            </a:r>
            <a:r>
              <a:rPr lang="en" sz="1335">
                <a:solidFill>
                  <a:srgbClr val="E06C75"/>
                </a:solidFill>
                <a:highlight>
                  <a:srgbClr val="282C34"/>
                </a:highlight>
                <a:latin typeface="Courier New"/>
                <a:ea typeface="Courier New"/>
                <a:cs typeface="Courier New"/>
                <a:sym typeface="Courier New"/>
              </a:rPr>
              <a:t>cout</a:t>
            </a:r>
            <a:r>
              <a:rPr lang="en" sz="1335">
                <a:solidFill>
                  <a:srgbClr val="ABB2BF"/>
                </a:solidFill>
                <a:highlight>
                  <a:srgbClr val="282C34"/>
                </a:highlight>
                <a:latin typeface="Courier New"/>
                <a:ea typeface="Courier New"/>
                <a:cs typeface="Courier New"/>
                <a:sym typeface="Courier New"/>
              </a:rPr>
              <a:t> </a:t>
            </a:r>
            <a:r>
              <a:rPr b="1" lang="en" sz="1335">
                <a:solidFill>
                  <a:srgbClr val="61AFEF"/>
                </a:solidFill>
                <a:highlight>
                  <a:srgbClr val="282C34"/>
                </a:highlight>
                <a:latin typeface="Courier New"/>
                <a:ea typeface="Courier New"/>
                <a:cs typeface="Courier New"/>
                <a:sym typeface="Courier New"/>
              </a:rPr>
              <a:t>&lt;&lt;</a:t>
            </a:r>
            <a:r>
              <a:rPr lang="en" sz="1335">
                <a:solidFill>
                  <a:srgbClr val="ABB2BF"/>
                </a:solidFill>
                <a:highlight>
                  <a:srgbClr val="282C34"/>
                </a:highlight>
                <a:latin typeface="Courier New"/>
                <a:ea typeface="Courier New"/>
                <a:cs typeface="Courier New"/>
                <a:sym typeface="Courier New"/>
              </a:rPr>
              <a:t> </a:t>
            </a:r>
            <a:r>
              <a:rPr lang="en" sz="1335">
                <a:solidFill>
                  <a:srgbClr val="98C379"/>
                </a:solidFill>
                <a:highlight>
                  <a:srgbClr val="282C34"/>
                </a:highlight>
                <a:latin typeface="Courier New"/>
                <a:ea typeface="Courier New"/>
                <a:cs typeface="Courier New"/>
                <a:sym typeface="Courier New"/>
              </a:rPr>
              <a:t>"Alamat : "</a:t>
            </a:r>
            <a:r>
              <a:rPr lang="en" sz="1335">
                <a:solidFill>
                  <a:srgbClr val="ABB2BF"/>
                </a:solidFill>
                <a:highlight>
                  <a:srgbClr val="282C34"/>
                </a:highlight>
                <a:latin typeface="Courier New"/>
                <a:ea typeface="Courier New"/>
                <a:cs typeface="Courier New"/>
                <a:sym typeface="Courier New"/>
              </a:rPr>
              <a:t>;</a:t>
            </a:r>
            <a:endParaRPr sz="13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335">
                <a:solidFill>
                  <a:srgbClr val="ABB2BF"/>
                </a:solidFill>
                <a:highlight>
                  <a:srgbClr val="282C34"/>
                </a:highlight>
                <a:latin typeface="Courier New"/>
                <a:ea typeface="Courier New"/>
                <a:cs typeface="Courier New"/>
                <a:sym typeface="Courier New"/>
              </a:rPr>
              <a:t>    </a:t>
            </a:r>
            <a:r>
              <a:rPr b="1" lang="en" sz="1335">
                <a:solidFill>
                  <a:srgbClr val="61AFEF"/>
                </a:solidFill>
                <a:highlight>
                  <a:srgbClr val="282C34"/>
                </a:highlight>
                <a:latin typeface="Courier New"/>
                <a:ea typeface="Courier New"/>
                <a:cs typeface="Courier New"/>
                <a:sym typeface="Courier New"/>
              </a:rPr>
              <a:t>getline</a:t>
            </a:r>
            <a:r>
              <a:rPr lang="en" sz="1335">
                <a:solidFill>
                  <a:srgbClr val="ABB2BF"/>
                </a:solidFill>
                <a:highlight>
                  <a:srgbClr val="282C34"/>
                </a:highlight>
                <a:latin typeface="Courier New"/>
                <a:ea typeface="Courier New"/>
                <a:cs typeface="Courier New"/>
                <a:sym typeface="Courier New"/>
              </a:rPr>
              <a:t>(</a:t>
            </a:r>
            <a:r>
              <a:rPr lang="en" sz="1335">
                <a:solidFill>
                  <a:srgbClr val="E06C75"/>
                </a:solidFill>
                <a:highlight>
                  <a:srgbClr val="282C34"/>
                </a:highlight>
                <a:latin typeface="Courier New"/>
                <a:ea typeface="Courier New"/>
                <a:cs typeface="Courier New"/>
                <a:sym typeface="Courier New"/>
              </a:rPr>
              <a:t>cin</a:t>
            </a:r>
            <a:r>
              <a:rPr lang="en" sz="1335">
                <a:solidFill>
                  <a:srgbClr val="ABB2BF"/>
                </a:solidFill>
                <a:highlight>
                  <a:srgbClr val="282C34"/>
                </a:highlight>
                <a:latin typeface="Courier New"/>
                <a:ea typeface="Courier New"/>
                <a:cs typeface="Courier New"/>
                <a:sym typeface="Courier New"/>
              </a:rPr>
              <a:t>, </a:t>
            </a:r>
            <a:r>
              <a:rPr lang="en" sz="1335">
                <a:solidFill>
                  <a:srgbClr val="E06C75"/>
                </a:solidFill>
                <a:highlight>
                  <a:srgbClr val="282C34"/>
                </a:highlight>
                <a:latin typeface="Courier New"/>
                <a:ea typeface="Courier New"/>
                <a:cs typeface="Courier New"/>
                <a:sym typeface="Courier New"/>
              </a:rPr>
              <a:t>alamat</a:t>
            </a:r>
            <a:r>
              <a:rPr lang="en" sz="1335">
                <a:solidFill>
                  <a:srgbClr val="ABB2BF"/>
                </a:solidFill>
                <a:highlight>
                  <a:srgbClr val="282C34"/>
                </a:highlight>
                <a:latin typeface="Courier New"/>
                <a:ea typeface="Courier New"/>
                <a:cs typeface="Courier New"/>
                <a:sym typeface="Courier New"/>
              </a:rPr>
              <a:t>);</a:t>
            </a:r>
            <a:endParaRPr sz="1335">
              <a:solidFill>
                <a:srgbClr val="ABB2BF"/>
              </a:solidFill>
              <a:highlight>
                <a:srgbClr val="282C34"/>
              </a:highlight>
              <a:latin typeface="Courier New"/>
              <a:ea typeface="Courier New"/>
              <a:cs typeface="Courier New"/>
              <a:sym typeface="Courier New"/>
            </a:endParaRPr>
          </a:p>
          <a:p>
            <a:pPr indent="0" lvl="0" marL="0" rtl="0" algn="l">
              <a:lnSpc>
                <a:spcPct val="95000"/>
              </a:lnSpc>
              <a:spcBef>
                <a:spcPts val="0"/>
              </a:spcBef>
              <a:spcAft>
                <a:spcPts val="1200"/>
              </a:spcAft>
              <a:buSzPts val="770"/>
              <a:buNone/>
            </a:pPr>
            <a:r>
              <a:t/>
            </a:r>
            <a:endParaRPr sz="91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idx="1" type="body"/>
          </p:nvPr>
        </p:nvSpPr>
        <p:spPr>
          <a:xfrm>
            <a:off x="866600" y="13832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Berisikan output permintaan Data Pemesan : Nama, NoHP, Email, Alamat</a:t>
            </a:r>
            <a:endParaRPr/>
          </a:p>
          <a:p>
            <a:pPr indent="-311150" lvl="0" marL="457200" rtl="0" algn="l">
              <a:spcBef>
                <a:spcPts val="0"/>
              </a:spcBef>
              <a:spcAft>
                <a:spcPts val="0"/>
              </a:spcAft>
              <a:buSzPts val="1300"/>
              <a:buChar char="●"/>
            </a:pPr>
            <a:r>
              <a:rPr lang="en"/>
              <a:t>G</a:t>
            </a:r>
            <a:r>
              <a:rPr lang="en"/>
              <a:t>etline berfungsi untuk mendapatkan inputan penuh dalam satu baris</a:t>
            </a:r>
            <a:endParaRPr/>
          </a:p>
          <a:p>
            <a:pPr indent="-311150" lvl="0" marL="457200" rtl="0" algn="l">
              <a:spcBef>
                <a:spcPts val="0"/>
              </a:spcBef>
              <a:spcAft>
                <a:spcPts val="0"/>
              </a:spcAft>
              <a:buSzPts val="1300"/>
              <a:buChar char="●"/>
            </a:pPr>
            <a:r>
              <a:rPr lang="en"/>
              <a:t>Cin, input secara token, yang berarti input dipisahkan oleh spasi atau newline.</a:t>
            </a:r>
            <a:endParaRPr/>
          </a:p>
          <a:p>
            <a:pPr indent="-311150" lvl="0" marL="457200" rtl="0" algn="l">
              <a:spcBef>
                <a:spcPts val="0"/>
              </a:spcBef>
              <a:spcAft>
                <a:spcPts val="0"/>
              </a:spcAft>
              <a:buSzPts val="1300"/>
              <a:buChar char="●"/>
            </a:pPr>
            <a:r>
              <a:rPr lang="en"/>
              <a:t>Inputan Data akan tersimpan dan akan di tamplikan di akhir detail pesanan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Alasan menggunakan getline anatara lain :</a:t>
            </a:r>
            <a:endParaRPr/>
          </a:p>
          <a:p>
            <a:pPr indent="-311150" lvl="0" marL="457200" rtl="0" algn="l">
              <a:spcBef>
                <a:spcPts val="1200"/>
              </a:spcBef>
              <a:spcAft>
                <a:spcPts val="0"/>
              </a:spcAft>
              <a:buSzPts val="1300"/>
              <a:buChar char="●"/>
            </a:pPr>
            <a:r>
              <a:rPr lang="en"/>
              <a:t>Dikarnakan aplikasi inputan Data Pemesan mengandung spasi maka harus mengunakan getline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Pemanggilan Fungsi Menu Produk</a:t>
            </a:r>
            <a:endParaRPr/>
          </a:p>
        </p:txBody>
      </p:sp>
      <p:sp>
        <p:nvSpPr>
          <p:cNvPr id="170" name="Google Shape;170;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b="1" lang="en" sz="1750">
                <a:solidFill>
                  <a:srgbClr val="61AFEF"/>
                </a:solidFill>
                <a:highlight>
                  <a:srgbClr val="282C34"/>
                </a:highlight>
                <a:latin typeface="Courier New"/>
                <a:ea typeface="Courier New"/>
                <a:cs typeface="Courier New"/>
                <a:sym typeface="Courier New"/>
              </a:rPr>
              <a:t>menuProduk</a:t>
            </a:r>
            <a:r>
              <a:rPr lang="en" sz="1750">
                <a:solidFill>
                  <a:srgbClr val="ABB2BF"/>
                </a:solidFill>
                <a:highlight>
                  <a:srgbClr val="282C34"/>
                </a:highlight>
                <a:latin typeface="Courier New"/>
                <a:ea typeface="Courier New"/>
                <a:cs typeface="Courier New"/>
                <a:sym typeface="Courier New"/>
              </a:rPr>
              <a:t>();</a:t>
            </a:r>
            <a:endParaRPr sz="1750">
              <a:solidFill>
                <a:srgbClr val="ABB2BF"/>
              </a:solidFill>
              <a:highlight>
                <a:srgbClr val="282C34"/>
              </a:highlight>
              <a:latin typeface="Courier New"/>
              <a:ea typeface="Courier New"/>
              <a:cs typeface="Courier New"/>
              <a:sym typeface="Courier New"/>
            </a:endParaRPr>
          </a:p>
          <a:p>
            <a:pPr indent="-311150" lvl="0" marL="457200" rtl="0" algn="l">
              <a:spcBef>
                <a:spcPts val="0"/>
              </a:spcBef>
              <a:spcAft>
                <a:spcPts val="0"/>
              </a:spcAft>
              <a:buSzPts val="1300"/>
              <a:buChar char="●"/>
            </a:pPr>
            <a:r>
              <a:rPr lang="en"/>
              <a:t>Merupakan suatu fungsi yang telah dideklarasikan sebelumnya dalam program. </a:t>
            </a:r>
            <a:endParaRPr/>
          </a:p>
          <a:p>
            <a:pPr indent="-311150" lvl="0" marL="457200" rtl="0" algn="l">
              <a:spcBef>
                <a:spcPts val="0"/>
              </a:spcBef>
              <a:spcAft>
                <a:spcPts val="0"/>
              </a:spcAft>
              <a:buSzPts val="1300"/>
              <a:buChar char="●"/>
            </a:pPr>
            <a:r>
              <a:rPr lang="en"/>
              <a:t>Dengan memanggil fungsi ini, program akan menjalankan kode yang ada di dalam fungsi menuProduk().</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Fungsi menu produk</a:t>
            </a:r>
            <a:endParaRPr/>
          </a:p>
        </p:txBody>
      </p:sp>
      <p:sp>
        <p:nvSpPr>
          <p:cNvPr id="176" name="Google Shape;176;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650">
                <a:solidFill>
                  <a:srgbClr val="C678DD"/>
                </a:solidFill>
                <a:highlight>
                  <a:srgbClr val="282C34"/>
                </a:highlight>
                <a:latin typeface="Courier New"/>
                <a:ea typeface="Courier New"/>
                <a:cs typeface="Courier New"/>
                <a:sym typeface="Courier New"/>
              </a:rPr>
              <a:t>void</a:t>
            </a:r>
            <a:r>
              <a:rPr lang="en" sz="1650">
                <a:solidFill>
                  <a:srgbClr val="ABB2BF"/>
                </a:solidFill>
                <a:highlight>
                  <a:srgbClr val="282C34"/>
                </a:highlight>
                <a:latin typeface="Courier New"/>
                <a:ea typeface="Courier New"/>
                <a:cs typeface="Courier New"/>
                <a:sym typeface="Courier New"/>
              </a:rPr>
              <a:t> </a:t>
            </a:r>
            <a:r>
              <a:rPr b="1" lang="en" sz="1650">
                <a:solidFill>
                  <a:srgbClr val="61AFEF"/>
                </a:solidFill>
                <a:highlight>
                  <a:srgbClr val="282C34"/>
                </a:highlight>
                <a:latin typeface="Courier New"/>
                <a:ea typeface="Courier New"/>
                <a:cs typeface="Courier New"/>
                <a:sym typeface="Courier New"/>
              </a:rPr>
              <a:t>menuProduk</a:t>
            </a:r>
            <a:r>
              <a:rPr lang="en" sz="1650">
                <a:solidFill>
                  <a:srgbClr val="ABB2BF"/>
                </a:solidFill>
                <a:highlight>
                  <a:srgbClr val="282C34"/>
                </a:highlight>
                <a:latin typeface="Courier New"/>
                <a:ea typeface="Courier New"/>
                <a:cs typeface="Courier New"/>
                <a:sym typeface="Courier New"/>
              </a:rPr>
              <a:t>()</a:t>
            </a:r>
            <a:endParaRPr sz="1650">
              <a:solidFill>
                <a:srgbClr val="ABB2BF"/>
              </a:solidFill>
              <a:highlight>
                <a:srgbClr val="282C34"/>
              </a:highlight>
              <a:latin typeface="Courier New"/>
              <a:ea typeface="Courier New"/>
              <a:cs typeface="Courier New"/>
              <a:sym typeface="Courier New"/>
            </a:endParaRPr>
          </a:p>
          <a:p>
            <a:pPr indent="-311150" lvl="0" marL="457200" rtl="0" algn="l">
              <a:spcBef>
                <a:spcPts val="0"/>
              </a:spcBef>
              <a:spcAft>
                <a:spcPts val="0"/>
              </a:spcAft>
              <a:buSzPts val="1300"/>
              <a:buChar char="●"/>
            </a:pPr>
            <a:r>
              <a:rPr lang="en"/>
              <a:t>Sebuah Fungsi yang kami buat untuk menampilkan produk-produk ,</a:t>
            </a:r>
            <a:endParaRPr/>
          </a:p>
          <a:p>
            <a:pPr indent="-311150" lvl="0" marL="457200" rtl="0" algn="l">
              <a:spcBef>
                <a:spcPts val="0"/>
              </a:spcBef>
              <a:spcAft>
                <a:spcPts val="0"/>
              </a:spcAft>
              <a:buSzPts val="1300"/>
              <a:buChar char="●"/>
            </a:pPr>
            <a:r>
              <a:rPr lang="en"/>
              <a:t>Di dalam fungsi ini mengandung permintaan inputan, Looping do while dan Nestedif.</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Inisialisasi Variabel Lokal</a:t>
            </a:r>
            <a:endParaRPr/>
          </a:p>
        </p:txBody>
      </p:sp>
      <p:sp>
        <p:nvSpPr>
          <p:cNvPr id="182" name="Google Shape;182;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350">
                <a:solidFill>
                  <a:srgbClr val="C678DD"/>
                </a:solidFill>
                <a:highlight>
                  <a:srgbClr val="282C34"/>
                </a:highlight>
                <a:latin typeface="Courier New"/>
                <a:ea typeface="Courier New"/>
                <a:cs typeface="Courier New"/>
                <a:sym typeface="Courier New"/>
              </a:rPr>
              <a:t>char</a:t>
            </a:r>
            <a:r>
              <a:rPr lang="en" sz="1350">
                <a:solidFill>
                  <a:srgbClr val="ABB2BF"/>
                </a:solidFill>
                <a:highlight>
                  <a:srgbClr val="282C34"/>
                </a:highlight>
                <a:latin typeface="Courier New"/>
                <a:ea typeface="Courier New"/>
                <a:cs typeface="Courier New"/>
                <a:sym typeface="Courier New"/>
              </a:rPr>
              <a:t> </a:t>
            </a:r>
            <a:r>
              <a:rPr lang="en" sz="1350">
                <a:solidFill>
                  <a:srgbClr val="E06C75"/>
                </a:solidFill>
                <a:highlight>
                  <a:srgbClr val="282C34"/>
                </a:highlight>
                <a:latin typeface="Courier New"/>
                <a:ea typeface="Courier New"/>
                <a:cs typeface="Courier New"/>
                <a:sym typeface="Courier New"/>
              </a:rPr>
              <a:t>lanjut</a:t>
            </a:r>
            <a:r>
              <a:rPr lang="en" sz="1350">
                <a:solidFill>
                  <a:srgbClr val="ABB2BF"/>
                </a:solidFill>
                <a:highlight>
                  <a:srgbClr val="282C34"/>
                </a:highlight>
                <a:latin typeface="Courier New"/>
                <a:ea typeface="Courier New"/>
                <a:cs typeface="Courier New"/>
                <a:sym typeface="Courier New"/>
              </a:rPr>
              <a:t>;</a:t>
            </a:r>
            <a:endParaRPr sz="1350">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C678DD"/>
                </a:solidFill>
                <a:highlight>
                  <a:srgbClr val="282C34"/>
                </a:highlight>
                <a:latin typeface="Courier New"/>
                <a:ea typeface="Courier New"/>
                <a:cs typeface="Courier New"/>
                <a:sym typeface="Courier New"/>
              </a:rPr>
              <a:t>int</a:t>
            </a:r>
            <a:r>
              <a:rPr lang="en" sz="1350">
                <a:solidFill>
                  <a:srgbClr val="ABB2BF"/>
                </a:solidFill>
                <a:highlight>
                  <a:srgbClr val="282C34"/>
                </a:highlight>
                <a:latin typeface="Courier New"/>
                <a:ea typeface="Courier New"/>
                <a:cs typeface="Courier New"/>
                <a:sym typeface="Courier New"/>
              </a:rPr>
              <a:t> </a:t>
            </a:r>
            <a:r>
              <a:rPr lang="en" sz="1350">
                <a:solidFill>
                  <a:srgbClr val="E06C75"/>
                </a:solidFill>
                <a:highlight>
                  <a:srgbClr val="282C34"/>
                </a:highlight>
                <a:latin typeface="Courier New"/>
                <a:ea typeface="Courier New"/>
                <a:cs typeface="Courier New"/>
                <a:sym typeface="Courier New"/>
              </a:rPr>
              <a:t>pilihan</a:t>
            </a:r>
            <a:r>
              <a:rPr lang="en" sz="1350">
                <a:solidFill>
                  <a:srgbClr val="ABB2BF"/>
                </a:solidFill>
                <a:highlight>
                  <a:srgbClr val="282C34"/>
                </a:highlight>
                <a:latin typeface="Courier New"/>
                <a:ea typeface="Courier New"/>
                <a:cs typeface="Courier New"/>
                <a:sym typeface="Courier New"/>
              </a:rPr>
              <a:t>, </a:t>
            </a:r>
            <a:r>
              <a:rPr lang="en" sz="1350">
                <a:solidFill>
                  <a:srgbClr val="E06C75"/>
                </a:solidFill>
                <a:highlight>
                  <a:srgbClr val="282C34"/>
                </a:highlight>
                <a:latin typeface="Courier New"/>
                <a:ea typeface="Courier New"/>
                <a:cs typeface="Courier New"/>
                <a:sym typeface="Courier New"/>
              </a:rPr>
              <a:t>pilihspek</a:t>
            </a:r>
            <a:r>
              <a:rPr lang="en" sz="1350">
                <a:solidFill>
                  <a:srgbClr val="ABB2BF"/>
                </a:solidFill>
                <a:highlight>
                  <a:srgbClr val="282C34"/>
                </a:highlight>
                <a:latin typeface="Courier New"/>
                <a:ea typeface="Courier New"/>
                <a:cs typeface="Courier New"/>
                <a:sym typeface="Courier New"/>
              </a:rPr>
              <a:t>, </a:t>
            </a:r>
            <a:r>
              <a:rPr lang="en" sz="1350">
                <a:solidFill>
                  <a:srgbClr val="E06C75"/>
                </a:solidFill>
                <a:highlight>
                  <a:srgbClr val="282C34"/>
                </a:highlight>
                <a:latin typeface="Courier New"/>
                <a:ea typeface="Courier New"/>
                <a:cs typeface="Courier New"/>
                <a:sym typeface="Courier New"/>
              </a:rPr>
              <a:t>jmlpesan</a:t>
            </a:r>
            <a:r>
              <a:rPr lang="en" sz="1350">
                <a:solidFill>
                  <a:srgbClr val="ABB2BF"/>
                </a:solidFill>
                <a:highlight>
                  <a:srgbClr val="282C34"/>
                </a:highlight>
                <a:latin typeface="Courier New"/>
                <a:ea typeface="Courier New"/>
                <a:cs typeface="Courier New"/>
                <a:sym typeface="Courier New"/>
              </a:rPr>
              <a:t>;</a:t>
            </a:r>
            <a:endParaRPr sz="1350">
              <a:solidFill>
                <a:srgbClr val="ABB2BF"/>
              </a:solidFill>
              <a:highlight>
                <a:srgbClr val="282C34"/>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Output Menu Produk</a:t>
            </a:r>
            <a:endParaRPr/>
          </a:p>
        </p:txBody>
      </p:sp>
      <p:sp>
        <p:nvSpPr>
          <p:cNvPr id="188" name="Google Shape;188;p30"/>
          <p:cNvSpPr txBox="1"/>
          <p:nvPr>
            <p:ph idx="1" type="body"/>
          </p:nvPr>
        </p:nvSpPr>
        <p:spPr>
          <a:xfrm>
            <a:off x="729450" y="2078875"/>
            <a:ext cx="7688700" cy="2898300"/>
          </a:xfrm>
          <a:prstGeom prst="rect">
            <a:avLst/>
          </a:prstGeom>
        </p:spPr>
        <p:txBody>
          <a:bodyPr anchorCtr="0" anchor="t" bIns="91425" lIns="91425" spcFirstLastPara="1" rIns="91425" wrap="square" tIns="91425">
            <a:noAutofit/>
          </a:bodyPr>
          <a:lstStyle/>
          <a:p>
            <a:pPr indent="0" lvl="0" marL="0" rtl="0" algn="l">
              <a:lnSpc>
                <a:spcPct val="115714"/>
              </a:lnSpc>
              <a:spcBef>
                <a:spcPts val="0"/>
              </a:spcBef>
              <a:spcAft>
                <a:spcPts val="0"/>
              </a:spcAft>
              <a:buSzPts val="688"/>
              <a:buNone/>
            </a:pPr>
            <a:r>
              <a:rPr lang="en" sz="956">
                <a:solidFill>
                  <a:srgbClr val="E06C75"/>
                </a:solidFill>
                <a:highlight>
                  <a:srgbClr val="282C34"/>
                </a:highlight>
                <a:latin typeface="Courier New"/>
                <a:ea typeface="Courier New"/>
                <a:cs typeface="Courier New"/>
                <a:sym typeface="Courier New"/>
              </a:rPr>
              <a:t>cout</a:t>
            </a:r>
            <a:r>
              <a:rPr lang="en" sz="956">
                <a:solidFill>
                  <a:srgbClr val="ABB2BF"/>
                </a:solidFill>
                <a:highlight>
                  <a:srgbClr val="282C34"/>
                </a:highlight>
                <a:latin typeface="Courier New"/>
                <a:ea typeface="Courier New"/>
                <a:cs typeface="Courier New"/>
                <a:sym typeface="Courier New"/>
              </a:rPr>
              <a:t> </a:t>
            </a:r>
            <a:r>
              <a:rPr b="1" lang="en" sz="956">
                <a:solidFill>
                  <a:srgbClr val="61AFEF"/>
                </a:solidFill>
                <a:highlight>
                  <a:srgbClr val="282C34"/>
                </a:highlight>
                <a:latin typeface="Courier New"/>
                <a:ea typeface="Courier New"/>
                <a:cs typeface="Courier New"/>
                <a:sym typeface="Courier New"/>
              </a:rPr>
              <a:t>&lt;&lt;</a:t>
            </a:r>
            <a:r>
              <a:rPr lang="en" sz="956">
                <a:solidFill>
                  <a:srgbClr val="ABB2BF"/>
                </a:solidFill>
                <a:highlight>
                  <a:srgbClr val="282C34"/>
                </a:highlight>
                <a:latin typeface="Courier New"/>
                <a:ea typeface="Courier New"/>
                <a:cs typeface="Courier New"/>
                <a:sym typeface="Courier New"/>
              </a:rPr>
              <a:t> </a:t>
            </a:r>
            <a:r>
              <a:rPr lang="en" sz="956">
                <a:solidFill>
                  <a:srgbClr val="98C379"/>
                </a:solidFill>
                <a:highlight>
                  <a:srgbClr val="282C34"/>
                </a:highlight>
                <a:latin typeface="Courier New"/>
                <a:ea typeface="Courier New"/>
                <a:cs typeface="Courier New"/>
                <a:sym typeface="Courier New"/>
              </a:rPr>
              <a:t>"=================================================================== </a:t>
            </a:r>
            <a:r>
              <a:rPr lang="en" sz="956">
                <a:solidFill>
                  <a:srgbClr val="56B6C2"/>
                </a:solidFill>
                <a:highlight>
                  <a:srgbClr val="282C34"/>
                </a:highlight>
                <a:latin typeface="Courier New"/>
                <a:ea typeface="Courier New"/>
                <a:cs typeface="Courier New"/>
                <a:sym typeface="Courier New"/>
              </a:rPr>
              <a:t>\n</a:t>
            </a:r>
            <a:r>
              <a:rPr lang="en" sz="956">
                <a:solidFill>
                  <a:srgbClr val="98C379"/>
                </a:solidFill>
                <a:highlight>
                  <a:srgbClr val="282C34"/>
                </a:highlight>
                <a:latin typeface="Courier New"/>
                <a:ea typeface="Courier New"/>
                <a:cs typeface="Courier New"/>
                <a:sym typeface="Courier New"/>
              </a:rPr>
              <a:t>"</a:t>
            </a:r>
            <a:r>
              <a:rPr lang="en" sz="956">
                <a:solidFill>
                  <a:srgbClr val="ABB2BF"/>
                </a:solidFill>
                <a:highlight>
                  <a:srgbClr val="282C34"/>
                </a:highlight>
                <a:latin typeface="Courier New"/>
                <a:ea typeface="Courier New"/>
                <a:cs typeface="Courier New"/>
                <a:sym typeface="Courier New"/>
              </a:rPr>
              <a:t>;</a:t>
            </a:r>
            <a:endParaRPr sz="956">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688"/>
              <a:buNone/>
            </a:pPr>
            <a:r>
              <a:rPr lang="en" sz="956">
                <a:solidFill>
                  <a:srgbClr val="ABB2BF"/>
                </a:solidFill>
                <a:highlight>
                  <a:srgbClr val="282C34"/>
                </a:highlight>
                <a:latin typeface="Courier New"/>
                <a:ea typeface="Courier New"/>
                <a:cs typeface="Courier New"/>
                <a:sym typeface="Courier New"/>
              </a:rPr>
              <a:t>        </a:t>
            </a:r>
            <a:r>
              <a:rPr lang="en" sz="956">
                <a:solidFill>
                  <a:srgbClr val="E06C75"/>
                </a:solidFill>
                <a:highlight>
                  <a:srgbClr val="282C34"/>
                </a:highlight>
                <a:latin typeface="Courier New"/>
                <a:ea typeface="Courier New"/>
                <a:cs typeface="Courier New"/>
                <a:sym typeface="Courier New"/>
              </a:rPr>
              <a:t>cout</a:t>
            </a:r>
            <a:r>
              <a:rPr lang="en" sz="956">
                <a:solidFill>
                  <a:srgbClr val="ABB2BF"/>
                </a:solidFill>
                <a:highlight>
                  <a:srgbClr val="282C34"/>
                </a:highlight>
                <a:latin typeface="Courier New"/>
                <a:ea typeface="Courier New"/>
                <a:cs typeface="Courier New"/>
                <a:sym typeface="Courier New"/>
              </a:rPr>
              <a:t> </a:t>
            </a:r>
            <a:r>
              <a:rPr b="1" lang="en" sz="956">
                <a:solidFill>
                  <a:srgbClr val="61AFEF"/>
                </a:solidFill>
                <a:highlight>
                  <a:srgbClr val="282C34"/>
                </a:highlight>
                <a:latin typeface="Courier New"/>
                <a:ea typeface="Courier New"/>
                <a:cs typeface="Courier New"/>
                <a:sym typeface="Courier New"/>
              </a:rPr>
              <a:t>&lt;&lt;</a:t>
            </a:r>
            <a:r>
              <a:rPr lang="en" sz="956">
                <a:solidFill>
                  <a:srgbClr val="ABB2BF"/>
                </a:solidFill>
                <a:highlight>
                  <a:srgbClr val="282C34"/>
                </a:highlight>
                <a:latin typeface="Courier New"/>
                <a:ea typeface="Courier New"/>
                <a:cs typeface="Courier New"/>
                <a:sym typeface="Courier New"/>
              </a:rPr>
              <a:t> </a:t>
            </a:r>
            <a:r>
              <a:rPr lang="en" sz="956">
                <a:solidFill>
                  <a:srgbClr val="98C379"/>
                </a:solidFill>
                <a:highlight>
                  <a:srgbClr val="282C34"/>
                </a:highlight>
                <a:latin typeface="Courier New"/>
                <a:ea typeface="Courier New"/>
                <a:cs typeface="Courier New"/>
                <a:sym typeface="Courier New"/>
              </a:rPr>
              <a:t>"          APLIKASI PEMESANAN BARANG PT INTAN NUSA KARYA </a:t>
            </a:r>
            <a:r>
              <a:rPr lang="en" sz="956">
                <a:solidFill>
                  <a:srgbClr val="56B6C2"/>
                </a:solidFill>
                <a:highlight>
                  <a:srgbClr val="282C34"/>
                </a:highlight>
                <a:latin typeface="Courier New"/>
                <a:ea typeface="Courier New"/>
                <a:cs typeface="Courier New"/>
                <a:sym typeface="Courier New"/>
              </a:rPr>
              <a:t>\n</a:t>
            </a:r>
            <a:r>
              <a:rPr lang="en" sz="956">
                <a:solidFill>
                  <a:srgbClr val="98C379"/>
                </a:solidFill>
                <a:highlight>
                  <a:srgbClr val="282C34"/>
                </a:highlight>
                <a:latin typeface="Courier New"/>
                <a:ea typeface="Courier New"/>
                <a:cs typeface="Courier New"/>
                <a:sym typeface="Courier New"/>
              </a:rPr>
              <a:t>"</a:t>
            </a:r>
            <a:r>
              <a:rPr lang="en" sz="956">
                <a:solidFill>
                  <a:srgbClr val="ABB2BF"/>
                </a:solidFill>
                <a:highlight>
                  <a:srgbClr val="282C34"/>
                </a:highlight>
                <a:latin typeface="Courier New"/>
                <a:ea typeface="Courier New"/>
                <a:cs typeface="Courier New"/>
                <a:sym typeface="Courier New"/>
              </a:rPr>
              <a:t>;</a:t>
            </a:r>
            <a:endParaRPr sz="956">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688"/>
              <a:buNone/>
            </a:pPr>
            <a:r>
              <a:rPr lang="en" sz="956">
                <a:solidFill>
                  <a:srgbClr val="ABB2BF"/>
                </a:solidFill>
                <a:highlight>
                  <a:srgbClr val="282C34"/>
                </a:highlight>
                <a:latin typeface="Courier New"/>
                <a:ea typeface="Courier New"/>
                <a:cs typeface="Courier New"/>
                <a:sym typeface="Courier New"/>
              </a:rPr>
              <a:t>        </a:t>
            </a:r>
            <a:r>
              <a:rPr lang="en" sz="956">
                <a:solidFill>
                  <a:srgbClr val="E06C75"/>
                </a:solidFill>
                <a:highlight>
                  <a:srgbClr val="282C34"/>
                </a:highlight>
                <a:latin typeface="Courier New"/>
                <a:ea typeface="Courier New"/>
                <a:cs typeface="Courier New"/>
                <a:sym typeface="Courier New"/>
              </a:rPr>
              <a:t>cout</a:t>
            </a:r>
            <a:r>
              <a:rPr lang="en" sz="956">
                <a:solidFill>
                  <a:srgbClr val="ABB2BF"/>
                </a:solidFill>
                <a:highlight>
                  <a:srgbClr val="282C34"/>
                </a:highlight>
                <a:latin typeface="Courier New"/>
                <a:ea typeface="Courier New"/>
                <a:cs typeface="Courier New"/>
                <a:sym typeface="Courier New"/>
              </a:rPr>
              <a:t> </a:t>
            </a:r>
            <a:r>
              <a:rPr b="1" lang="en" sz="956">
                <a:solidFill>
                  <a:srgbClr val="61AFEF"/>
                </a:solidFill>
                <a:highlight>
                  <a:srgbClr val="282C34"/>
                </a:highlight>
                <a:latin typeface="Courier New"/>
                <a:ea typeface="Courier New"/>
                <a:cs typeface="Courier New"/>
                <a:sym typeface="Courier New"/>
              </a:rPr>
              <a:t>&lt;&lt;</a:t>
            </a:r>
            <a:r>
              <a:rPr lang="en" sz="956">
                <a:solidFill>
                  <a:srgbClr val="ABB2BF"/>
                </a:solidFill>
                <a:highlight>
                  <a:srgbClr val="282C34"/>
                </a:highlight>
                <a:latin typeface="Courier New"/>
                <a:ea typeface="Courier New"/>
                <a:cs typeface="Courier New"/>
                <a:sym typeface="Courier New"/>
              </a:rPr>
              <a:t> </a:t>
            </a:r>
            <a:r>
              <a:rPr lang="en" sz="956">
                <a:solidFill>
                  <a:srgbClr val="98C379"/>
                </a:solidFill>
                <a:highlight>
                  <a:srgbClr val="282C34"/>
                </a:highlight>
                <a:latin typeface="Courier New"/>
                <a:ea typeface="Courier New"/>
                <a:cs typeface="Courier New"/>
                <a:sym typeface="Courier New"/>
              </a:rPr>
              <a:t>"=================================================================== </a:t>
            </a:r>
            <a:r>
              <a:rPr lang="en" sz="956">
                <a:solidFill>
                  <a:srgbClr val="56B6C2"/>
                </a:solidFill>
                <a:highlight>
                  <a:srgbClr val="282C34"/>
                </a:highlight>
                <a:latin typeface="Courier New"/>
                <a:ea typeface="Courier New"/>
                <a:cs typeface="Courier New"/>
                <a:sym typeface="Courier New"/>
              </a:rPr>
              <a:t>\n</a:t>
            </a:r>
            <a:r>
              <a:rPr lang="en" sz="956">
                <a:solidFill>
                  <a:srgbClr val="98C379"/>
                </a:solidFill>
                <a:highlight>
                  <a:srgbClr val="282C34"/>
                </a:highlight>
                <a:latin typeface="Courier New"/>
                <a:ea typeface="Courier New"/>
                <a:cs typeface="Courier New"/>
                <a:sym typeface="Courier New"/>
              </a:rPr>
              <a:t>"</a:t>
            </a:r>
            <a:r>
              <a:rPr lang="en" sz="956">
                <a:solidFill>
                  <a:srgbClr val="ABB2BF"/>
                </a:solidFill>
                <a:highlight>
                  <a:srgbClr val="282C34"/>
                </a:highlight>
                <a:latin typeface="Courier New"/>
                <a:ea typeface="Courier New"/>
                <a:cs typeface="Courier New"/>
                <a:sym typeface="Courier New"/>
              </a:rPr>
              <a:t>;</a:t>
            </a:r>
            <a:endParaRPr sz="956">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688"/>
              <a:buNone/>
            </a:pPr>
            <a:r>
              <a:rPr lang="en" sz="956">
                <a:solidFill>
                  <a:srgbClr val="ABB2BF"/>
                </a:solidFill>
                <a:highlight>
                  <a:srgbClr val="282C34"/>
                </a:highlight>
                <a:latin typeface="Courier New"/>
                <a:ea typeface="Courier New"/>
                <a:cs typeface="Courier New"/>
                <a:sym typeface="Courier New"/>
              </a:rPr>
              <a:t>        </a:t>
            </a:r>
            <a:r>
              <a:rPr lang="en" sz="956">
                <a:solidFill>
                  <a:srgbClr val="E06C75"/>
                </a:solidFill>
                <a:highlight>
                  <a:srgbClr val="282C34"/>
                </a:highlight>
                <a:latin typeface="Courier New"/>
                <a:ea typeface="Courier New"/>
                <a:cs typeface="Courier New"/>
                <a:sym typeface="Courier New"/>
              </a:rPr>
              <a:t>cout</a:t>
            </a:r>
            <a:r>
              <a:rPr lang="en" sz="956">
                <a:solidFill>
                  <a:srgbClr val="ABB2BF"/>
                </a:solidFill>
                <a:highlight>
                  <a:srgbClr val="282C34"/>
                </a:highlight>
                <a:latin typeface="Courier New"/>
                <a:ea typeface="Courier New"/>
                <a:cs typeface="Courier New"/>
                <a:sym typeface="Courier New"/>
              </a:rPr>
              <a:t> </a:t>
            </a:r>
            <a:r>
              <a:rPr b="1" lang="en" sz="956">
                <a:solidFill>
                  <a:srgbClr val="61AFEF"/>
                </a:solidFill>
                <a:highlight>
                  <a:srgbClr val="282C34"/>
                </a:highlight>
                <a:latin typeface="Courier New"/>
                <a:ea typeface="Courier New"/>
                <a:cs typeface="Courier New"/>
                <a:sym typeface="Courier New"/>
              </a:rPr>
              <a:t>&lt;&lt;</a:t>
            </a:r>
            <a:r>
              <a:rPr lang="en" sz="956">
                <a:solidFill>
                  <a:srgbClr val="ABB2BF"/>
                </a:solidFill>
                <a:highlight>
                  <a:srgbClr val="282C34"/>
                </a:highlight>
                <a:latin typeface="Courier New"/>
                <a:ea typeface="Courier New"/>
                <a:cs typeface="Courier New"/>
                <a:sym typeface="Courier New"/>
              </a:rPr>
              <a:t> </a:t>
            </a:r>
            <a:r>
              <a:rPr lang="en" sz="956">
                <a:solidFill>
                  <a:srgbClr val="98C379"/>
                </a:solidFill>
                <a:highlight>
                  <a:srgbClr val="282C34"/>
                </a:highlight>
                <a:latin typeface="Courier New"/>
                <a:ea typeface="Courier New"/>
                <a:cs typeface="Courier New"/>
                <a:sym typeface="Courier New"/>
              </a:rPr>
              <a:t>"SELAMAT DATANG "</a:t>
            </a:r>
            <a:r>
              <a:rPr lang="en" sz="956">
                <a:solidFill>
                  <a:srgbClr val="ABB2BF"/>
                </a:solidFill>
                <a:highlight>
                  <a:srgbClr val="282C34"/>
                </a:highlight>
                <a:latin typeface="Courier New"/>
                <a:ea typeface="Courier New"/>
                <a:cs typeface="Courier New"/>
                <a:sym typeface="Courier New"/>
              </a:rPr>
              <a:t> </a:t>
            </a:r>
            <a:r>
              <a:rPr b="1" lang="en" sz="956">
                <a:solidFill>
                  <a:srgbClr val="61AFEF"/>
                </a:solidFill>
                <a:highlight>
                  <a:srgbClr val="282C34"/>
                </a:highlight>
                <a:latin typeface="Courier New"/>
                <a:ea typeface="Courier New"/>
                <a:cs typeface="Courier New"/>
                <a:sym typeface="Courier New"/>
              </a:rPr>
              <a:t>&lt;&lt;</a:t>
            </a:r>
            <a:r>
              <a:rPr lang="en" sz="956">
                <a:solidFill>
                  <a:srgbClr val="ABB2BF"/>
                </a:solidFill>
                <a:highlight>
                  <a:srgbClr val="282C34"/>
                </a:highlight>
                <a:latin typeface="Courier New"/>
                <a:ea typeface="Courier New"/>
                <a:cs typeface="Courier New"/>
                <a:sym typeface="Courier New"/>
              </a:rPr>
              <a:t> </a:t>
            </a:r>
            <a:r>
              <a:rPr lang="en" sz="956">
                <a:solidFill>
                  <a:srgbClr val="E06C75"/>
                </a:solidFill>
                <a:highlight>
                  <a:srgbClr val="282C34"/>
                </a:highlight>
                <a:latin typeface="Courier New"/>
                <a:ea typeface="Courier New"/>
                <a:cs typeface="Courier New"/>
                <a:sym typeface="Courier New"/>
              </a:rPr>
              <a:t>namaPemesan</a:t>
            </a:r>
            <a:r>
              <a:rPr lang="en" sz="956">
                <a:solidFill>
                  <a:srgbClr val="ABB2BF"/>
                </a:solidFill>
                <a:highlight>
                  <a:srgbClr val="282C34"/>
                </a:highlight>
                <a:latin typeface="Courier New"/>
                <a:ea typeface="Courier New"/>
                <a:cs typeface="Courier New"/>
                <a:sym typeface="Courier New"/>
              </a:rPr>
              <a:t> </a:t>
            </a:r>
            <a:r>
              <a:rPr b="1" lang="en" sz="956">
                <a:solidFill>
                  <a:srgbClr val="61AFEF"/>
                </a:solidFill>
                <a:highlight>
                  <a:srgbClr val="282C34"/>
                </a:highlight>
                <a:latin typeface="Courier New"/>
                <a:ea typeface="Courier New"/>
                <a:cs typeface="Courier New"/>
                <a:sym typeface="Courier New"/>
              </a:rPr>
              <a:t>&lt;&lt;</a:t>
            </a:r>
            <a:r>
              <a:rPr lang="en" sz="956">
                <a:solidFill>
                  <a:srgbClr val="ABB2BF"/>
                </a:solidFill>
                <a:highlight>
                  <a:srgbClr val="282C34"/>
                </a:highlight>
                <a:latin typeface="Courier New"/>
                <a:ea typeface="Courier New"/>
                <a:cs typeface="Courier New"/>
                <a:sym typeface="Courier New"/>
              </a:rPr>
              <a:t> </a:t>
            </a:r>
            <a:r>
              <a:rPr b="1" lang="en" sz="956">
                <a:solidFill>
                  <a:srgbClr val="61AFEF"/>
                </a:solidFill>
                <a:highlight>
                  <a:srgbClr val="282C34"/>
                </a:highlight>
                <a:latin typeface="Courier New"/>
                <a:ea typeface="Courier New"/>
                <a:cs typeface="Courier New"/>
                <a:sym typeface="Courier New"/>
              </a:rPr>
              <a:t>endl</a:t>
            </a:r>
            <a:r>
              <a:rPr lang="en" sz="956">
                <a:solidFill>
                  <a:srgbClr val="ABB2BF"/>
                </a:solidFill>
                <a:highlight>
                  <a:srgbClr val="282C34"/>
                </a:highlight>
                <a:latin typeface="Courier New"/>
                <a:ea typeface="Courier New"/>
                <a:cs typeface="Courier New"/>
                <a:sym typeface="Courier New"/>
              </a:rPr>
              <a:t>;</a:t>
            </a:r>
            <a:endParaRPr sz="956">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688"/>
              <a:buNone/>
            </a:pPr>
            <a:r>
              <a:rPr lang="en" sz="956">
                <a:solidFill>
                  <a:srgbClr val="ABB2BF"/>
                </a:solidFill>
                <a:highlight>
                  <a:srgbClr val="282C34"/>
                </a:highlight>
                <a:latin typeface="Courier New"/>
                <a:ea typeface="Courier New"/>
                <a:cs typeface="Courier New"/>
                <a:sym typeface="Courier New"/>
              </a:rPr>
              <a:t>        </a:t>
            </a:r>
            <a:r>
              <a:rPr lang="en" sz="956">
                <a:solidFill>
                  <a:srgbClr val="E06C75"/>
                </a:solidFill>
                <a:highlight>
                  <a:srgbClr val="282C34"/>
                </a:highlight>
                <a:latin typeface="Courier New"/>
                <a:ea typeface="Courier New"/>
                <a:cs typeface="Courier New"/>
                <a:sym typeface="Courier New"/>
              </a:rPr>
              <a:t>cout</a:t>
            </a:r>
            <a:r>
              <a:rPr lang="en" sz="956">
                <a:solidFill>
                  <a:srgbClr val="ABB2BF"/>
                </a:solidFill>
                <a:highlight>
                  <a:srgbClr val="282C34"/>
                </a:highlight>
                <a:latin typeface="Courier New"/>
                <a:ea typeface="Courier New"/>
                <a:cs typeface="Courier New"/>
                <a:sym typeface="Courier New"/>
              </a:rPr>
              <a:t> </a:t>
            </a:r>
            <a:r>
              <a:rPr b="1" lang="en" sz="956">
                <a:solidFill>
                  <a:srgbClr val="61AFEF"/>
                </a:solidFill>
                <a:highlight>
                  <a:srgbClr val="282C34"/>
                </a:highlight>
                <a:latin typeface="Courier New"/>
                <a:ea typeface="Courier New"/>
                <a:cs typeface="Courier New"/>
                <a:sym typeface="Courier New"/>
              </a:rPr>
              <a:t>&lt;&lt;</a:t>
            </a:r>
            <a:r>
              <a:rPr lang="en" sz="956">
                <a:solidFill>
                  <a:srgbClr val="ABB2BF"/>
                </a:solidFill>
                <a:highlight>
                  <a:srgbClr val="282C34"/>
                </a:highlight>
                <a:latin typeface="Courier New"/>
                <a:ea typeface="Courier New"/>
                <a:cs typeface="Courier New"/>
                <a:sym typeface="Courier New"/>
              </a:rPr>
              <a:t> </a:t>
            </a:r>
            <a:r>
              <a:rPr b="1" lang="en" sz="956">
                <a:solidFill>
                  <a:srgbClr val="61AFEF"/>
                </a:solidFill>
                <a:highlight>
                  <a:srgbClr val="282C34"/>
                </a:highlight>
                <a:latin typeface="Courier New"/>
                <a:ea typeface="Courier New"/>
                <a:cs typeface="Courier New"/>
                <a:sym typeface="Courier New"/>
              </a:rPr>
              <a:t>endl</a:t>
            </a:r>
            <a:r>
              <a:rPr lang="en" sz="956">
                <a:solidFill>
                  <a:srgbClr val="ABB2BF"/>
                </a:solidFill>
                <a:highlight>
                  <a:srgbClr val="282C34"/>
                </a:highlight>
                <a:latin typeface="Courier New"/>
                <a:ea typeface="Courier New"/>
                <a:cs typeface="Courier New"/>
                <a:sym typeface="Courier New"/>
              </a:rPr>
              <a:t>;</a:t>
            </a:r>
            <a:endParaRPr sz="956">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688"/>
              <a:buNone/>
            </a:pPr>
            <a:r>
              <a:rPr lang="en" sz="956">
                <a:solidFill>
                  <a:srgbClr val="ABB2BF"/>
                </a:solidFill>
                <a:highlight>
                  <a:srgbClr val="282C34"/>
                </a:highlight>
                <a:latin typeface="Courier New"/>
                <a:ea typeface="Courier New"/>
                <a:cs typeface="Courier New"/>
                <a:sym typeface="Courier New"/>
              </a:rPr>
              <a:t>        </a:t>
            </a:r>
            <a:r>
              <a:rPr lang="en" sz="956">
                <a:solidFill>
                  <a:srgbClr val="E06C75"/>
                </a:solidFill>
                <a:highlight>
                  <a:srgbClr val="282C34"/>
                </a:highlight>
                <a:latin typeface="Courier New"/>
                <a:ea typeface="Courier New"/>
                <a:cs typeface="Courier New"/>
                <a:sym typeface="Courier New"/>
              </a:rPr>
              <a:t>cout</a:t>
            </a:r>
            <a:r>
              <a:rPr lang="en" sz="956">
                <a:solidFill>
                  <a:srgbClr val="ABB2BF"/>
                </a:solidFill>
                <a:highlight>
                  <a:srgbClr val="282C34"/>
                </a:highlight>
                <a:latin typeface="Courier New"/>
                <a:ea typeface="Courier New"/>
                <a:cs typeface="Courier New"/>
                <a:sym typeface="Courier New"/>
              </a:rPr>
              <a:t> </a:t>
            </a:r>
            <a:r>
              <a:rPr b="1" lang="en" sz="956">
                <a:solidFill>
                  <a:srgbClr val="61AFEF"/>
                </a:solidFill>
                <a:highlight>
                  <a:srgbClr val="282C34"/>
                </a:highlight>
                <a:latin typeface="Courier New"/>
                <a:ea typeface="Courier New"/>
                <a:cs typeface="Courier New"/>
                <a:sym typeface="Courier New"/>
              </a:rPr>
              <a:t>&lt;&lt;</a:t>
            </a:r>
            <a:r>
              <a:rPr lang="en" sz="956">
                <a:solidFill>
                  <a:srgbClr val="ABB2BF"/>
                </a:solidFill>
                <a:highlight>
                  <a:srgbClr val="282C34"/>
                </a:highlight>
                <a:latin typeface="Courier New"/>
                <a:ea typeface="Courier New"/>
                <a:cs typeface="Courier New"/>
                <a:sym typeface="Courier New"/>
              </a:rPr>
              <a:t> </a:t>
            </a:r>
            <a:r>
              <a:rPr lang="en" sz="956">
                <a:solidFill>
                  <a:srgbClr val="98C379"/>
                </a:solidFill>
                <a:highlight>
                  <a:srgbClr val="282C34"/>
                </a:highlight>
                <a:latin typeface="Courier New"/>
                <a:ea typeface="Courier New"/>
                <a:cs typeface="Courier New"/>
                <a:sym typeface="Courier New"/>
              </a:rPr>
              <a:t>"SILAHKAN PILIH PRODUK-PRODUK KAMI"</a:t>
            </a:r>
            <a:r>
              <a:rPr lang="en" sz="956">
                <a:solidFill>
                  <a:srgbClr val="ABB2BF"/>
                </a:solidFill>
                <a:highlight>
                  <a:srgbClr val="282C34"/>
                </a:highlight>
                <a:latin typeface="Courier New"/>
                <a:ea typeface="Courier New"/>
                <a:cs typeface="Courier New"/>
                <a:sym typeface="Courier New"/>
              </a:rPr>
              <a:t>;</a:t>
            </a:r>
            <a:endParaRPr sz="956">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688"/>
              <a:buNone/>
            </a:pPr>
            <a:r>
              <a:rPr lang="en" sz="956">
                <a:solidFill>
                  <a:srgbClr val="ABB2BF"/>
                </a:solidFill>
                <a:highlight>
                  <a:srgbClr val="282C34"/>
                </a:highlight>
                <a:latin typeface="Courier New"/>
                <a:ea typeface="Courier New"/>
                <a:cs typeface="Courier New"/>
                <a:sym typeface="Courier New"/>
              </a:rPr>
              <a:t>        </a:t>
            </a:r>
            <a:r>
              <a:rPr lang="en" sz="956">
                <a:solidFill>
                  <a:srgbClr val="E06C75"/>
                </a:solidFill>
                <a:highlight>
                  <a:srgbClr val="282C34"/>
                </a:highlight>
                <a:latin typeface="Courier New"/>
                <a:ea typeface="Courier New"/>
                <a:cs typeface="Courier New"/>
                <a:sym typeface="Courier New"/>
              </a:rPr>
              <a:t>cout</a:t>
            </a:r>
            <a:r>
              <a:rPr lang="en" sz="956">
                <a:solidFill>
                  <a:srgbClr val="ABB2BF"/>
                </a:solidFill>
                <a:highlight>
                  <a:srgbClr val="282C34"/>
                </a:highlight>
                <a:latin typeface="Courier New"/>
                <a:ea typeface="Courier New"/>
                <a:cs typeface="Courier New"/>
                <a:sym typeface="Courier New"/>
              </a:rPr>
              <a:t> </a:t>
            </a:r>
            <a:r>
              <a:rPr b="1" lang="en" sz="956">
                <a:solidFill>
                  <a:srgbClr val="61AFEF"/>
                </a:solidFill>
                <a:highlight>
                  <a:srgbClr val="282C34"/>
                </a:highlight>
                <a:latin typeface="Courier New"/>
                <a:ea typeface="Courier New"/>
                <a:cs typeface="Courier New"/>
                <a:sym typeface="Courier New"/>
              </a:rPr>
              <a:t>&lt;&lt;</a:t>
            </a:r>
            <a:r>
              <a:rPr lang="en" sz="956">
                <a:solidFill>
                  <a:srgbClr val="ABB2BF"/>
                </a:solidFill>
                <a:highlight>
                  <a:srgbClr val="282C34"/>
                </a:highlight>
                <a:latin typeface="Courier New"/>
                <a:ea typeface="Courier New"/>
                <a:cs typeface="Courier New"/>
                <a:sym typeface="Courier New"/>
              </a:rPr>
              <a:t> </a:t>
            </a:r>
            <a:r>
              <a:rPr b="1" lang="en" sz="956">
                <a:solidFill>
                  <a:srgbClr val="61AFEF"/>
                </a:solidFill>
                <a:highlight>
                  <a:srgbClr val="282C34"/>
                </a:highlight>
                <a:latin typeface="Courier New"/>
                <a:ea typeface="Courier New"/>
                <a:cs typeface="Courier New"/>
                <a:sym typeface="Courier New"/>
              </a:rPr>
              <a:t>endl</a:t>
            </a:r>
            <a:r>
              <a:rPr lang="en" sz="956">
                <a:solidFill>
                  <a:srgbClr val="ABB2BF"/>
                </a:solidFill>
                <a:highlight>
                  <a:srgbClr val="282C34"/>
                </a:highlight>
                <a:latin typeface="Courier New"/>
                <a:ea typeface="Courier New"/>
                <a:cs typeface="Courier New"/>
                <a:sym typeface="Courier New"/>
              </a:rPr>
              <a:t>;</a:t>
            </a:r>
            <a:endParaRPr sz="956">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688"/>
              <a:buNone/>
            </a:pPr>
            <a:r>
              <a:rPr lang="en" sz="956">
                <a:solidFill>
                  <a:srgbClr val="ABB2BF"/>
                </a:solidFill>
                <a:highlight>
                  <a:srgbClr val="282C34"/>
                </a:highlight>
                <a:latin typeface="Courier New"/>
                <a:ea typeface="Courier New"/>
                <a:cs typeface="Courier New"/>
                <a:sym typeface="Courier New"/>
              </a:rPr>
              <a:t>        </a:t>
            </a:r>
            <a:r>
              <a:rPr lang="en" sz="956">
                <a:solidFill>
                  <a:srgbClr val="E06C75"/>
                </a:solidFill>
                <a:highlight>
                  <a:srgbClr val="282C34"/>
                </a:highlight>
                <a:latin typeface="Courier New"/>
                <a:ea typeface="Courier New"/>
                <a:cs typeface="Courier New"/>
                <a:sym typeface="Courier New"/>
              </a:rPr>
              <a:t>cout</a:t>
            </a:r>
            <a:r>
              <a:rPr lang="en" sz="956">
                <a:solidFill>
                  <a:srgbClr val="ABB2BF"/>
                </a:solidFill>
                <a:highlight>
                  <a:srgbClr val="282C34"/>
                </a:highlight>
                <a:latin typeface="Courier New"/>
                <a:ea typeface="Courier New"/>
                <a:cs typeface="Courier New"/>
                <a:sym typeface="Courier New"/>
              </a:rPr>
              <a:t> </a:t>
            </a:r>
            <a:r>
              <a:rPr b="1" lang="en" sz="956">
                <a:solidFill>
                  <a:srgbClr val="61AFEF"/>
                </a:solidFill>
                <a:highlight>
                  <a:srgbClr val="282C34"/>
                </a:highlight>
                <a:latin typeface="Courier New"/>
                <a:ea typeface="Courier New"/>
                <a:cs typeface="Courier New"/>
                <a:sym typeface="Courier New"/>
              </a:rPr>
              <a:t>&lt;&lt;</a:t>
            </a:r>
            <a:r>
              <a:rPr lang="en" sz="956">
                <a:solidFill>
                  <a:srgbClr val="ABB2BF"/>
                </a:solidFill>
                <a:highlight>
                  <a:srgbClr val="282C34"/>
                </a:highlight>
                <a:latin typeface="Courier New"/>
                <a:ea typeface="Courier New"/>
                <a:cs typeface="Courier New"/>
                <a:sym typeface="Courier New"/>
              </a:rPr>
              <a:t> </a:t>
            </a:r>
            <a:r>
              <a:rPr lang="en" sz="956">
                <a:solidFill>
                  <a:srgbClr val="98C379"/>
                </a:solidFill>
                <a:highlight>
                  <a:srgbClr val="282C34"/>
                </a:highlight>
                <a:latin typeface="Courier New"/>
                <a:ea typeface="Courier New"/>
                <a:cs typeface="Courier New"/>
                <a:sym typeface="Courier New"/>
              </a:rPr>
              <a:t>"-------------- </a:t>
            </a:r>
            <a:r>
              <a:rPr lang="en" sz="956">
                <a:solidFill>
                  <a:srgbClr val="56B6C2"/>
                </a:solidFill>
                <a:highlight>
                  <a:srgbClr val="282C34"/>
                </a:highlight>
                <a:latin typeface="Courier New"/>
                <a:ea typeface="Courier New"/>
                <a:cs typeface="Courier New"/>
                <a:sym typeface="Courier New"/>
              </a:rPr>
              <a:t>\n</a:t>
            </a:r>
            <a:r>
              <a:rPr lang="en" sz="956">
                <a:solidFill>
                  <a:srgbClr val="98C379"/>
                </a:solidFill>
                <a:highlight>
                  <a:srgbClr val="282C34"/>
                </a:highlight>
                <a:latin typeface="Courier New"/>
                <a:ea typeface="Courier New"/>
                <a:cs typeface="Courier New"/>
                <a:sym typeface="Courier New"/>
              </a:rPr>
              <a:t>"</a:t>
            </a:r>
            <a:r>
              <a:rPr lang="en" sz="956">
                <a:solidFill>
                  <a:srgbClr val="ABB2BF"/>
                </a:solidFill>
                <a:highlight>
                  <a:srgbClr val="282C34"/>
                </a:highlight>
                <a:latin typeface="Courier New"/>
                <a:ea typeface="Courier New"/>
                <a:cs typeface="Courier New"/>
                <a:sym typeface="Courier New"/>
              </a:rPr>
              <a:t>;</a:t>
            </a:r>
            <a:endParaRPr sz="956">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688"/>
              <a:buNone/>
            </a:pPr>
            <a:r>
              <a:rPr lang="en" sz="956">
                <a:solidFill>
                  <a:srgbClr val="ABB2BF"/>
                </a:solidFill>
                <a:highlight>
                  <a:srgbClr val="282C34"/>
                </a:highlight>
                <a:latin typeface="Courier New"/>
                <a:ea typeface="Courier New"/>
                <a:cs typeface="Courier New"/>
                <a:sym typeface="Courier New"/>
              </a:rPr>
              <a:t>        </a:t>
            </a:r>
            <a:r>
              <a:rPr lang="en" sz="956">
                <a:solidFill>
                  <a:srgbClr val="E06C75"/>
                </a:solidFill>
                <a:highlight>
                  <a:srgbClr val="282C34"/>
                </a:highlight>
                <a:latin typeface="Courier New"/>
                <a:ea typeface="Courier New"/>
                <a:cs typeface="Courier New"/>
                <a:sym typeface="Courier New"/>
              </a:rPr>
              <a:t>cout</a:t>
            </a:r>
            <a:r>
              <a:rPr lang="en" sz="956">
                <a:solidFill>
                  <a:srgbClr val="ABB2BF"/>
                </a:solidFill>
                <a:highlight>
                  <a:srgbClr val="282C34"/>
                </a:highlight>
                <a:latin typeface="Courier New"/>
                <a:ea typeface="Courier New"/>
                <a:cs typeface="Courier New"/>
                <a:sym typeface="Courier New"/>
              </a:rPr>
              <a:t> </a:t>
            </a:r>
            <a:r>
              <a:rPr b="1" lang="en" sz="956">
                <a:solidFill>
                  <a:srgbClr val="61AFEF"/>
                </a:solidFill>
                <a:highlight>
                  <a:srgbClr val="282C34"/>
                </a:highlight>
                <a:latin typeface="Courier New"/>
                <a:ea typeface="Courier New"/>
                <a:cs typeface="Courier New"/>
                <a:sym typeface="Courier New"/>
              </a:rPr>
              <a:t>&lt;&lt;</a:t>
            </a:r>
            <a:r>
              <a:rPr lang="en" sz="956">
                <a:solidFill>
                  <a:srgbClr val="ABB2BF"/>
                </a:solidFill>
                <a:highlight>
                  <a:srgbClr val="282C34"/>
                </a:highlight>
                <a:latin typeface="Courier New"/>
                <a:ea typeface="Courier New"/>
                <a:cs typeface="Courier New"/>
                <a:sym typeface="Courier New"/>
              </a:rPr>
              <a:t> </a:t>
            </a:r>
            <a:r>
              <a:rPr lang="en" sz="956">
                <a:solidFill>
                  <a:srgbClr val="98C379"/>
                </a:solidFill>
                <a:highlight>
                  <a:srgbClr val="282C34"/>
                </a:highlight>
                <a:latin typeface="Courier New"/>
                <a:ea typeface="Courier New"/>
                <a:cs typeface="Courier New"/>
                <a:sym typeface="Courier New"/>
              </a:rPr>
              <a:t>" PRODUK        </a:t>
            </a:r>
            <a:r>
              <a:rPr lang="en" sz="956">
                <a:solidFill>
                  <a:srgbClr val="56B6C2"/>
                </a:solidFill>
                <a:highlight>
                  <a:srgbClr val="282C34"/>
                </a:highlight>
                <a:latin typeface="Courier New"/>
                <a:ea typeface="Courier New"/>
                <a:cs typeface="Courier New"/>
                <a:sym typeface="Courier New"/>
              </a:rPr>
              <a:t>\n</a:t>
            </a:r>
            <a:r>
              <a:rPr lang="en" sz="956">
                <a:solidFill>
                  <a:srgbClr val="98C379"/>
                </a:solidFill>
                <a:highlight>
                  <a:srgbClr val="282C34"/>
                </a:highlight>
                <a:latin typeface="Courier New"/>
                <a:ea typeface="Courier New"/>
                <a:cs typeface="Courier New"/>
                <a:sym typeface="Courier New"/>
              </a:rPr>
              <a:t>"</a:t>
            </a:r>
            <a:r>
              <a:rPr lang="en" sz="956">
                <a:solidFill>
                  <a:srgbClr val="ABB2BF"/>
                </a:solidFill>
                <a:highlight>
                  <a:srgbClr val="282C34"/>
                </a:highlight>
                <a:latin typeface="Courier New"/>
                <a:ea typeface="Courier New"/>
                <a:cs typeface="Courier New"/>
                <a:sym typeface="Courier New"/>
              </a:rPr>
              <a:t>;</a:t>
            </a:r>
            <a:endParaRPr sz="956">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688"/>
              <a:buNone/>
            </a:pPr>
            <a:r>
              <a:rPr lang="en" sz="956">
                <a:solidFill>
                  <a:srgbClr val="ABB2BF"/>
                </a:solidFill>
                <a:highlight>
                  <a:srgbClr val="282C34"/>
                </a:highlight>
                <a:latin typeface="Courier New"/>
                <a:ea typeface="Courier New"/>
                <a:cs typeface="Courier New"/>
                <a:sym typeface="Courier New"/>
              </a:rPr>
              <a:t>        </a:t>
            </a:r>
            <a:r>
              <a:rPr lang="en" sz="956">
                <a:solidFill>
                  <a:srgbClr val="E06C75"/>
                </a:solidFill>
                <a:highlight>
                  <a:srgbClr val="282C34"/>
                </a:highlight>
                <a:latin typeface="Courier New"/>
                <a:ea typeface="Courier New"/>
                <a:cs typeface="Courier New"/>
                <a:sym typeface="Courier New"/>
              </a:rPr>
              <a:t>cout</a:t>
            </a:r>
            <a:r>
              <a:rPr lang="en" sz="956">
                <a:solidFill>
                  <a:srgbClr val="ABB2BF"/>
                </a:solidFill>
                <a:highlight>
                  <a:srgbClr val="282C34"/>
                </a:highlight>
                <a:latin typeface="Courier New"/>
                <a:ea typeface="Courier New"/>
                <a:cs typeface="Courier New"/>
                <a:sym typeface="Courier New"/>
              </a:rPr>
              <a:t> </a:t>
            </a:r>
            <a:r>
              <a:rPr b="1" lang="en" sz="956">
                <a:solidFill>
                  <a:srgbClr val="61AFEF"/>
                </a:solidFill>
                <a:highlight>
                  <a:srgbClr val="282C34"/>
                </a:highlight>
                <a:latin typeface="Courier New"/>
                <a:ea typeface="Courier New"/>
                <a:cs typeface="Courier New"/>
                <a:sym typeface="Courier New"/>
              </a:rPr>
              <a:t>&lt;&lt;</a:t>
            </a:r>
            <a:r>
              <a:rPr lang="en" sz="956">
                <a:solidFill>
                  <a:srgbClr val="ABB2BF"/>
                </a:solidFill>
                <a:highlight>
                  <a:srgbClr val="282C34"/>
                </a:highlight>
                <a:latin typeface="Courier New"/>
                <a:ea typeface="Courier New"/>
                <a:cs typeface="Courier New"/>
                <a:sym typeface="Courier New"/>
              </a:rPr>
              <a:t> </a:t>
            </a:r>
            <a:r>
              <a:rPr lang="en" sz="956">
                <a:solidFill>
                  <a:srgbClr val="98C379"/>
                </a:solidFill>
                <a:highlight>
                  <a:srgbClr val="282C34"/>
                </a:highlight>
                <a:latin typeface="Courier New"/>
                <a:ea typeface="Courier New"/>
                <a:cs typeface="Courier New"/>
                <a:sym typeface="Courier New"/>
              </a:rPr>
              <a:t>"-------------- </a:t>
            </a:r>
            <a:r>
              <a:rPr lang="en" sz="956">
                <a:solidFill>
                  <a:srgbClr val="56B6C2"/>
                </a:solidFill>
                <a:highlight>
                  <a:srgbClr val="282C34"/>
                </a:highlight>
                <a:latin typeface="Courier New"/>
                <a:ea typeface="Courier New"/>
                <a:cs typeface="Courier New"/>
                <a:sym typeface="Courier New"/>
              </a:rPr>
              <a:t>\n</a:t>
            </a:r>
            <a:r>
              <a:rPr lang="en" sz="956">
                <a:solidFill>
                  <a:srgbClr val="98C379"/>
                </a:solidFill>
                <a:highlight>
                  <a:srgbClr val="282C34"/>
                </a:highlight>
                <a:latin typeface="Courier New"/>
                <a:ea typeface="Courier New"/>
                <a:cs typeface="Courier New"/>
                <a:sym typeface="Courier New"/>
              </a:rPr>
              <a:t>"</a:t>
            </a:r>
            <a:r>
              <a:rPr lang="en" sz="956">
                <a:solidFill>
                  <a:srgbClr val="ABB2BF"/>
                </a:solidFill>
                <a:highlight>
                  <a:srgbClr val="282C34"/>
                </a:highlight>
                <a:latin typeface="Courier New"/>
                <a:ea typeface="Courier New"/>
                <a:cs typeface="Courier New"/>
                <a:sym typeface="Courier New"/>
              </a:rPr>
              <a:t>;</a:t>
            </a:r>
            <a:endParaRPr sz="956">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688"/>
              <a:buNone/>
            </a:pPr>
            <a:r>
              <a:rPr lang="en" sz="956">
                <a:solidFill>
                  <a:srgbClr val="ABB2BF"/>
                </a:solidFill>
                <a:highlight>
                  <a:srgbClr val="282C34"/>
                </a:highlight>
                <a:latin typeface="Courier New"/>
                <a:ea typeface="Courier New"/>
                <a:cs typeface="Courier New"/>
                <a:sym typeface="Courier New"/>
              </a:rPr>
              <a:t>        </a:t>
            </a:r>
            <a:r>
              <a:rPr lang="en" sz="956">
                <a:solidFill>
                  <a:srgbClr val="E06C75"/>
                </a:solidFill>
                <a:highlight>
                  <a:srgbClr val="282C34"/>
                </a:highlight>
                <a:latin typeface="Courier New"/>
                <a:ea typeface="Courier New"/>
                <a:cs typeface="Courier New"/>
                <a:sym typeface="Courier New"/>
              </a:rPr>
              <a:t>cout</a:t>
            </a:r>
            <a:r>
              <a:rPr lang="en" sz="956">
                <a:solidFill>
                  <a:srgbClr val="ABB2BF"/>
                </a:solidFill>
                <a:highlight>
                  <a:srgbClr val="282C34"/>
                </a:highlight>
                <a:latin typeface="Courier New"/>
                <a:ea typeface="Courier New"/>
                <a:cs typeface="Courier New"/>
                <a:sym typeface="Courier New"/>
              </a:rPr>
              <a:t> </a:t>
            </a:r>
            <a:r>
              <a:rPr b="1" lang="en" sz="956">
                <a:solidFill>
                  <a:srgbClr val="61AFEF"/>
                </a:solidFill>
                <a:highlight>
                  <a:srgbClr val="282C34"/>
                </a:highlight>
                <a:latin typeface="Courier New"/>
                <a:ea typeface="Courier New"/>
                <a:cs typeface="Courier New"/>
                <a:sym typeface="Courier New"/>
              </a:rPr>
              <a:t>&lt;&lt;</a:t>
            </a:r>
            <a:r>
              <a:rPr lang="en" sz="956">
                <a:solidFill>
                  <a:srgbClr val="ABB2BF"/>
                </a:solidFill>
                <a:highlight>
                  <a:srgbClr val="282C34"/>
                </a:highlight>
                <a:latin typeface="Courier New"/>
                <a:ea typeface="Courier New"/>
                <a:cs typeface="Courier New"/>
                <a:sym typeface="Courier New"/>
              </a:rPr>
              <a:t> </a:t>
            </a:r>
            <a:r>
              <a:rPr lang="en" sz="956">
                <a:solidFill>
                  <a:srgbClr val="98C379"/>
                </a:solidFill>
                <a:highlight>
                  <a:srgbClr val="282C34"/>
                </a:highlight>
                <a:latin typeface="Courier New"/>
                <a:ea typeface="Courier New"/>
                <a:cs typeface="Courier New"/>
                <a:sym typeface="Courier New"/>
              </a:rPr>
              <a:t>"1.Powder Coating </a:t>
            </a:r>
            <a:r>
              <a:rPr lang="en" sz="956">
                <a:solidFill>
                  <a:srgbClr val="56B6C2"/>
                </a:solidFill>
                <a:highlight>
                  <a:srgbClr val="282C34"/>
                </a:highlight>
                <a:latin typeface="Courier New"/>
                <a:ea typeface="Courier New"/>
                <a:cs typeface="Courier New"/>
                <a:sym typeface="Courier New"/>
              </a:rPr>
              <a:t>\n</a:t>
            </a:r>
            <a:r>
              <a:rPr lang="en" sz="956">
                <a:solidFill>
                  <a:srgbClr val="98C379"/>
                </a:solidFill>
                <a:highlight>
                  <a:srgbClr val="282C34"/>
                </a:highlight>
                <a:latin typeface="Courier New"/>
                <a:ea typeface="Courier New"/>
                <a:cs typeface="Courier New"/>
                <a:sym typeface="Courier New"/>
              </a:rPr>
              <a:t>"</a:t>
            </a:r>
            <a:r>
              <a:rPr lang="en" sz="956">
                <a:solidFill>
                  <a:srgbClr val="ABB2BF"/>
                </a:solidFill>
                <a:highlight>
                  <a:srgbClr val="282C34"/>
                </a:highlight>
                <a:latin typeface="Courier New"/>
                <a:ea typeface="Courier New"/>
                <a:cs typeface="Courier New"/>
                <a:sym typeface="Courier New"/>
              </a:rPr>
              <a:t>;</a:t>
            </a:r>
            <a:endParaRPr sz="956">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688"/>
              <a:buNone/>
            </a:pPr>
            <a:r>
              <a:rPr lang="en" sz="956">
                <a:solidFill>
                  <a:srgbClr val="ABB2BF"/>
                </a:solidFill>
                <a:highlight>
                  <a:srgbClr val="282C34"/>
                </a:highlight>
                <a:latin typeface="Courier New"/>
                <a:ea typeface="Courier New"/>
                <a:cs typeface="Courier New"/>
                <a:sym typeface="Courier New"/>
              </a:rPr>
              <a:t>        </a:t>
            </a:r>
            <a:r>
              <a:rPr lang="en" sz="956">
                <a:solidFill>
                  <a:srgbClr val="E06C75"/>
                </a:solidFill>
                <a:highlight>
                  <a:srgbClr val="282C34"/>
                </a:highlight>
                <a:latin typeface="Courier New"/>
                <a:ea typeface="Courier New"/>
                <a:cs typeface="Courier New"/>
                <a:sym typeface="Courier New"/>
              </a:rPr>
              <a:t>cout</a:t>
            </a:r>
            <a:r>
              <a:rPr lang="en" sz="956">
                <a:solidFill>
                  <a:srgbClr val="ABB2BF"/>
                </a:solidFill>
                <a:highlight>
                  <a:srgbClr val="282C34"/>
                </a:highlight>
                <a:latin typeface="Courier New"/>
                <a:ea typeface="Courier New"/>
                <a:cs typeface="Courier New"/>
                <a:sym typeface="Courier New"/>
              </a:rPr>
              <a:t> </a:t>
            </a:r>
            <a:r>
              <a:rPr b="1" lang="en" sz="956">
                <a:solidFill>
                  <a:srgbClr val="61AFEF"/>
                </a:solidFill>
                <a:highlight>
                  <a:srgbClr val="282C34"/>
                </a:highlight>
                <a:latin typeface="Courier New"/>
                <a:ea typeface="Courier New"/>
                <a:cs typeface="Courier New"/>
                <a:sym typeface="Courier New"/>
              </a:rPr>
              <a:t>&lt;&lt;</a:t>
            </a:r>
            <a:r>
              <a:rPr lang="en" sz="956">
                <a:solidFill>
                  <a:srgbClr val="ABB2BF"/>
                </a:solidFill>
                <a:highlight>
                  <a:srgbClr val="282C34"/>
                </a:highlight>
                <a:latin typeface="Courier New"/>
                <a:ea typeface="Courier New"/>
                <a:cs typeface="Courier New"/>
                <a:sym typeface="Courier New"/>
              </a:rPr>
              <a:t> </a:t>
            </a:r>
            <a:r>
              <a:rPr lang="en" sz="956">
                <a:solidFill>
                  <a:srgbClr val="98C379"/>
                </a:solidFill>
                <a:highlight>
                  <a:srgbClr val="282C34"/>
                </a:highlight>
                <a:latin typeface="Courier New"/>
                <a:ea typeface="Courier New"/>
                <a:cs typeface="Courier New"/>
                <a:sym typeface="Courier New"/>
              </a:rPr>
              <a:t>"2.Mesin Las      </a:t>
            </a:r>
            <a:r>
              <a:rPr lang="en" sz="956">
                <a:solidFill>
                  <a:srgbClr val="56B6C2"/>
                </a:solidFill>
                <a:highlight>
                  <a:srgbClr val="282C34"/>
                </a:highlight>
                <a:latin typeface="Courier New"/>
                <a:ea typeface="Courier New"/>
                <a:cs typeface="Courier New"/>
                <a:sym typeface="Courier New"/>
              </a:rPr>
              <a:t>\n</a:t>
            </a:r>
            <a:r>
              <a:rPr lang="en" sz="956">
                <a:solidFill>
                  <a:srgbClr val="98C379"/>
                </a:solidFill>
                <a:highlight>
                  <a:srgbClr val="282C34"/>
                </a:highlight>
                <a:latin typeface="Courier New"/>
                <a:ea typeface="Courier New"/>
                <a:cs typeface="Courier New"/>
                <a:sym typeface="Courier New"/>
              </a:rPr>
              <a:t>"</a:t>
            </a:r>
            <a:r>
              <a:rPr lang="en" sz="956">
                <a:solidFill>
                  <a:srgbClr val="ABB2BF"/>
                </a:solidFill>
                <a:highlight>
                  <a:srgbClr val="282C34"/>
                </a:highlight>
                <a:latin typeface="Courier New"/>
                <a:ea typeface="Courier New"/>
                <a:cs typeface="Courier New"/>
                <a:sym typeface="Courier New"/>
              </a:rPr>
              <a:t>;</a:t>
            </a:r>
            <a:endParaRPr sz="956">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688"/>
              <a:buNone/>
            </a:pPr>
            <a:r>
              <a:rPr lang="en" sz="956">
                <a:solidFill>
                  <a:srgbClr val="ABB2BF"/>
                </a:solidFill>
                <a:highlight>
                  <a:srgbClr val="282C34"/>
                </a:highlight>
                <a:latin typeface="Courier New"/>
                <a:ea typeface="Courier New"/>
                <a:cs typeface="Courier New"/>
                <a:sym typeface="Courier New"/>
              </a:rPr>
              <a:t>        </a:t>
            </a:r>
            <a:r>
              <a:rPr lang="en" sz="956">
                <a:solidFill>
                  <a:srgbClr val="E06C75"/>
                </a:solidFill>
                <a:highlight>
                  <a:srgbClr val="282C34"/>
                </a:highlight>
                <a:latin typeface="Courier New"/>
                <a:ea typeface="Courier New"/>
                <a:cs typeface="Courier New"/>
                <a:sym typeface="Courier New"/>
              </a:rPr>
              <a:t>cout</a:t>
            </a:r>
            <a:r>
              <a:rPr lang="en" sz="956">
                <a:solidFill>
                  <a:srgbClr val="ABB2BF"/>
                </a:solidFill>
                <a:highlight>
                  <a:srgbClr val="282C34"/>
                </a:highlight>
                <a:latin typeface="Courier New"/>
                <a:ea typeface="Courier New"/>
                <a:cs typeface="Courier New"/>
                <a:sym typeface="Courier New"/>
              </a:rPr>
              <a:t> </a:t>
            </a:r>
            <a:r>
              <a:rPr b="1" lang="en" sz="956">
                <a:solidFill>
                  <a:srgbClr val="61AFEF"/>
                </a:solidFill>
                <a:highlight>
                  <a:srgbClr val="282C34"/>
                </a:highlight>
                <a:latin typeface="Courier New"/>
                <a:ea typeface="Courier New"/>
                <a:cs typeface="Courier New"/>
                <a:sym typeface="Courier New"/>
              </a:rPr>
              <a:t>&lt;&lt;</a:t>
            </a:r>
            <a:r>
              <a:rPr lang="en" sz="956">
                <a:solidFill>
                  <a:srgbClr val="ABB2BF"/>
                </a:solidFill>
                <a:highlight>
                  <a:srgbClr val="282C34"/>
                </a:highlight>
                <a:latin typeface="Courier New"/>
                <a:ea typeface="Courier New"/>
                <a:cs typeface="Courier New"/>
                <a:sym typeface="Courier New"/>
              </a:rPr>
              <a:t> </a:t>
            </a:r>
            <a:r>
              <a:rPr lang="en" sz="956">
                <a:solidFill>
                  <a:srgbClr val="98C379"/>
                </a:solidFill>
                <a:highlight>
                  <a:srgbClr val="282C34"/>
                </a:highlight>
                <a:latin typeface="Courier New"/>
                <a:ea typeface="Courier New"/>
                <a:cs typeface="Courier New"/>
                <a:sym typeface="Courier New"/>
              </a:rPr>
              <a:t>"3.Mesin Gerinda </a:t>
            </a:r>
            <a:r>
              <a:rPr lang="en" sz="956">
                <a:solidFill>
                  <a:srgbClr val="56B6C2"/>
                </a:solidFill>
                <a:highlight>
                  <a:srgbClr val="282C34"/>
                </a:highlight>
                <a:latin typeface="Courier New"/>
                <a:ea typeface="Courier New"/>
                <a:cs typeface="Courier New"/>
                <a:sym typeface="Courier New"/>
              </a:rPr>
              <a:t>\n</a:t>
            </a:r>
            <a:r>
              <a:rPr lang="en" sz="956">
                <a:solidFill>
                  <a:srgbClr val="98C379"/>
                </a:solidFill>
                <a:highlight>
                  <a:srgbClr val="282C34"/>
                </a:highlight>
                <a:latin typeface="Courier New"/>
                <a:ea typeface="Courier New"/>
                <a:cs typeface="Courier New"/>
                <a:sym typeface="Courier New"/>
              </a:rPr>
              <a:t>"</a:t>
            </a:r>
            <a:r>
              <a:rPr lang="en" sz="956">
                <a:solidFill>
                  <a:srgbClr val="ABB2BF"/>
                </a:solidFill>
                <a:highlight>
                  <a:srgbClr val="282C34"/>
                </a:highlight>
                <a:latin typeface="Courier New"/>
                <a:ea typeface="Courier New"/>
                <a:cs typeface="Courier New"/>
                <a:sym typeface="Courier New"/>
              </a:rPr>
              <a:t>;</a:t>
            </a:r>
            <a:endParaRPr sz="956">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688"/>
              <a:buNone/>
            </a:pPr>
            <a:r>
              <a:rPr lang="en" sz="956">
                <a:solidFill>
                  <a:srgbClr val="ABB2BF"/>
                </a:solidFill>
                <a:highlight>
                  <a:srgbClr val="282C34"/>
                </a:highlight>
                <a:latin typeface="Courier New"/>
                <a:ea typeface="Courier New"/>
                <a:cs typeface="Courier New"/>
                <a:sym typeface="Courier New"/>
              </a:rPr>
              <a:t>        </a:t>
            </a:r>
            <a:r>
              <a:rPr lang="en" sz="956">
                <a:solidFill>
                  <a:srgbClr val="E06C75"/>
                </a:solidFill>
                <a:highlight>
                  <a:srgbClr val="282C34"/>
                </a:highlight>
                <a:latin typeface="Courier New"/>
                <a:ea typeface="Courier New"/>
                <a:cs typeface="Courier New"/>
                <a:sym typeface="Courier New"/>
              </a:rPr>
              <a:t>cout</a:t>
            </a:r>
            <a:r>
              <a:rPr lang="en" sz="956">
                <a:solidFill>
                  <a:srgbClr val="ABB2BF"/>
                </a:solidFill>
                <a:highlight>
                  <a:srgbClr val="282C34"/>
                </a:highlight>
                <a:latin typeface="Courier New"/>
                <a:ea typeface="Courier New"/>
                <a:cs typeface="Courier New"/>
                <a:sym typeface="Courier New"/>
              </a:rPr>
              <a:t> </a:t>
            </a:r>
            <a:r>
              <a:rPr b="1" lang="en" sz="956">
                <a:solidFill>
                  <a:srgbClr val="61AFEF"/>
                </a:solidFill>
                <a:highlight>
                  <a:srgbClr val="282C34"/>
                </a:highlight>
                <a:latin typeface="Courier New"/>
                <a:ea typeface="Courier New"/>
                <a:cs typeface="Courier New"/>
                <a:sym typeface="Courier New"/>
              </a:rPr>
              <a:t>&lt;&lt;</a:t>
            </a:r>
            <a:r>
              <a:rPr lang="en" sz="956">
                <a:solidFill>
                  <a:srgbClr val="ABB2BF"/>
                </a:solidFill>
                <a:highlight>
                  <a:srgbClr val="282C34"/>
                </a:highlight>
                <a:latin typeface="Courier New"/>
                <a:ea typeface="Courier New"/>
                <a:cs typeface="Courier New"/>
                <a:sym typeface="Courier New"/>
              </a:rPr>
              <a:t> </a:t>
            </a:r>
            <a:r>
              <a:rPr lang="en" sz="956">
                <a:solidFill>
                  <a:srgbClr val="98C379"/>
                </a:solidFill>
                <a:highlight>
                  <a:srgbClr val="282C34"/>
                </a:highlight>
                <a:latin typeface="Courier New"/>
                <a:ea typeface="Courier New"/>
                <a:cs typeface="Courier New"/>
                <a:sym typeface="Courier New"/>
              </a:rPr>
              <a:t>"4.Jumper AKI     </a:t>
            </a:r>
            <a:r>
              <a:rPr lang="en" sz="956">
                <a:solidFill>
                  <a:srgbClr val="56B6C2"/>
                </a:solidFill>
                <a:highlight>
                  <a:srgbClr val="282C34"/>
                </a:highlight>
                <a:latin typeface="Courier New"/>
                <a:ea typeface="Courier New"/>
                <a:cs typeface="Courier New"/>
                <a:sym typeface="Courier New"/>
              </a:rPr>
              <a:t>\n</a:t>
            </a:r>
            <a:r>
              <a:rPr lang="en" sz="956">
                <a:solidFill>
                  <a:srgbClr val="98C379"/>
                </a:solidFill>
                <a:highlight>
                  <a:srgbClr val="282C34"/>
                </a:highlight>
                <a:latin typeface="Courier New"/>
                <a:ea typeface="Courier New"/>
                <a:cs typeface="Courier New"/>
                <a:sym typeface="Courier New"/>
              </a:rPr>
              <a:t>"</a:t>
            </a:r>
            <a:r>
              <a:rPr lang="en" sz="956">
                <a:solidFill>
                  <a:srgbClr val="ABB2BF"/>
                </a:solidFill>
                <a:highlight>
                  <a:srgbClr val="282C34"/>
                </a:highlight>
                <a:latin typeface="Courier New"/>
                <a:ea typeface="Courier New"/>
                <a:cs typeface="Courier New"/>
                <a:sym typeface="Courier New"/>
              </a:rPr>
              <a:t>;</a:t>
            </a:r>
            <a:endParaRPr sz="956">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688"/>
              <a:buNone/>
            </a:pPr>
            <a:r>
              <a:rPr lang="en" sz="956">
                <a:solidFill>
                  <a:srgbClr val="ABB2BF"/>
                </a:solidFill>
                <a:highlight>
                  <a:srgbClr val="282C34"/>
                </a:highlight>
                <a:latin typeface="Courier New"/>
                <a:ea typeface="Courier New"/>
                <a:cs typeface="Courier New"/>
                <a:sym typeface="Courier New"/>
              </a:rPr>
              <a:t>        </a:t>
            </a:r>
            <a:r>
              <a:rPr lang="en" sz="956">
                <a:solidFill>
                  <a:srgbClr val="E06C75"/>
                </a:solidFill>
                <a:highlight>
                  <a:srgbClr val="282C34"/>
                </a:highlight>
                <a:latin typeface="Courier New"/>
                <a:ea typeface="Courier New"/>
                <a:cs typeface="Courier New"/>
                <a:sym typeface="Courier New"/>
              </a:rPr>
              <a:t>cout</a:t>
            </a:r>
            <a:r>
              <a:rPr lang="en" sz="956">
                <a:solidFill>
                  <a:srgbClr val="ABB2BF"/>
                </a:solidFill>
                <a:highlight>
                  <a:srgbClr val="282C34"/>
                </a:highlight>
                <a:latin typeface="Courier New"/>
                <a:ea typeface="Courier New"/>
                <a:cs typeface="Courier New"/>
                <a:sym typeface="Courier New"/>
              </a:rPr>
              <a:t> </a:t>
            </a:r>
            <a:r>
              <a:rPr b="1" lang="en" sz="956">
                <a:solidFill>
                  <a:srgbClr val="61AFEF"/>
                </a:solidFill>
                <a:highlight>
                  <a:srgbClr val="282C34"/>
                </a:highlight>
                <a:latin typeface="Courier New"/>
                <a:ea typeface="Courier New"/>
                <a:cs typeface="Courier New"/>
                <a:sym typeface="Courier New"/>
              </a:rPr>
              <a:t>&lt;&lt;</a:t>
            </a:r>
            <a:r>
              <a:rPr lang="en" sz="956">
                <a:solidFill>
                  <a:srgbClr val="ABB2BF"/>
                </a:solidFill>
                <a:highlight>
                  <a:srgbClr val="282C34"/>
                </a:highlight>
                <a:latin typeface="Courier New"/>
                <a:ea typeface="Courier New"/>
                <a:cs typeface="Courier New"/>
                <a:sym typeface="Courier New"/>
              </a:rPr>
              <a:t> </a:t>
            </a:r>
            <a:r>
              <a:rPr lang="en" sz="956">
                <a:solidFill>
                  <a:srgbClr val="98C379"/>
                </a:solidFill>
                <a:highlight>
                  <a:srgbClr val="282C34"/>
                </a:highlight>
                <a:latin typeface="Courier New"/>
                <a:ea typeface="Courier New"/>
                <a:cs typeface="Courier New"/>
                <a:sym typeface="Courier New"/>
              </a:rPr>
              <a:t>"5.Mesin Spraygun </a:t>
            </a:r>
            <a:r>
              <a:rPr lang="en" sz="956">
                <a:solidFill>
                  <a:srgbClr val="56B6C2"/>
                </a:solidFill>
                <a:highlight>
                  <a:srgbClr val="282C34"/>
                </a:highlight>
                <a:latin typeface="Courier New"/>
                <a:ea typeface="Courier New"/>
                <a:cs typeface="Courier New"/>
                <a:sym typeface="Courier New"/>
              </a:rPr>
              <a:t>\n</a:t>
            </a:r>
            <a:r>
              <a:rPr lang="en" sz="956">
                <a:solidFill>
                  <a:srgbClr val="98C379"/>
                </a:solidFill>
                <a:highlight>
                  <a:srgbClr val="282C34"/>
                </a:highlight>
                <a:latin typeface="Courier New"/>
                <a:ea typeface="Courier New"/>
                <a:cs typeface="Courier New"/>
                <a:sym typeface="Courier New"/>
              </a:rPr>
              <a:t>"</a:t>
            </a:r>
            <a:r>
              <a:rPr lang="en" sz="956">
                <a:solidFill>
                  <a:srgbClr val="ABB2BF"/>
                </a:solidFill>
                <a:highlight>
                  <a:srgbClr val="282C34"/>
                </a:highlight>
                <a:latin typeface="Courier New"/>
                <a:ea typeface="Courier New"/>
                <a:cs typeface="Courier New"/>
                <a:sym typeface="Courier New"/>
              </a:rPr>
              <a:t>;</a:t>
            </a:r>
            <a:endParaRPr sz="956">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688"/>
              <a:buNone/>
            </a:pPr>
            <a:r>
              <a:rPr lang="en" sz="956">
                <a:solidFill>
                  <a:srgbClr val="ABB2BF"/>
                </a:solidFill>
                <a:highlight>
                  <a:srgbClr val="282C34"/>
                </a:highlight>
                <a:latin typeface="Courier New"/>
                <a:ea typeface="Courier New"/>
                <a:cs typeface="Courier New"/>
                <a:sym typeface="Courier New"/>
              </a:rPr>
              <a:t>        </a:t>
            </a:r>
            <a:r>
              <a:rPr lang="en" sz="956">
                <a:solidFill>
                  <a:srgbClr val="E06C75"/>
                </a:solidFill>
                <a:highlight>
                  <a:srgbClr val="282C34"/>
                </a:highlight>
                <a:latin typeface="Courier New"/>
                <a:ea typeface="Courier New"/>
                <a:cs typeface="Courier New"/>
                <a:sym typeface="Courier New"/>
              </a:rPr>
              <a:t>cout</a:t>
            </a:r>
            <a:r>
              <a:rPr lang="en" sz="956">
                <a:solidFill>
                  <a:srgbClr val="ABB2BF"/>
                </a:solidFill>
                <a:highlight>
                  <a:srgbClr val="282C34"/>
                </a:highlight>
                <a:latin typeface="Courier New"/>
                <a:ea typeface="Courier New"/>
                <a:cs typeface="Courier New"/>
                <a:sym typeface="Courier New"/>
              </a:rPr>
              <a:t> </a:t>
            </a:r>
            <a:r>
              <a:rPr b="1" lang="en" sz="956">
                <a:solidFill>
                  <a:srgbClr val="61AFEF"/>
                </a:solidFill>
                <a:highlight>
                  <a:srgbClr val="282C34"/>
                </a:highlight>
                <a:latin typeface="Courier New"/>
                <a:ea typeface="Courier New"/>
                <a:cs typeface="Courier New"/>
                <a:sym typeface="Courier New"/>
              </a:rPr>
              <a:t>&lt;&lt;</a:t>
            </a:r>
            <a:r>
              <a:rPr lang="en" sz="956">
                <a:solidFill>
                  <a:srgbClr val="ABB2BF"/>
                </a:solidFill>
                <a:highlight>
                  <a:srgbClr val="282C34"/>
                </a:highlight>
                <a:latin typeface="Courier New"/>
                <a:ea typeface="Courier New"/>
                <a:cs typeface="Courier New"/>
                <a:sym typeface="Courier New"/>
              </a:rPr>
              <a:t> </a:t>
            </a:r>
            <a:r>
              <a:rPr b="1" lang="en" sz="956">
                <a:solidFill>
                  <a:srgbClr val="61AFEF"/>
                </a:solidFill>
                <a:highlight>
                  <a:srgbClr val="282C34"/>
                </a:highlight>
                <a:latin typeface="Courier New"/>
                <a:ea typeface="Courier New"/>
                <a:cs typeface="Courier New"/>
                <a:sym typeface="Courier New"/>
              </a:rPr>
              <a:t>endl</a:t>
            </a:r>
            <a:r>
              <a:rPr lang="en" sz="956">
                <a:solidFill>
                  <a:srgbClr val="ABB2BF"/>
                </a:solidFill>
                <a:highlight>
                  <a:srgbClr val="282C34"/>
                </a:highlight>
                <a:latin typeface="Courier New"/>
                <a:ea typeface="Courier New"/>
                <a:cs typeface="Courier New"/>
                <a:sym typeface="Courier New"/>
              </a:rPr>
              <a:t>;</a:t>
            </a:r>
            <a:endParaRPr sz="956">
              <a:solidFill>
                <a:srgbClr val="ABB2BF"/>
              </a:solidFill>
              <a:highlight>
                <a:srgbClr val="282C34"/>
              </a:highlight>
              <a:latin typeface="Courier New"/>
              <a:ea typeface="Courier New"/>
              <a:cs typeface="Courier New"/>
              <a:sym typeface="Courier New"/>
            </a:endParaRPr>
          </a:p>
          <a:p>
            <a:pPr indent="0" lvl="0" marL="0" rtl="0" algn="l">
              <a:lnSpc>
                <a:spcPct val="95000"/>
              </a:lnSpc>
              <a:spcBef>
                <a:spcPts val="0"/>
              </a:spcBef>
              <a:spcAft>
                <a:spcPts val="1200"/>
              </a:spcAft>
              <a:buSzPts val="688"/>
              <a:buNone/>
            </a:pPr>
            <a:r>
              <a:t/>
            </a:r>
            <a:endParaRPr sz="812"/>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idx="1" type="body"/>
          </p:nvPr>
        </p:nvSpPr>
        <p:spPr>
          <a:xfrm>
            <a:off x="729450" y="1470150"/>
            <a:ext cx="7688700" cy="2869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Berisikan Output Judul Aplikasi, Ucapan selamat Datang dan</a:t>
            </a:r>
            <a:endParaRPr/>
          </a:p>
          <a:p>
            <a:pPr indent="-311150" lvl="0" marL="457200" rtl="0" algn="l">
              <a:spcBef>
                <a:spcPts val="0"/>
              </a:spcBef>
              <a:spcAft>
                <a:spcPts val="0"/>
              </a:spcAft>
              <a:buSzPts val="1300"/>
              <a:buChar char="●"/>
            </a:pPr>
            <a:r>
              <a:rPr lang="en"/>
              <a:t>Tampilan Menu berbagai macam Produk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233125"/>
            <a:ext cx="7688700" cy="620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
              <a:t>STUDI KASUS</a:t>
            </a:r>
            <a:endParaRPr/>
          </a:p>
          <a:p>
            <a:pPr indent="0" lvl="0" marL="0" rtl="0" algn="l">
              <a:spcBef>
                <a:spcPts val="1200"/>
              </a:spcBef>
              <a:spcAft>
                <a:spcPts val="0"/>
              </a:spcAft>
              <a:buNone/>
            </a:pPr>
            <a:r>
              <a:t/>
            </a:r>
            <a:endParaRPr/>
          </a:p>
        </p:txBody>
      </p:sp>
      <p:sp>
        <p:nvSpPr>
          <p:cNvPr id="93" name="Google Shape;93;p14"/>
          <p:cNvSpPr txBox="1"/>
          <p:nvPr>
            <p:ph idx="1" type="body"/>
          </p:nvPr>
        </p:nvSpPr>
        <p:spPr>
          <a:xfrm>
            <a:off x="727650" y="1853825"/>
            <a:ext cx="7688700" cy="30645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lang="en"/>
              <a:t>PT Intan Nusa Karya merupakan perusahaan perdagangan peralatan otomotif, industri dan barang laboratorium yang terletak di  Jl. RE Martadinata </a:t>
            </a:r>
            <a:r>
              <a:rPr lang="en"/>
              <a:t>Ruko Permata Ancol Blok L No. 12 </a:t>
            </a:r>
            <a:r>
              <a:rPr lang="en"/>
              <a:t>Jakarta Utara</a:t>
            </a:r>
            <a:r>
              <a:rPr lang="en"/>
              <a:t>. </a:t>
            </a:r>
            <a:endParaRPr/>
          </a:p>
          <a:p>
            <a:pPr indent="0" lvl="0" marL="0" rtl="0" algn="l">
              <a:spcBef>
                <a:spcPts val="1200"/>
              </a:spcBef>
              <a:spcAft>
                <a:spcPts val="0"/>
              </a:spcAft>
              <a:buNone/>
            </a:pPr>
            <a:r>
              <a:rPr lang="en"/>
              <a:t>Sesuai info yang kami dapat dari karyawan </a:t>
            </a:r>
            <a:r>
              <a:rPr lang="en"/>
              <a:t>PT Intan Nusa Karya  pemesanan atau PO beberapa barang masih menggunakan media pesan whatsapp oleh karnah itu PT Intan Nusa Karya berkeinginan untuk membuat aplikasi pemesanan dengan kententuan di bawah ini</a:t>
            </a:r>
            <a:endParaRPr/>
          </a:p>
          <a:p>
            <a:pPr indent="0" lvl="0" marL="0" rtl="0" algn="l">
              <a:spcBef>
                <a:spcPts val="1200"/>
              </a:spcBef>
              <a:spcAft>
                <a:spcPts val="0"/>
              </a:spcAft>
              <a:buNone/>
            </a:pPr>
            <a:r>
              <a:rPr lang="en"/>
              <a:t>Output yang Harus ditampilkan</a:t>
            </a:r>
            <a:endParaRPr/>
          </a:p>
          <a:p>
            <a:pPr indent="-311150" lvl="0" marL="457200" rtl="0" algn="l">
              <a:spcBef>
                <a:spcPts val="1200"/>
              </a:spcBef>
              <a:spcAft>
                <a:spcPts val="0"/>
              </a:spcAft>
              <a:buSzPts val="1300"/>
              <a:buChar char="●"/>
            </a:pPr>
            <a:r>
              <a:rPr lang="en"/>
              <a:t>Data pemesan : Nama, No Handphone, email, Alamat</a:t>
            </a:r>
            <a:endParaRPr/>
          </a:p>
          <a:p>
            <a:pPr indent="-311150" lvl="0" marL="457200" rtl="0" algn="l">
              <a:spcBef>
                <a:spcPts val="0"/>
              </a:spcBef>
              <a:spcAft>
                <a:spcPts val="0"/>
              </a:spcAft>
              <a:buSzPts val="1300"/>
              <a:buChar char="●"/>
            </a:pPr>
            <a:r>
              <a:rPr lang="en"/>
              <a:t>Detail produk : Produk-Produk </a:t>
            </a:r>
            <a:r>
              <a:rPr lang="en"/>
              <a:t>PT Intan Nusa Karya, Nama Barang, Tipe/Warna barang</a:t>
            </a:r>
            <a:endParaRPr/>
          </a:p>
          <a:p>
            <a:pPr indent="-311150" lvl="0" marL="457200" rtl="0" algn="l">
              <a:spcBef>
                <a:spcPts val="0"/>
              </a:spcBef>
              <a:spcAft>
                <a:spcPts val="0"/>
              </a:spcAft>
              <a:buSzPts val="1300"/>
              <a:buChar char="●"/>
            </a:pPr>
            <a:r>
              <a:rPr lang="en"/>
              <a:t>Perulangan Pesanan : Aplikasi dapat melakukan perulangan pesanan </a:t>
            </a:r>
            <a:endParaRPr/>
          </a:p>
          <a:p>
            <a:pPr indent="-311150" lvl="0" marL="457200" rtl="0" algn="l">
              <a:spcBef>
                <a:spcPts val="0"/>
              </a:spcBef>
              <a:spcAft>
                <a:spcPts val="0"/>
              </a:spcAft>
              <a:buSzPts val="1300"/>
              <a:buChar char="●"/>
            </a:pPr>
            <a:r>
              <a:rPr lang="en"/>
              <a:t>Detail Pesanan : Nama Barang, Jumlah quantity, Tipe/Warna, Total barang, Total Harga</a:t>
            </a:r>
            <a:endParaRPr/>
          </a:p>
          <a:p>
            <a:pPr indent="0" lvl="0" marL="45720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Input No Barang</a:t>
            </a:r>
            <a:endParaRPr/>
          </a:p>
        </p:txBody>
      </p:sp>
      <p:sp>
        <p:nvSpPr>
          <p:cNvPr id="199" name="Google Shape;199;p3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 </a:t>
            </a:r>
            <a:r>
              <a:rPr lang="en" sz="1050">
                <a:solidFill>
                  <a:srgbClr val="E06C75"/>
                </a:solidFill>
                <a:highlight>
                  <a:srgbClr val="282C34"/>
                </a:highlight>
                <a:latin typeface="Courier New"/>
                <a:ea typeface="Courier New"/>
                <a:cs typeface="Courier New"/>
                <a:sym typeface="Courier New"/>
              </a:rPr>
              <a:t>cout</a:t>
            </a:r>
            <a:r>
              <a:rPr lang="en" sz="1050">
                <a:solidFill>
                  <a:srgbClr val="ABB2BF"/>
                </a:solidFill>
                <a:highlight>
                  <a:srgbClr val="282C34"/>
                </a:highlight>
                <a:latin typeface="Courier New"/>
                <a:ea typeface="Courier New"/>
                <a:cs typeface="Courier New"/>
                <a:sym typeface="Courier New"/>
              </a:rPr>
              <a:t> </a:t>
            </a:r>
            <a:r>
              <a:rPr b="1" lang="en" sz="1050">
                <a:solidFill>
                  <a:srgbClr val="61AFEF"/>
                </a:solidFill>
                <a:highlight>
                  <a:srgbClr val="282C34"/>
                </a:highlight>
                <a:latin typeface="Courier New"/>
                <a:ea typeface="Courier New"/>
                <a:cs typeface="Courier New"/>
                <a:sym typeface="Courier New"/>
              </a:rPr>
              <a:t>&lt;&lt;</a:t>
            </a:r>
            <a:r>
              <a:rPr lang="en" sz="1050">
                <a:solidFill>
                  <a:srgbClr val="ABB2BF"/>
                </a:solidFill>
                <a:highlight>
                  <a:srgbClr val="282C34"/>
                </a:highlight>
                <a:latin typeface="Courier New"/>
                <a:ea typeface="Courier New"/>
                <a:cs typeface="Courier New"/>
                <a:sym typeface="Courier New"/>
              </a:rPr>
              <a:t> </a:t>
            </a:r>
            <a:r>
              <a:rPr lang="en" sz="1050">
                <a:solidFill>
                  <a:srgbClr val="98C379"/>
                </a:solidFill>
                <a:highlight>
                  <a:srgbClr val="282C34"/>
                </a:highlight>
                <a:latin typeface="Courier New"/>
                <a:ea typeface="Courier New"/>
                <a:cs typeface="Courier New"/>
                <a:sym typeface="Courier New"/>
              </a:rPr>
              <a:t>"MASUKAN NO BARANG : "</a:t>
            </a:r>
            <a:r>
              <a:rPr lang="en" sz="1050">
                <a:solidFill>
                  <a:srgbClr val="ABB2BF"/>
                </a:solidFill>
                <a:highlight>
                  <a:srgbClr val="282C34"/>
                </a:highlight>
                <a:latin typeface="Courier New"/>
                <a:ea typeface="Courier New"/>
                <a:cs typeface="Courier New"/>
                <a:sym typeface="Courier New"/>
              </a:rPr>
              <a:t>;</a:t>
            </a:r>
            <a:endParaRPr sz="1050">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        </a:t>
            </a:r>
            <a:r>
              <a:rPr lang="en" sz="1050">
                <a:solidFill>
                  <a:srgbClr val="E06C75"/>
                </a:solidFill>
                <a:highlight>
                  <a:srgbClr val="282C34"/>
                </a:highlight>
                <a:latin typeface="Courier New"/>
                <a:ea typeface="Courier New"/>
                <a:cs typeface="Courier New"/>
                <a:sym typeface="Courier New"/>
              </a:rPr>
              <a:t>cin</a:t>
            </a:r>
            <a:r>
              <a:rPr lang="en" sz="1050">
                <a:solidFill>
                  <a:srgbClr val="ABB2BF"/>
                </a:solidFill>
                <a:highlight>
                  <a:srgbClr val="282C34"/>
                </a:highlight>
                <a:latin typeface="Courier New"/>
                <a:ea typeface="Courier New"/>
                <a:cs typeface="Courier New"/>
                <a:sym typeface="Courier New"/>
              </a:rPr>
              <a:t> </a:t>
            </a:r>
            <a:r>
              <a:rPr b="1" lang="en" sz="1050">
                <a:solidFill>
                  <a:srgbClr val="61AFEF"/>
                </a:solidFill>
                <a:highlight>
                  <a:srgbClr val="282C34"/>
                </a:highlight>
                <a:latin typeface="Courier New"/>
                <a:ea typeface="Courier New"/>
                <a:cs typeface="Courier New"/>
                <a:sym typeface="Courier New"/>
              </a:rPr>
              <a:t>&gt;&gt;</a:t>
            </a:r>
            <a:r>
              <a:rPr lang="en" sz="1050">
                <a:solidFill>
                  <a:srgbClr val="ABB2BF"/>
                </a:solidFill>
                <a:highlight>
                  <a:srgbClr val="282C34"/>
                </a:highlight>
                <a:latin typeface="Courier New"/>
                <a:ea typeface="Courier New"/>
                <a:cs typeface="Courier New"/>
                <a:sym typeface="Courier New"/>
              </a:rPr>
              <a:t> </a:t>
            </a:r>
            <a:r>
              <a:rPr lang="en" sz="1050">
                <a:solidFill>
                  <a:srgbClr val="E06C75"/>
                </a:solidFill>
                <a:highlight>
                  <a:srgbClr val="282C34"/>
                </a:highlight>
                <a:latin typeface="Courier New"/>
                <a:ea typeface="Courier New"/>
                <a:cs typeface="Courier New"/>
                <a:sym typeface="Courier New"/>
              </a:rPr>
              <a:t>pilihan</a:t>
            </a:r>
            <a:r>
              <a:rPr lang="en" sz="1050">
                <a:solidFill>
                  <a:srgbClr val="ABB2BF"/>
                </a:solidFill>
                <a:highlight>
                  <a:srgbClr val="282C34"/>
                </a:highlight>
                <a:latin typeface="Courier New"/>
                <a:ea typeface="Courier New"/>
                <a:cs typeface="Courier New"/>
                <a:sym typeface="Courier New"/>
              </a:rPr>
              <a:t>;</a:t>
            </a:r>
            <a:endParaRPr sz="1050">
              <a:solidFill>
                <a:srgbClr val="ABB2BF"/>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t/>
            </a:r>
            <a:endParaRPr/>
          </a:p>
          <a:p>
            <a:pPr indent="-311150" lvl="0" marL="457200" rtl="0" algn="l">
              <a:spcBef>
                <a:spcPts val="1200"/>
              </a:spcBef>
              <a:spcAft>
                <a:spcPts val="0"/>
              </a:spcAft>
              <a:buSzPts val="1300"/>
              <a:buChar char="●"/>
            </a:pPr>
            <a:r>
              <a:rPr lang="en"/>
              <a:t>Bertujuan Untuk mendapatkan nilai pilihan barang sesuai dengan Output Produk</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Logika if</a:t>
            </a:r>
            <a:endParaRPr/>
          </a:p>
        </p:txBody>
      </p:sp>
      <p:sp>
        <p:nvSpPr>
          <p:cNvPr id="205" name="Google Shape;205;p33"/>
          <p:cNvSpPr txBox="1"/>
          <p:nvPr>
            <p:ph idx="1" type="body"/>
          </p:nvPr>
        </p:nvSpPr>
        <p:spPr>
          <a:xfrm>
            <a:off x="729450" y="2078875"/>
            <a:ext cx="7688700" cy="2787300"/>
          </a:xfrm>
          <a:prstGeom prst="rect">
            <a:avLst/>
          </a:prstGeom>
        </p:spPr>
        <p:txBody>
          <a:bodyPr anchorCtr="0" anchor="t" bIns="91425" lIns="91425" spcFirstLastPara="1" rIns="91425" wrap="square" tIns="91425">
            <a:noAutofit/>
          </a:bodyPr>
          <a:lstStyle/>
          <a:p>
            <a:pPr indent="0" lvl="0" marL="0" rtl="0" algn="l">
              <a:lnSpc>
                <a:spcPct val="115714"/>
              </a:lnSpc>
              <a:spcBef>
                <a:spcPts val="0"/>
              </a:spcBef>
              <a:spcAft>
                <a:spcPts val="0"/>
              </a:spcAft>
              <a:buSzPts val="770"/>
              <a:buNone/>
            </a:pPr>
            <a:r>
              <a:rPr lang="en" sz="935">
                <a:solidFill>
                  <a:srgbClr val="C678DD"/>
                </a:solidFill>
                <a:highlight>
                  <a:srgbClr val="282C34"/>
                </a:highlight>
                <a:latin typeface="Courier New"/>
                <a:ea typeface="Courier New"/>
                <a:cs typeface="Courier New"/>
                <a:sym typeface="Courier New"/>
              </a:rPr>
              <a:t>if</a:t>
            </a:r>
            <a:r>
              <a:rPr lang="en" sz="935">
                <a:solidFill>
                  <a:srgbClr val="ABB2BF"/>
                </a:solidFill>
                <a:highlight>
                  <a:srgbClr val="282C34"/>
                </a:highlight>
                <a:latin typeface="Courier New"/>
                <a:ea typeface="Courier New"/>
                <a:cs typeface="Courier New"/>
                <a:sym typeface="Courier New"/>
              </a:rPr>
              <a:t> (</a:t>
            </a:r>
            <a:r>
              <a:rPr lang="en" sz="935">
                <a:solidFill>
                  <a:srgbClr val="E06C75"/>
                </a:solidFill>
                <a:highlight>
                  <a:srgbClr val="282C34"/>
                </a:highlight>
                <a:latin typeface="Courier New"/>
                <a:ea typeface="Courier New"/>
                <a:cs typeface="Courier New"/>
                <a:sym typeface="Courier New"/>
              </a:rPr>
              <a:t>pilihan</a:t>
            </a:r>
            <a:r>
              <a:rPr lang="en" sz="935">
                <a:solidFill>
                  <a:srgbClr val="ABB2BF"/>
                </a:solidFill>
                <a:highlight>
                  <a:srgbClr val="282C34"/>
                </a:highlight>
                <a:latin typeface="Courier New"/>
                <a:ea typeface="Courier New"/>
                <a:cs typeface="Courier New"/>
                <a:sym typeface="Courier New"/>
              </a:rPr>
              <a:t> </a:t>
            </a:r>
            <a:r>
              <a:rPr lang="en" sz="935">
                <a:solidFill>
                  <a:srgbClr val="C678DD"/>
                </a:solidFill>
                <a:highlight>
                  <a:srgbClr val="282C34"/>
                </a:highlight>
                <a:latin typeface="Courier New"/>
                <a:ea typeface="Courier New"/>
                <a:cs typeface="Courier New"/>
                <a:sym typeface="Courier New"/>
              </a:rPr>
              <a:t>==</a:t>
            </a:r>
            <a:r>
              <a:rPr lang="en" sz="935">
                <a:solidFill>
                  <a:srgbClr val="ABB2BF"/>
                </a:solidFill>
                <a:highlight>
                  <a:srgbClr val="282C34"/>
                </a:highlight>
                <a:latin typeface="Courier New"/>
                <a:ea typeface="Courier New"/>
                <a:cs typeface="Courier New"/>
                <a:sym typeface="Courier New"/>
              </a:rPr>
              <a:t> </a:t>
            </a:r>
            <a:r>
              <a:rPr lang="en" sz="935">
                <a:solidFill>
                  <a:srgbClr val="D19A66"/>
                </a:solidFill>
                <a:highlight>
                  <a:srgbClr val="282C34"/>
                </a:highlight>
                <a:latin typeface="Courier New"/>
                <a:ea typeface="Courier New"/>
                <a:cs typeface="Courier New"/>
                <a:sym typeface="Courier New"/>
              </a:rPr>
              <a:t>1</a:t>
            </a:r>
            <a:r>
              <a:rPr lang="en" sz="935">
                <a:solidFill>
                  <a:srgbClr val="ABB2BF"/>
                </a:solidFill>
                <a:highlight>
                  <a:srgbClr val="282C34"/>
                </a:highlight>
                <a:latin typeface="Courier New"/>
                <a:ea typeface="Courier New"/>
                <a:cs typeface="Courier New"/>
                <a:sym typeface="Courier New"/>
              </a:rPr>
              <a:t>) {</a:t>
            </a:r>
            <a:endParaRPr sz="9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935">
                <a:solidFill>
                  <a:srgbClr val="7F848E"/>
                </a:solidFill>
                <a:highlight>
                  <a:srgbClr val="282C34"/>
                </a:highlight>
                <a:latin typeface="Courier New"/>
                <a:ea typeface="Courier New"/>
                <a:cs typeface="Courier New"/>
                <a:sym typeface="Courier New"/>
              </a:rPr>
              <a:t>            // MENAMBAHKAN JUMLAH BARANG YANG DI PESAN</a:t>
            </a:r>
            <a:endParaRPr sz="935">
              <a:solidFill>
                <a:srgbClr val="7F848E"/>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935">
                <a:solidFill>
                  <a:srgbClr val="ABB2BF"/>
                </a:solidFill>
                <a:highlight>
                  <a:srgbClr val="282C34"/>
                </a:highlight>
                <a:latin typeface="Courier New"/>
                <a:ea typeface="Courier New"/>
                <a:cs typeface="Courier New"/>
                <a:sym typeface="Courier New"/>
              </a:rPr>
              <a:t>            </a:t>
            </a:r>
            <a:r>
              <a:rPr lang="en" sz="935">
                <a:solidFill>
                  <a:srgbClr val="E06C75"/>
                </a:solidFill>
                <a:highlight>
                  <a:srgbClr val="282C34"/>
                </a:highlight>
                <a:latin typeface="Courier New"/>
                <a:ea typeface="Courier New"/>
                <a:cs typeface="Courier New"/>
                <a:sym typeface="Courier New"/>
              </a:rPr>
              <a:t>jmlBarang</a:t>
            </a:r>
            <a:r>
              <a:rPr lang="en" sz="935">
                <a:solidFill>
                  <a:srgbClr val="ABB2BF"/>
                </a:solidFill>
                <a:highlight>
                  <a:srgbClr val="282C34"/>
                </a:highlight>
                <a:latin typeface="Courier New"/>
                <a:ea typeface="Courier New"/>
                <a:cs typeface="Courier New"/>
                <a:sym typeface="Courier New"/>
              </a:rPr>
              <a:t> </a:t>
            </a:r>
            <a:r>
              <a:rPr lang="en" sz="935">
                <a:solidFill>
                  <a:srgbClr val="C678DD"/>
                </a:solidFill>
                <a:highlight>
                  <a:srgbClr val="282C34"/>
                </a:highlight>
                <a:latin typeface="Courier New"/>
                <a:ea typeface="Courier New"/>
                <a:cs typeface="Courier New"/>
                <a:sym typeface="Courier New"/>
              </a:rPr>
              <a:t>+=</a:t>
            </a:r>
            <a:r>
              <a:rPr lang="en" sz="935">
                <a:solidFill>
                  <a:srgbClr val="ABB2BF"/>
                </a:solidFill>
                <a:highlight>
                  <a:srgbClr val="282C34"/>
                </a:highlight>
                <a:latin typeface="Courier New"/>
                <a:ea typeface="Courier New"/>
                <a:cs typeface="Courier New"/>
                <a:sym typeface="Courier New"/>
              </a:rPr>
              <a:t> </a:t>
            </a:r>
            <a:r>
              <a:rPr lang="en" sz="935">
                <a:solidFill>
                  <a:srgbClr val="D19A66"/>
                </a:solidFill>
                <a:highlight>
                  <a:srgbClr val="282C34"/>
                </a:highlight>
                <a:latin typeface="Courier New"/>
                <a:ea typeface="Courier New"/>
                <a:cs typeface="Courier New"/>
                <a:sym typeface="Courier New"/>
              </a:rPr>
              <a:t>1</a:t>
            </a:r>
            <a:r>
              <a:rPr lang="en" sz="935">
                <a:solidFill>
                  <a:srgbClr val="ABB2BF"/>
                </a:solidFill>
                <a:highlight>
                  <a:srgbClr val="282C34"/>
                </a:highlight>
                <a:latin typeface="Courier New"/>
                <a:ea typeface="Courier New"/>
                <a:cs typeface="Courier New"/>
                <a:sym typeface="Courier New"/>
              </a:rPr>
              <a:t>;</a:t>
            </a:r>
            <a:endParaRPr sz="9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935">
                <a:solidFill>
                  <a:srgbClr val="7F848E"/>
                </a:solidFill>
                <a:highlight>
                  <a:srgbClr val="282C34"/>
                </a:highlight>
                <a:latin typeface="Courier New"/>
                <a:ea typeface="Courier New"/>
                <a:cs typeface="Courier New"/>
                <a:sym typeface="Courier New"/>
              </a:rPr>
              <a:t>            // MENYIMPAN NAMA BARANG YANG DI PESAN</a:t>
            </a:r>
            <a:endParaRPr sz="935">
              <a:solidFill>
                <a:srgbClr val="7F848E"/>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935">
                <a:solidFill>
                  <a:srgbClr val="ABB2BF"/>
                </a:solidFill>
                <a:highlight>
                  <a:srgbClr val="282C34"/>
                </a:highlight>
                <a:latin typeface="Courier New"/>
                <a:ea typeface="Courier New"/>
                <a:cs typeface="Courier New"/>
                <a:sym typeface="Courier New"/>
              </a:rPr>
              <a:t>            </a:t>
            </a:r>
            <a:r>
              <a:rPr lang="en" sz="935">
                <a:solidFill>
                  <a:srgbClr val="E06C75"/>
                </a:solidFill>
                <a:highlight>
                  <a:srgbClr val="282C34"/>
                </a:highlight>
                <a:latin typeface="Courier New"/>
                <a:ea typeface="Courier New"/>
                <a:cs typeface="Courier New"/>
                <a:sym typeface="Courier New"/>
              </a:rPr>
              <a:t>arrayBarang</a:t>
            </a:r>
            <a:r>
              <a:rPr lang="en" sz="935">
                <a:solidFill>
                  <a:srgbClr val="ABB2BF"/>
                </a:solidFill>
                <a:highlight>
                  <a:srgbClr val="282C34"/>
                </a:highlight>
                <a:latin typeface="Courier New"/>
                <a:ea typeface="Courier New"/>
                <a:cs typeface="Courier New"/>
                <a:sym typeface="Courier New"/>
              </a:rPr>
              <a:t>[</a:t>
            </a:r>
            <a:r>
              <a:rPr lang="en" sz="935">
                <a:solidFill>
                  <a:srgbClr val="E06C75"/>
                </a:solidFill>
                <a:highlight>
                  <a:srgbClr val="282C34"/>
                </a:highlight>
                <a:latin typeface="Courier New"/>
                <a:ea typeface="Courier New"/>
                <a:cs typeface="Courier New"/>
                <a:sym typeface="Courier New"/>
              </a:rPr>
              <a:t>jmlBarang</a:t>
            </a:r>
            <a:r>
              <a:rPr lang="en" sz="935">
                <a:solidFill>
                  <a:srgbClr val="ABB2BF"/>
                </a:solidFill>
                <a:highlight>
                  <a:srgbClr val="282C34"/>
                </a:highlight>
                <a:latin typeface="Courier New"/>
                <a:ea typeface="Courier New"/>
                <a:cs typeface="Courier New"/>
                <a:sym typeface="Courier New"/>
              </a:rPr>
              <a:t>] </a:t>
            </a:r>
            <a:r>
              <a:rPr b="1" lang="en" sz="935">
                <a:solidFill>
                  <a:srgbClr val="61AFEF"/>
                </a:solidFill>
                <a:highlight>
                  <a:srgbClr val="282C34"/>
                </a:highlight>
                <a:latin typeface="Courier New"/>
                <a:ea typeface="Courier New"/>
                <a:cs typeface="Courier New"/>
                <a:sym typeface="Courier New"/>
              </a:rPr>
              <a:t>=</a:t>
            </a:r>
            <a:r>
              <a:rPr lang="en" sz="935">
                <a:solidFill>
                  <a:srgbClr val="ABB2BF"/>
                </a:solidFill>
                <a:highlight>
                  <a:srgbClr val="282C34"/>
                </a:highlight>
                <a:latin typeface="Courier New"/>
                <a:ea typeface="Courier New"/>
                <a:cs typeface="Courier New"/>
                <a:sym typeface="Courier New"/>
              </a:rPr>
              <a:t> </a:t>
            </a:r>
            <a:r>
              <a:rPr lang="en" sz="935">
                <a:solidFill>
                  <a:srgbClr val="98C379"/>
                </a:solidFill>
                <a:highlight>
                  <a:srgbClr val="282C34"/>
                </a:highlight>
                <a:latin typeface="Courier New"/>
                <a:ea typeface="Courier New"/>
                <a:cs typeface="Courier New"/>
                <a:sym typeface="Courier New"/>
              </a:rPr>
              <a:t>"Powder Coating RP 150000"</a:t>
            </a:r>
            <a:r>
              <a:rPr lang="en" sz="935">
                <a:solidFill>
                  <a:srgbClr val="ABB2BF"/>
                </a:solidFill>
                <a:highlight>
                  <a:srgbClr val="282C34"/>
                </a:highlight>
                <a:latin typeface="Courier New"/>
                <a:ea typeface="Courier New"/>
                <a:cs typeface="Courier New"/>
                <a:sym typeface="Courier New"/>
              </a:rPr>
              <a:t>;</a:t>
            </a:r>
            <a:endParaRPr sz="9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935">
                <a:solidFill>
                  <a:srgbClr val="ABB2BF"/>
                </a:solidFill>
                <a:highlight>
                  <a:srgbClr val="282C34"/>
                </a:highlight>
                <a:latin typeface="Courier New"/>
                <a:ea typeface="Courier New"/>
                <a:cs typeface="Courier New"/>
                <a:sym typeface="Courier New"/>
              </a:rPr>
              <a:t>            </a:t>
            </a:r>
            <a:r>
              <a:rPr lang="en" sz="935">
                <a:solidFill>
                  <a:srgbClr val="E06C75"/>
                </a:solidFill>
                <a:highlight>
                  <a:srgbClr val="282C34"/>
                </a:highlight>
                <a:latin typeface="Courier New"/>
                <a:ea typeface="Courier New"/>
                <a:cs typeface="Courier New"/>
                <a:sym typeface="Courier New"/>
              </a:rPr>
              <a:t>cout</a:t>
            </a:r>
            <a:r>
              <a:rPr lang="en" sz="935">
                <a:solidFill>
                  <a:srgbClr val="ABB2BF"/>
                </a:solidFill>
                <a:highlight>
                  <a:srgbClr val="282C34"/>
                </a:highlight>
                <a:latin typeface="Courier New"/>
                <a:ea typeface="Courier New"/>
                <a:cs typeface="Courier New"/>
                <a:sym typeface="Courier New"/>
              </a:rPr>
              <a:t> </a:t>
            </a:r>
            <a:r>
              <a:rPr b="1" lang="en" sz="935">
                <a:solidFill>
                  <a:srgbClr val="61AFEF"/>
                </a:solidFill>
                <a:highlight>
                  <a:srgbClr val="282C34"/>
                </a:highlight>
                <a:latin typeface="Courier New"/>
                <a:ea typeface="Courier New"/>
                <a:cs typeface="Courier New"/>
                <a:sym typeface="Courier New"/>
              </a:rPr>
              <a:t>&lt;&lt;</a:t>
            </a:r>
            <a:r>
              <a:rPr lang="en" sz="935">
                <a:solidFill>
                  <a:srgbClr val="ABB2BF"/>
                </a:solidFill>
                <a:highlight>
                  <a:srgbClr val="282C34"/>
                </a:highlight>
                <a:latin typeface="Courier New"/>
                <a:ea typeface="Courier New"/>
                <a:cs typeface="Courier New"/>
                <a:sym typeface="Courier New"/>
              </a:rPr>
              <a:t> </a:t>
            </a:r>
            <a:r>
              <a:rPr b="1" lang="en" sz="935">
                <a:solidFill>
                  <a:srgbClr val="61AFEF"/>
                </a:solidFill>
                <a:highlight>
                  <a:srgbClr val="282C34"/>
                </a:highlight>
                <a:latin typeface="Courier New"/>
                <a:ea typeface="Courier New"/>
                <a:cs typeface="Courier New"/>
                <a:sym typeface="Courier New"/>
              </a:rPr>
              <a:t>endl</a:t>
            </a:r>
            <a:r>
              <a:rPr lang="en" sz="935">
                <a:solidFill>
                  <a:srgbClr val="ABB2BF"/>
                </a:solidFill>
                <a:highlight>
                  <a:srgbClr val="282C34"/>
                </a:highlight>
                <a:latin typeface="Courier New"/>
                <a:ea typeface="Courier New"/>
                <a:cs typeface="Courier New"/>
                <a:sym typeface="Courier New"/>
              </a:rPr>
              <a:t>;</a:t>
            </a:r>
            <a:endParaRPr sz="9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935">
                <a:solidFill>
                  <a:srgbClr val="ABB2BF"/>
                </a:solidFill>
                <a:highlight>
                  <a:srgbClr val="282C34"/>
                </a:highlight>
                <a:latin typeface="Courier New"/>
                <a:ea typeface="Courier New"/>
                <a:cs typeface="Courier New"/>
                <a:sym typeface="Courier New"/>
              </a:rPr>
              <a:t>            </a:t>
            </a:r>
            <a:r>
              <a:rPr lang="en" sz="935">
                <a:solidFill>
                  <a:srgbClr val="E06C75"/>
                </a:solidFill>
                <a:highlight>
                  <a:srgbClr val="282C34"/>
                </a:highlight>
                <a:latin typeface="Courier New"/>
                <a:ea typeface="Courier New"/>
                <a:cs typeface="Courier New"/>
                <a:sym typeface="Courier New"/>
              </a:rPr>
              <a:t>cout</a:t>
            </a:r>
            <a:r>
              <a:rPr lang="en" sz="935">
                <a:solidFill>
                  <a:srgbClr val="ABB2BF"/>
                </a:solidFill>
                <a:highlight>
                  <a:srgbClr val="282C34"/>
                </a:highlight>
                <a:latin typeface="Courier New"/>
                <a:ea typeface="Courier New"/>
                <a:cs typeface="Courier New"/>
                <a:sym typeface="Courier New"/>
              </a:rPr>
              <a:t> </a:t>
            </a:r>
            <a:r>
              <a:rPr b="1" lang="en" sz="935">
                <a:solidFill>
                  <a:srgbClr val="61AFEF"/>
                </a:solidFill>
                <a:highlight>
                  <a:srgbClr val="282C34"/>
                </a:highlight>
                <a:latin typeface="Courier New"/>
                <a:ea typeface="Courier New"/>
                <a:cs typeface="Courier New"/>
                <a:sym typeface="Courier New"/>
              </a:rPr>
              <a:t>&lt;&lt;</a:t>
            </a:r>
            <a:r>
              <a:rPr lang="en" sz="935">
                <a:solidFill>
                  <a:srgbClr val="ABB2BF"/>
                </a:solidFill>
                <a:highlight>
                  <a:srgbClr val="282C34"/>
                </a:highlight>
                <a:latin typeface="Courier New"/>
                <a:ea typeface="Courier New"/>
                <a:cs typeface="Courier New"/>
                <a:sym typeface="Courier New"/>
              </a:rPr>
              <a:t> </a:t>
            </a:r>
            <a:r>
              <a:rPr lang="en" sz="935">
                <a:solidFill>
                  <a:srgbClr val="98C379"/>
                </a:solidFill>
                <a:highlight>
                  <a:srgbClr val="282C34"/>
                </a:highlight>
                <a:latin typeface="Courier New"/>
                <a:ea typeface="Courier New"/>
                <a:cs typeface="Courier New"/>
                <a:sym typeface="Courier New"/>
              </a:rPr>
              <a:t>"---------------------- </a:t>
            </a:r>
            <a:r>
              <a:rPr lang="en" sz="935">
                <a:solidFill>
                  <a:srgbClr val="56B6C2"/>
                </a:solidFill>
                <a:highlight>
                  <a:srgbClr val="282C34"/>
                </a:highlight>
                <a:latin typeface="Courier New"/>
                <a:ea typeface="Courier New"/>
                <a:cs typeface="Courier New"/>
                <a:sym typeface="Courier New"/>
              </a:rPr>
              <a:t>\n</a:t>
            </a:r>
            <a:r>
              <a:rPr lang="en" sz="935">
                <a:solidFill>
                  <a:srgbClr val="98C379"/>
                </a:solidFill>
                <a:highlight>
                  <a:srgbClr val="282C34"/>
                </a:highlight>
                <a:latin typeface="Courier New"/>
                <a:ea typeface="Courier New"/>
                <a:cs typeface="Courier New"/>
                <a:sym typeface="Courier New"/>
              </a:rPr>
              <a:t>"</a:t>
            </a:r>
            <a:r>
              <a:rPr lang="en" sz="935">
                <a:solidFill>
                  <a:srgbClr val="ABB2BF"/>
                </a:solidFill>
                <a:highlight>
                  <a:srgbClr val="282C34"/>
                </a:highlight>
                <a:latin typeface="Courier New"/>
                <a:ea typeface="Courier New"/>
                <a:cs typeface="Courier New"/>
                <a:sym typeface="Courier New"/>
              </a:rPr>
              <a:t>;</a:t>
            </a:r>
            <a:endParaRPr sz="9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935">
                <a:solidFill>
                  <a:srgbClr val="ABB2BF"/>
                </a:solidFill>
                <a:highlight>
                  <a:srgbClr val="282C34"/>
                </a:highlight>
                <a:latin typeface="Courier New"/>
                <a:ea typeface="Courier New"/>
                <a:cs typeface="Courier New"/>
                <a:sym typeface="Courier New"/>
              </a:rPr>
              <a:t>            </a:t>
            </a:r>
            <a:r>
              <a:rPr lang="en" sz="935">
                <a:solidFill>
                  <a:srgbClr val="E06C75"/>
                </a:solidFill>
                <a:highlight>
                  <a:srgbClr val="282C34"/>
                </a:highlight>
                <a:latin typeface="Courier New"/>
                <a:ea typeface="Courier New"/>
                <a:cs typeface="Courier New"/>
                <a:sym typeface="Courier New"/>
              </a:rPr>
              <a:t>cout</a:t>
            </a:r>
            <a:r>
              <a:rPr lang="en" sz="935">
                <a:solidFill>
                  <a:srgbClr val="ABB2BF"/>
                </a:solidFill>
                <a:highlight>
                  <a:srgbClr val="282C34"/>
                </a:highlight>
                <a:latin typeface="Courier New"/>
                <a:ea typeface="Courier New"/>
                <a:cs typeface="Courier New"/>
                <a:sym typeface="Courier New"/>
              </a:rPr>
              <a:t> </a:t>
            </a:r>
            <a:r>
              <a:rPr b="1" lang="en" sz="935">
                <a:solidFill>
                  <a:srgbClr val="61AFEF"/>
                </a:solidFill>
                <a:highlight>
                  <a:srgbClr val="282C34"/>
                </a:highlight>
                <a:latin typeface="Courier New"/>
                <a:ea typeface="Courier New"/>
                <a:cs typeface="Courier New"/>
                <a:sym typeface="Courier New"/>
              </a:rPr>
              <a:t>&lt;&lt;</a:t>
            </a:r>
            <a:r>
              <a:rPr lang="en" sz="935">
                <a:solidFill>
                  <a:srgbClr val="ABB2BF"/>
                </a:solidFill>
                <a:highlight>
                  <a:srgbClr val="282C34"/>
                </a:highlight>
                <a:latin typeface="Courier New"/>
                <a:ea typeface="Courier New"/>
                <a:cs typeface="Courier New"/>
                <a:sym typeface="Courier New"/>
              </a:rPr>
              <a:t> </a:t>
            </a:r>
            <a:r>
              <a:rPr lang="en" sz="935">
                <a:solidFill>
                  <a:srgbClr val="98C379"/>
                </a:solidFill>
                <a:highlight>
                  <a:srgbClr val="282C34"/>
                </a:highlight>
                <a:latin typeface="Courier New"/>
                <a:ea typeface="Courier New"/>
                <a:cs typeface="Courier New"/>
                <a:sym typeface="Courier New"/>
              </a:rPr>
              <a:t>" PRODUK Powder Coating   </a:t>
            </a:r>
            <a:r>
              <a:rPr lang="en" sz="935">
                <a:solidFill>
                  <a:srgbClr val="56B6C2"/>
                </a:solidFill>
                <a:highlight>
                  <a:srgbClr val="282C34"/>
                </a:highlight>
                <a:latin typeface="Courier New"/>
                <a:ea typeface="Courier New"/>
                <a:cs typeface="Courier New"/>
                <a:sym typeface="Courier New"/>
              </a:rPr>
              <a:t>\n</a:t>
            </a:r>
            <a:r>
              <a:rPr lang="en" sz="935">
                <a:solidFill>
                  <a:srgbClr val="98C379"/>
                </a:solidFill>
                <a:highlight>
                  <a:srgbClr val="282C34"/>
                </a:highlight>
                <a:latin typeface="Courier New"/>
                <a:ea typeface="Courier New"/>
                <a:cs typeface="Courier New"/>
                <a:sym typeface="Courier New"/>
              </a:rPr>
              <a:t>"</a:t>
            </a:r>
            <a:r>
              <a:rPr lang="en" sz="935">
                <a:solidFill>
                  <a:srgbClr val="ABB2BF"/>
                </a:solidFill>
                <a:highlight>
                  <a:srgbClr val="282C34"/>
                </a:highlight>
                <a:latin typeface="Courier New"/>
                <a:ea typeface="Courier New"/>
                <a:cs typeface="Courier New"/>
                <a:sym typeface="Courier New"/>
              </a:rPr>
              <a:t>;</a:t>
            </a:r>
            <a:endParaRPr sz="9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935">
                <a:solidFill>
                  <a:srgbClr val="ABB2BF"/>
                </a:solidFill>
                <a:highlight>
                  <a:srgbClr val="282C34"/>
                </a:highlight>
                <a:latin typeface="Courier New"/>
                <a:ea typeface="Courier New"/>
                <a:cs typeface="Courier New"/>
                <a:sym typeface="Courier New"/>
              </a:rPr>
              <a:t>            </a:t>
            </a:r>
            <a:r>
              <a:rPr lang="en" sz="935">
                <a:solidFill>
                  <a:srgbClr val="E06C75"/>
                </a:solidFill>
                <a:highlight>
                  <a:srgbClr val="282C34"/>
                </a:highlight>
                <a:latin typeface="Courier New"/>
                <a:ea typeface="Courier New"/>
                <a:cs typeface="Courier New"/>
                <a:sym typeface="Courier New"/>
              </a:rPr>
              <a:t>cout</a:t>
            </a:r>
            <a:r>
              <a:rPr lang="en" sz="935">
                <a:solidFill>
                  <a:srgbClr val="ABB2BF"/>
                </a:solidFill>
                <a:highlight>
                  <a:srgbClr val="282C34"/>
                </a:highlight>
                <a:latin typeface="Courier New"/>
                <a:ea typeface="Courier New"/>
                <a:cs typeface="Courier New"/>
                <a:sym typeface="Courier New"/>
              </a:rPr>
              <a:t> </a:t>
            </a:r>
            <a:r>
              <a:rPr b="1" lang="en" sz="935">
                <a:solidFill>
                  <a:srgbClr val="61AFEF"/>
                </a:solidFill>
                <a:highlight>
                  <a:srgbClr val="282C34"/>
                </a:highlight>
                <a:latin typeface="Courier New"/>
                <a:ea typeface="Courier New"/>
                <a:cs typeface="Courier New"/>
                <a:sym typeface="Courier New"/>
              </a:rPr>
              <a:t>&lt;&lt;</a:t>
            </a:r>
            <a:r>
              <a:rPr lang="en" sz="935">
                <a:solidFill>
                  <a:srgbClr val="ABB2BF"/>
                </a:solidFill>
                <a:highlight>
                  <a:srgbClr val="282C34"/>
                </a:highlight>
                <a:latin typeface="Courier New"/>
                <a:ea typeface="Courier New"/>
                <a:cs typeface="Courier New"/>
                <a:sym typeface="Courier New"/>
              </a:rPr>
              <a:t> </a:t>
            </a:r>
            <a:r>
              <a:rPr lang="en" sz="935">
                <a:solidFill>
                  <a:srgbClr val="98C379"/>
                </a:solidFill>
                <a:highlight>
                  <a:srgbClr val="282C34"/>
                </a:highlight>
                <a:latin typeface="Courier New"/>
                <a:ea typeface="Courier New"/>
                <a:cs typeface="Courier New"/>
                <a:sym typeface="Courier New"/>
              </a:rPr>
              <a:t>"---------------------- </a:t>
            </a:r>
            <a:r>
              <a:rPr lang="en" sz="935">
                <a:solidFill>
                  <a:srgbClr val="56B6C2"/>
                </a:solidFill>
                <a:highlight>
                  <a:srgbClr val="282C34"/>
                </a:highlight>
                <a:latin typeface="Courier New"/>
                <a:ea typeface="Courier New"/>
                <a:cs typeface="Courier New"/>
                <a:sym typeface="Courier New"/>
              </a:rPr>
              <a:t>\n</a:t>
            </a:r>
            <a:r>
              <a:rPr lang="en" sz="935">
                <a:solidFill>
                  <a:srgbClr val="98C379"/>
                </a:solidFill>
                <a:highlight>
                  <a:srgbClr val="282C34"/>
                </a:highlight>
                <a:latin typeface="Courier New"/>
                <a:ea typeface="Courier New"/>
                <a:cs typeface="Courier New"/>
                <a:sym typeface="Courier New"/>
              </a:rPr>
              <a:t>"</a:t>
            </a:r>
            <a:r>
              <a:rPr lang="en" sz="935">
                <a:solidFill>
                  <a:srgbClr val="ABB2BF"/>
                </a:solidFill>
                <a:highlight>
                  <a:srgbClr val="282C34"/>
                </a:highlight>
                <a:latin typeface="Courier New"/>
                <a:ea typeface="Courier New"/>
                <a:cs typeface="Courier New"/>
                <a:sym typeface="Courier New"/>
              </a:rPr>
              <a:t>;</a:t>
            </a:r>
            <a:endParaRPr sz="9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935">
                <a:solidFill>
                  <a:srgbClr val="ABB2BF"/>
                </a:solidFill>
                <a:highlight>
                  <a:srgbClr val="282C34"/>
                </a:highlight>
                <a:latin typeface="Courier New"/>
                <a:ea typeface="Courier New"/>
                <a:cs typeface="Courier New"/>
                <a:sym typeface="Courier New"/>
              </a:rPr>
              <a:t>            </a:t>
            </a:r>
            <a:r>
              <a:rPr lang="en" sz="935">
                <a:solidFill>
                  <a:srgbClr val="E06C75"/>
                </a:solidFill>
                <a:highlight>
                  <a:srgbClr val="282C34"/>
                </a:highlight>
                <a:latin typeface="Courier New"/>
                <a:ea typeface="Courier New"/>
                <a:cs typeface="Courier New"/>
                <a:sym typeface="Courier New"/>
              </a:rPr>
              <a:t>cout</a:t>
            </a:r>
            <a:r>
              <a:rPr lang="en" sz="935">
                <a:solidFill>
                  <a:srgbClr val="ABB2BF"/>
                </a:solidFill>
                <a:highlight>
                  <a:srgbClr val="282C34"/>
                </a:highlight>
                <a:latin typeface="Courier New"/>
                <a:ea typeface="Courier New"/>
                <a:cs typeface="Courier New"/>
                <a:sym typeface="Courier New"/>
              </a:rPr>
              <a:t> </a:t>
            </a:r>
            <a:r>
              <a:rPr b="1" lang="en" sz="935">
                <a:solidFill>
                  <a:srgbClr val="61AFEF"/>
                </a:solidFill>
                <a:highlight>
                  <a:srgbClr val="282C34"/>
                </a:highlight>
                <a:latin typeface="Courier New"/>
                <a:ea typeface="Courier New"/>
                <a:cs typeface="Courier New"/>
                <a:sym typeface="Courier New"/>
              </a:rPr>
              <a:t>&lt;&lt;</a:t>
            </a:r>
            <a:r>
              <a:rPr lang="en" sz="935">
                <a:solidFill>
                  <a:srgbClr val="ABB2BF"/>
                </a:solidFill>
                <a:highlight>
                  <a:srgbClr val="282C34"/>
                </a:highlight>
                <a:latin typeface="Courier New"/>
                <a:ea typeface="Courier New"/>
                <a:cs typeface="Courier New"/>
                <a:sym typeface="Courier New"/>
              </a:rPr>
              <a:t> </a:t>
            </a:r>
            <a:r>
              <a:rPr lang="en" sz="935">
                <a:solidFill>
                  <a:srgbClr val="98C379"/>
                </a:solidFill>
                <a:highlight>
                  <a:srgbClr val="282C34"/>
                </a:highlight>
                <a:latin typeface="Courier New"/>
                <a:ea typeface="Courier New"/>
                <a:cs typeface="Courier New"/>
                <a:sym typeface="Courier New"/>
              </a:rPr>
              <a:t>"HARGA : RP  150,000 </a:t>
            </a:r>
            <a:r>
              <a:rPr lang="en" sz="935">
                <a:solidFill>
                  <a:srgbClr val="56B6C2"/>
                </a:solidFill>
                <a:highlight>
                  <a:srgbClr val="282C34"/>
                </a:highlight>
                <a:latin typeface="Courier New"/>
                <a:ea typeface="Courier New"/>
                <a:cs typeface="Courier New"/>
                <a:sym typeface="Courier New"/>
              </a:rPr>
              <a:t>\n</a:t>
            </a:r>
            <a:r>
              <a:rPr lang="en" sz="935">
                <a:solidFill>
                  <a:srgbClr val="98C379"/>
                </a:solidFill>
                <a:highlight>
                  <a:srgbClr val="282C34"/>
                </a:highlight>
                <a:latin typeface="Courier New"/>
                <a:ea typeface="Courier New"/>
                <a:cs typeface="Courier New"/>
                <a:sym typeface="Courier New"/>
              </a:rPr>
              <a:t>"</a:t>
            </a:r>
            <a:r>
              <a:rPr lang="en" sz="935">
                <a:solidFill>
                  <a:srgbClr val="ABB2BF"/>
                </a:solidFill>
                <a:highlight>
                  <a:srgbClr val="282C34"/>
                </a:highlight>
                <a:latin typeface="Courier New"/>
                <a:ea typeface="Courier New"/>
                <a:cs typeface="Courier New"/>
                <a:sym typeface="Courier New"/>
              </a:rPr>
              <a:t>;</a:t>
            </a:r>
            <a:endParaRPr sz="9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935">
                <a:solidFill>
                  <a:srgbClr val="ABB2BF"/>
                </a:solidFill>
                <a:highlight>
                  <a:srgbClr val="282C34"/>
                </a:highlight>
                <a:latin typeface="Courier New"/>
                <a:ea typeface="Courier New"/>
                <a:cs typeface="Courier New"/>
                <a:sym typeface="Courier New"/>
              </a:rPr>
              <a:t>            </a:t>
            </a:r>
            <a:r>
              <a:rPr lang="en" sz="935">
                <a:solidFill>
                  <a:srgbClr val="E06C75"/>
                </a:solidFill>
                <a:highlight>
                  <a:srgbClr val="282C34"/>
                </a:highlight>
                <a:latin typeface="Courier New"/>
                <a:ea typeface="Courier New"/>
                <a:cs typeface="Courier New"/>
                <a:sym typeface="Courier New"/>
              </a:rPr>
              <a:t>cout</a:t>
            </a:r>
            <a:r>
              <a:rPr lang="en" sz="935">
                <a:solidFill>
                  <a:srgbClr val="ABB2BF"/>
                </a:solidFill>
                <a:highlight>
                  <a:srgbClr val="282C34"/>
                </a:highlight>
                <a:latin typeface="Courier New"/>
                <a:ea typeface="Courier New"/>
                <a:cs typeface="Courier New"/>
                <a:sym typeface="Courier New"/>
              </a:rPr>
              <a:t> </a:t>
            </a:r>
            <a:r>
              <a:rPr b="1" lang="en" sz="935">
                <a:solidFill>
                  <a:srgbClr val="61AFEF"/>
                </a:solidFill>
                <a:highlight>
                  <a:srgbClr val="282C34"/>
                </a:highlight>
                <a:latin typeface="Courier New"/>
                <a:ea typeface="Courier New"/>
                <a:cs typeface="Courier New"/>
                <a:sym typeface="Courier New"/>
              </a:rPr>
              <a:t>&lt;&lt;</a:t>
            </a:r>
            <a:r>
              <a:rPr lang="en" sz="935">
                <a:solidFill>
                  <a:srgbClr val="ABB2BF"/>
                </a:solidFill>
                <a:highlight>
                  <a:srgbClr val="282C34"/>
                </a:highlight>
                <a:latin typeface="Courier New"/>
                <a:ea typeface="Courier New"/>
                <a:cs typeface="Courier New"/>
                <a:sym typeface="Courier New"/>
              </a:rPr>
              <a:t> </a:t>
            </a:r>
            <a:r>
              <a:rPr lang="en" sz="935">
                <a:solidFill>
                  <a:srgbClr val="98C379"/>
                </a:solidFill>
                <a:highlight>
                  <a:srgbClr val="282C34"/>
                </a:highlight>
                <a:latin typeface="Courier New"/>
                <a:ea typeface="Courier New"/>
                <a:cs typeface="Courier New"/>
                <a:sym typeface="Courier New"/>
              </a:rPr>
              <a:t>"MEMILIKI 3 JENIS WARNA DENGAN HARGA YANG SAMA </a:t>
            </a:r>
            <a:r>
              <a:rPr lang="en" sz="935">
                <a:solidFill>
                  <a:srgbClr val="56B6C2"/>
                </a:solidFill>
                <a:highlight>
                  <a:srgbClr val="282C34"/>
                </a:highlight>
                <a:latin typeface="Courier New"/>
                <a:ea typeface="Courier New"/>
                <a:cs typeface="Courier New"/>
                <a:sym typeface="Courier New"/>
              </a:rPr>
              <a:t>\n</a:t>
            </a:r>
            <a:r>
              <a:rPr lang="en" sz="935">
                <a:solidFill>
                  <a:srgbClr val="98C379"/>
                </a:solidFill>
                <a:highlight>
                  <a:srgbClr val="282C34"/>
                </a:highlight>
                <a:latin typeface="Courier New"/>
                <a:ea typeface="Courier New"/>
                <a:cs typeface="Courier New"/>
                <a:sym typeface="Courier New"/>
              </a:rPr>
              <a:t>"</a:t>
            </a:r>
            <a:r>
              <a:rPr lang="en" sz="935">
                <a:solidFill>
                  <a:srgbClr val="ABB2BF"/>
                </a:solidFill>
                <a:highlight>
                  <a:srgbClr val="282C34"/>
                </a:highlight>
                <a:latin typeface="Courier New"/>
                <a:ea typeface="Courier New"/>
                <a:cs typeface="Courier New"/>
                <a:sym typeface="Courier New"/>
              </a:rPr>
              <a:t>;</a:t>
            </a:r>
            <a:endParaRPr sz="9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935">
                <a:solidFill>
                  <a:srgbClr val="ABB2BF"/>
                </a:solidFill>
                <a:highlight>
                  <a:srgbClr val="282C34"/>
                </a:highlight>
                <a:latin typeface="Courier New"/>
                <a:ea typeface="Courier New"/>
                <a:cs typeface="Courier New"/>
                <a:sym typeface="Courier New"/>
              </a:rPr>
              <a:t>            </a:t>
            </a:r>
            <a:r>
              <a:rPr lang="en" sz="935">
                <a:solidFill>
                  <a:srgbClr val="E06C75"/>
                </a:solidFill>
                <a:highlight>
                  <a:srgbClr val="282C34"/>
                </a:highlight>
                <a:latin typeface="Courier New"/>
                <a:ea typeface="Courier New"/>
                <a:cs typeface="Courier New"/>
                <a:sym typeface="Courier New"/>
              </a:rPr>
              <a:t>cout</a:t>
            </a:r>
            <a:r>
              <a:rPr lang="en" sz="935">
                <a:solidFill>
                  <a:srgbClr val="ABB2BF"/>
                </a:solidFill>
                <a:highlight>
                  <a:srgbClr val="282C34"/>
                </a:highlight>
                <a:latin typeface="Courier New"/>
                <a:ea typeface="Courier New"/>
                <a:cs typeface="Courier New"/>
                <a:sym typeface="Courier New"/>
              </a:rPr>
              <a:t> </a:t>
            </a:r>
            <a:r>
              <a:rPr b="1" lang="en" sz="935">
                <a:solidFill>
                  <a:srgbClr val="61AFEF"/>
                </a:solidFill>
                <a:highlight>
                  <a:srgbClr val="282C34"/>
                </a:highlight>
                <a:latin typeface="Courier New"/>
                <a:ea typeface="Courier New"/>
                <a:cs typeface="Courier New"/>
                <a:sym typeface="Courier New"/>
              </a:rPr>
              <a:t>&lt;&lt;</a:t>
            </a:r>
            <a:r>
              <a:rPr lang="en" sz="935">
                <a:solidFill>
                  <a:srgbClr val="ABB2BF"/>
                </a:solidFill>
                <a:highlight>
                  <a:srgbClr val="282C34"/>
                </a:highlight>
                <a:latin typeface="Courier New"/>
                <a:ea typeface="Courier New"/>
                <a:cs typeface="Courier New"/>
                <a:sym typeface="Courier New"/>
              </a:rPr>
              <a:t> </a:t>
            </a:r>
            <a:r>
              <a:rPr lang="en" sz="935">
                <a:solidFill>
                  <a:srgbClr val="98C379"/>
                </a:solidFill>
                <a:highlight>
                  <a:srgbClr val="282C34"/>
                </a:highlight>
                <a:latin typeface="Courier New"/>
                <a:ea typeface="Courier New"/>
                <a:cs typeface="Courier New"/>
                <a:sym typeface="Courier New"/>
              </a:rPr>
              <a:t>"PILIH WARNA POWDER </a:t>
            </a:r>
            <a:r>
              <a:rPr lang="en" sz="935">
                <a:solidFill>
                  <a:srgbClr val="56B6C2"/>
                </a:solidFill>
                <a:highlight>
                  <a:srgbClr val="282C34"/>
                </a:highlight>
                <a:latin typeface="Courier New"/>
                <a:ea typeface="Courier New"/>
                <a:cs typeface="Courier New"/>
                <a:sym typeface="Courier New"/>
              </a:rPr>
              <a:t>\n</a:t>
            </a:r>
            <a:r>
              <a:rPr lang="en" sz="935">
                <a:solidFill>
                  <a:srgbClr val="98C379"/>
                </a:solidFill>
                <a:highlight>
                  <a:srgbClr val="282C34"/>
                </a:highlight>
                <a:latin typeface="Courier New"/>
                <a:ea typeface="Courier New"/>
                <a:cs typeface="Courier New"/>
                <a:sym typeface="Courier New"/>
              </a:rPr>
              <a:t>"</a:t>
            </a:r>
            <a:r>
              <a:rPr lang="en" sz="935">
                <a:solidFill>
                  <a:srgbClr val="ABB2BF"/>
                </a:solidFill>
                <a:highlight>
                  <a:srgbClr val="282C34"/>
                </a:highlight>
                <a:latin typeface="Courier New"/>
                <a:ea typeface="Courier New"/>
                <a:cs typeface="Courier New"/>
                <a:sym typeface="Courier New"/>
              </a:rPr>
              <a:t>;</a:t>
            </a:r>
            <a:endParaRPr sz="9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935">
                <a:solidFill>
                  <a:srgbClr val="ABB2BF"/>
                </a:solidFill>
                <a:highlight>
                  <a:srgbClr val="282C34"/>
                </a:highlight>
                <a:latin typeface="Courier New"/>
                <a:ea typeface="Courier New"/>
                <a:cs typeface="Courier New"/>
                <a:sym typeface="Courier New"/>
              </a:rPr>
              <a:t>            </a:t>
            </a:r>
            <a:r>
              <a:rPr lang="en" sz="935">
                <a:solidFill>
                  <a:srgbClr val="E06C75"/>
                </a:solidFill>
                <a:highlight>
                  <a:srgbClr val="282C34"/>
                </a:highlight>
                <a:latin typeface="Courier New"/>
                <a:ea typeface="Courier New"/>
                <a:cs typeface="Courier New"/>
                <a:sym typeface="Courier New"/>
              </a:rPr>
              <a:t>cout</a:t>
            </a:r>
            <a:r>
              <a:rPr lang="en" sz="935">
                <a:solidFill>
                  <a:srgbClr val="ABB2BF"/>
                </a:solidFill>
                <a:highlight>
                  <a:srgbClr val="282C34"/>
                </a:highlight>
                <a:latin typeface="Courier New"/>
                <a:ea typeface="Courier New"/>
                <a:cs typeface="Courier New"/>
                <a:sym typeface="Courier New"/>
              </a:rPr>
              <a:t> </a:t>
            </a:r>
            <a:r>
              <a:rPr b="1" lang="en" sz="935">
                <a:solidFill>
                  <a:srgbClr val="61AFEF"/>
                </a:solidFill>
                <a:highlight>
                  <a:srgbClr val="282C34"/>
                </a:highlight>
                <a:latin typeface="Courier New"/>
                <a:ea typeface="Courier New"/>
                <a:cs typeface="Courier New"/>
                <a:sym typeface="Courier New"/>
              </a:rPr>
              <a:t>&lt;&lt;</a:t>
            </a:r>
            <a:r>
              <a:rPr lang="en" sz="935">
                <a:solidFill>
                  <a:srgbClr val="ABB2BF"/>
                </a:solidFill>
                <a:highlight>
                  <a:srgbClr val="282C34"/>
                </a:highlight>
                <a:latin typeface="Courier New"/>
                <a:ea typeface="Courier New"/>
                <a:cs typeface="Courier New"/>
                <a:sym typeface="Courier New"/>
              </a:rPr>
              <a:t> </a:t>
            </a:r>
            <a:r>
              <a:rPr lang="en" sz="935">
                <a:solidFill>
                  <a:srgbClr val="98C379"/>
                </a:solidFill>
                <a:highlight>
                  <a:srgbClr val="282C34"/>
                </a:highlight>
                <a:latin typeface="Courier New"/>
                <a:ea typeface="Courier New"/>
                <a:cs typeface="Courier New"/>
                <a:sym typeface="Courier New"/>
              </a:rPr>
              <a:t>"1.Merah </a:t>
            </a:r>
            <a:r>
              <a:rPr lang="en" sz="935">
                <a:solidFill>
                  <a:srgbClr val="56B6C2"/>
                </a:solidFill>
                <a:highlight>
                  <a:srgbClr val="282C34"/>
                </a:highlight>
                <a:latin typeface="Courier New"/>
                <a:ea typeface="Courier New"/>
                <a:cs typeface="Courier New"/>
                <a:sym typeface="Courier New"/>
              </a:rPr>
              <a:t>\n</a:t>
            </a:r>
            <a:r>
              <a:rPr lang="en" sz="935">
                <a:solidFill>
                  <a:srgbClr val="98C379"/>
                </a:solidFill>
                <a:highlight>
                  <a:srgbClr val="282C34"/>
                </a:highlight>
                <a:latin typeface="Courier New"/>
                <a:ea typeface="Courier New"/>
                <a:cs typeface="Courier New"/>
                <a:sym typeface="Courier New"/>
              </a:rPr>
              <a:t>"</a:t>
            </a:r>
            <a:r>
              <a:rPr lang="en" sz="935">
                <a:solidFill>
                  <a:srgbClr val="ABB2BF"/>
                </a:solidFill>
                <a:highlight>
                  <a:srgbClr val="282C34"/>
                </a:highlight>
                <a:latin typeface="Courier New"/>
                <a:ea typeface="Courier New"/>
                <a:cs typeface="Courier New"/>
                <a:sym typeface="Courier New"/>
              </a:rPr>
              <a:t>;</a:t>
            </a:r>
            <a:endParaRPr sz="9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935">
                <a:solidFill>
                  <a:srgbClr val="ABB2BF"/>
                </a:solidFill>
                <a:highlight>
                  <a:srgbClr val="282C34"/>
                </a:highlight>
                <a:latin typeface="Courier New"/>
                <a:ea typeface="Courier New"/>
                <a:cs typeface="Courier New"/>
                <a:sym typeface="Courier New"/>
              </a:rPr>
              <a:t>            </a:t>
            </a:r>
            <a:r>
              <a:rPr lang="en" sz="935">
                <a:solidFill>
                  <a:srgbClr val="E06C75"/>
                </a:solidFill>
                <a:highlight>
                  <a:srgbClr val="282C34"/>
                </a:highlight>
                <a:latin typeface="Courier New"/>
                <a:ea typeface="Courier New"/>
                <a:cs typeface="Courier New"/>
                <a:sym typeface="Courier New"/>
              </a:rPr>
              <a:t>cout</a:t>
            </a:r>
            <a:r>
              <a:rPr lang="en" sz="935">
                <a:solidFill>
                  <a:srgbClr val="ABB2BF"/>
                </a:solidFill>
                <a:highlight>
                  <a:srgbClr val="282C34"/>
                </a:highlight>
                <a:latin typeface="Courier New"/>
                <a:ea typeface="Courier New"/>
                <a:cs typeface="Courier New"/>
                <a:sym typeface="Courier New"/>
              </a:rPr>
              <a:t> </a:t>
            </a:r>
            <a:r>
              <a:rPr b="1" lang="en" sz="935">
                <a:solidFill>
                  <a:srgbClr val="61AFEF"/>
                </a:solidFill>
                <a:highlight>
                  <a:srgbClr val="282C34"/>
                </a:highlight>
                <a:latin typeface="Courier New"/>
                <a:ea typeface="Courier New"/>
                <a:cs typeface="Courier New"/>
                <a:sym typeface="Courier New"/>
              </a:rPr>
              <a:t>&lt;&lt;</a:t>
            </a:r>
            <a:r>
              <a:rPr lang="en" sz="935">
                <a:solidFill>
                  <a:srgbClr val="ABB2BF"/>
                </a:solidFill>
                <a:highlight>
                  <a:srgbClr val="282C34"/>
                </a:highlight>
                <a:latin typeface="Courier New"/>
                <a:ea typeface="Courier New"/>
                <a:cs typeface="Courier New"/>
                <a:sym typeface="Courier New"/>
              </a:rPr>
              <a:t> </a:t>
            </a:r>
            <a:r>
              <a:rPr lang="en" sz="935">
                <a:solidFill>
                  <a:srgbClr val="98C379"/>
                </a:solidFill>
                <a:highlight>
                  <a:srgbClr val="282C34"/>
                </a:highlight>
                <a:latin typeface="Courier New"/>
                <a:ea typeface="Courier New"/>
                <a:cs typeface="Courier New"/>
                <a:sym typeface="Courier New"/>
              </a:rPr>
              <a:t>"2.Hijau </a:t>
            </a:r>
            <a:r>
              <a:rPr lang="en" sz="935">
                <a:solidFill>
                  <a:srgbClr val="56B6C2"/>
                </a:solidFill>
                <a:highlight>
                  <a:srgbClr val="282C34"/>
                </a:highlight>
                <a:latin typeface="Courier New"/>
                <a:ea typeface="Courier New"/>
                <a:cs typeface="Courier New"/>
                <a:sym typeface="Courier New"/>
              </a:rPr>
              <a:t>\n</a:t>
            </a:r>
            <a:r>
              <a:rPr lang="en" sz="935">
                <a:solidFill>
                  <a:srgbClr val="98C379"/>
                </a:solidFill>
                <a:highlight>
                  <a:srgbClr val="282C34"/>
                </a:highlight>
                <a:latin typeface="Courier New"/>
                <a:ea typeface="Courier New"/>
                <a:cs typeface="Courier New"/>
                <a:sym typeface="Courier New"/>
              </a:rPr>
              <a:t>"</a:t>
            </a:r>
            <a:r>
              <a:rPr lang="en" sz="935">
                <a:solidFill>
                  <a:srgbClr val="ABB2BF"/>
                </a:solidFill>
                <a:highlight>
                  <a:srgbClr val="282C34"/>
                </a:highlight>
                <a:latin typeface="Courier New"/>
                <a:ea typeface="Courier New"/>
                <a:cs typeface="Courier New"/>
                <a:sym typeface="Courier New"/>
              </a:rPr>
              <a:t>;</a:t>
            </a:r>
            <a:endParaRPr sz="9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935">
                <a:solidFill>
                  <a:srgbClr val="ABB2BF"/>
                </a:solidFill>
                <a:highlight>
                  <a:srgbClr val="282C34"/>
                </a:highlight>
                <a:latin typeface="Courier New"/>
                <a:ea typeface="Courier New"/>
                <a:cs typeface="Courier New"/>
                <a:sym typeface="Courier New"/>
              </a:rPr>
              <a:t>            </a:t>
            </a:r>
            <a:r>
              <a:rPr lang="en" sz="935">
                <a:solidFill>
                  <a:srgbClr val="E06C75"/>
                </a:solidFill>
                <a:highlight>
                  <a:srgbClr val="282C34"/>
                </a:highlight>
                <a:latin typeface="Courier New"/>
                <a:ea typeface="Courier New"/>
                <a:cs typeface="Courier New"/>
                <a:sym typeface="Courier New"/>
              </a:rPr>
              <a:t>cout</a:t>
            </a:r>
            <a:r>
              <a:rPr lang="en" sz="935">
                <a:solidFill>
                  <a:srgbClr val="ABB2BF"/>
                </a:solidFill>
                <a:highlight>
                  <a:srgbClr val="282C34"/>
                </a:highlight>
                <a:latin typeface="Courier New"/>
                <a:ea typeface="Courier New"/>
                <a:cs typeface="Courier New"/>
                <a:sym typeface="Courier New"/>
              </a:rPr>
              <a:t> </a:t>
            </a:r>
            <a:r>
              <a:rPr b="1" lang="en" sz="935">
                <a:solidFill>
                  <a:srgbClr val="61AFEF"/>
                </a:solidFill>
                <a:highlight>
                  <a:srgbClr val="282C34"/>
                </a:highlight>
                <a:latin typeface="Courier New"/>
                <a:ea typeface="Courier New"/>
                <a:cs typeface="Courier New"/>
                <a:sym typeface="Courier New"/>
              </a:rPr>
              <a:t>&lt;&lt;</a:t>
            </a:r>
            <a:r>
              <a:rPr lang="en" sz="935">
                <a:solidFill>
                  <a:srgbClr val="ABB2BF"/>
                </a:solidFill>
                <a:highlight>
                  <a:srgbClr val="282C34"/>
                </a:highlight>
                <a:latin typeface="Courier New"/>
                <a:ea typeface="Courier New"/>
                <a:cs typeface="Courier New"/>
                <a:sym typeface="Courier New"/>
              </a:rPr>
              <a:t> </a:t>
            </a:r>
            <a:r>
              <a:rPr lang="en" sz="935">
                <a:solidFill>
                  <a:srgbClr val="98C379"/>
                </a:solidFill>
                <a:highlight>
                  <a:srgbClr val="282C34"/>
                </a:highlight>
                <a:latin typeface="Courier New"/>
                <a:ea typeface="Courier New"/>
                <a:cs typeface="Courier New"/>
                <a:sym typeface="Courier New"/>
              </a:rPr>
              <a:t>"3.Biru </a:t>
            </a:r>
            <a:r>
              <a:rPr lang="en" sz="935">
                <a:solidFill>
                  <a:srgbClr val="56B6C2"/>
                </a:solidFill>
                <a:highlight>
                  <a:srgbClr val="282C34"/>
                </a:highlight>
                <a:latin typeface="Courier New"/>
                <a:ea typeface="Courier New"/>
                <a:cs typeface="Courier New"/>
                <a:sym typeface="Courier New"/>
              </a:rPr>
              <a:t>\n</a:t>
            </a:r>
            <a:r>
              <a:rPr lang="en" sz="935">
                <a:solidFill>
                  <a:srgbClr val="98C379"/>
                </a:solidFill>
                <a:highlight>
                  <a:srgbClr val="282C34"/>
                </a:highlight>
                <a:latin typeface="Courier New"/>
                <a:ea typeface="Courier New"/>
                <a:cs typeface="Courier New"/>
                <a:sym typeface="Courier New"/>
              </a:rPr>
              <a:t>"</a:t>
            </a:r>
            <a:r>
              <a:rPr lang="en" sz="935">
                <a:solidFill>
                  <a:srgbClr val="ABB2BF"/>
                </a:solidFill>
                <a:highlight>
                  <a:srgbClr val="282C34"/>
                </a:highlight>
                <a:latin typeface="Courier New"/>
                <a:ea typeface="Courier New"/>
                <a:cs typeface="Courier New"/>
                <a:sym typeface="Courier New"/>
              </a:rPr>
              <a:t>;</a:t>
            </a:r>
            <a:endParaRPr sz="935">
              <a:solidFill>
                <a:srgbClr val="ABB2BF"/>
              </a:solidFill>
              <a:highlight>
                <a:srgbClr val="282C34"/>
              </a:highlight>
              <a:latin typeface="Courier New"/>
              <a:ea typeface="Courier New"/>
              <a:cs typeface="Courier New"/>
              <a:sym typeface="Courier New"/>
            </a:endParaRPr>
          </a:p>
          <a:p>
            <a:pPr indent="0" lvl="0" marL="0" rtl="0" algn="l">
              <a:lnSpc>
                <a:spcPct val="95000"/>
              </a:lnSpc>
              <a:spcBef>
                <a:spcPts val="0"/>
              </a:spcBef>
              <a:spcAft>
                <a:spcPts val="1200"/>
              </a:spcAft>
              <a:buSzPts val="770"/>
              <a:buNone/>
            </a:pPr>
            <a:r>
              <a:t/>
            </a:r>
            <a:endParaRPr sz="91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idx="1" type="body"/>
          </p:nvPr>
        </p:nvSpPr>
        <p:spPr>
          <a:xfrm>
            <a:off x="729450" y="1479950"/>
            <a:ext cx="7688700" cy="3272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Kode di atas berfungsi sebagai logika jika pilihan yang di pilih == 1</a:t>
            </a:r>
            <a:endParaRPr/>
          </a:p>
          <a:p>
            <a:pPr indent="-311150" lvl="0" marL="457200" rtl="0" algn="l">
              <a:spcBef>
                <a:spcPts val="0"/>
              </a:spcBef>
              <a:spcAft>
                <a:spcPts val="0"/>
              </a:spcAft>
              <a:buSzPts val="1300"/>
              <a:buChar char="●"/>
            </a:pPr>
            <a:r>
              <a:rPr lang="en"/>
              <a:t>jumBarang akan di tambahkan 1</a:t>
            </a:r>
            <a:endParaRPr/>
          </a:p>
          <a:p>
            <a:pPr indent="-311150" lvl="0" marL="457200" rtl="0" algn="l">
              <a:spcBef>
                <a:spcPts val="0"/>
              </a:spcBef>
              <a:spcAft>
                <a:spcPts val="0"/>
              </a:spcAft>
              <a:buSzPts val="1300"/>
              <a:buChar char="●"/>
            </a:pPr>
            <a:r>
              <a:rPr lang="en"/>
              <a:t>Menambakan Nama Barang ke arrayBarang</a:t>
            </a:r>
            <a:endParaRPr/>
          </a:p>
          <a:p>
            <a:pPr indent="-311150" lvl="0" marL="457200" rtl="0" algn="l">
              <a:spcBef>
                <a:spcPts val="0"/>
              </a:spcBef>
              <a:spcAft>
                <a:spcPts val="0"/>
              </a:spcAft>
              <a:buSzPts val="1300"/>
              <a:buChar char="●"/>
            </a:pPr>
            <a:r>
              <a:rPr lang="en"/>
              <a:t>Dan output  selanjutkan menampilkan pilihan warna/tipe </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Input Pilihan Warna Untuk Powder</a:t>
            </a:r>
            <a:endParaRPr/>
          </a:p>
        </p:txBody>
      </p:sp>
      <p:sp>
        <p:nvSpPr>
          <p:cNvPr id="216" name="Google Shape;216;p3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350">
                <a:solidFill>
                  <a:srgbClr val="E06C75"/>
                </a:solidFill>
                <a:highlight>
                  <a:srgbClr val="282C34"/>
                </a:highlight>
                <a:latin typeface="Courier New"/>
                <a:ea typeface="Courier New"/>
                <a:cs typeface="Courier New"/>
                <a:sym typeface="Courier New"/>
              </a:rPr>
              <a:t>cout</a:t>
            </a:r>
            <a:r>
              <a:rPr lang="en" sz="1350">
                <a:solidFill>
                  <a:srgbClr val="ABB2BF"/>
                </a:solidFill>
                <a:highlight>
                  <a:srgbClr val="282C34"/>
                </a:highlight>
                <a:latin typeface="Courier New"/>
                <a:ea typeface="Courier New"/>
                <a:cs typeface="Courier New"/>
                <a:sym typeface="Courier New"/>
              </a:rPr>
              <a:t> </a:t>
            </a:r>
            <a:r>
              <a:rPr b="1" lang="en" sz="1350">
                <a:solidFill>
                  <a:srgbClr val="61AFEF"/>
                </a:solidFill>
                <a:highlight>
                  <a:srgbClr val="282C34"/>
                </a:highlight>
                <a:latin typeface="Courier New"/>
                <a:ea typeface="Courier New"/>
                <a:cs typeface="Courier New"/>
                <a:sym typeface="Courier New"/>
              </a:rPr>
              <a:t>&lt;&lt;</a:t>
            </a:r>
            <a:r>
              <a:rPr lang="en" sz="1350">
                <a:solidFill>
                  <a:srgbClr val="ABB2BF"/>
                </a:solidFill>
                <a:highlight>
                  <a:srgbClr val="282C34"/>
                </a:highlight>
                <a:latin typeface="Courier New"/>
                <a:ea typeface="Courier New"/>
                <a:cs typeface="Courier New"/>
                <a:sym typeface="Courier New"/>
              </a:rPr>
              <a:t> </a:t>
            </a:r>
            <a:r>
              <a:rPr lang="en" sz="1350">
                <a:solidFill>
                  <a:srgbClr val="98C379"/>
                </a:solidFill>
                <a:highlight>
                  <a:srgbClr val="282C34"/>
                </a:highlight>
                <a:latin typeface="Courier New"/>
                <a:ea typeface="Courier New"/>
                <a:cs typeface="Courier New"/>
                <a:sym typeface="Courier New"/>
              </a:rPr>
              <a:t>"MASUKAN NO WARNA : "</a:t>
            </a:r>
            <a:r>
              <a:rPr lang="en" sz="1350">
                <a:solidFill>
                  <a:srgbClr val="ABB2BF"/>
                </a:solidFill>
                <a:highlight>
                  <a:srgbClr val="282C34"/>
                </a:highlight>
                <a:latin typeface="Courier New"/>
                <a:ea typeface="Courier New"/>
                <a:cs typeface="Courier New"/>
                <a:sym typeface="Courier New"/>
              </a:rPr>
              <a:t>;</a:t>
            </a:r>
            <a:endParaRPr sz="1350">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ABB2BF"/>
                </a:solidFill>
                <a:highlight>
                  <a:srgbClr val="282C34"/>
                </a:highlight>
                <a:latin typeface="Courier New"/>
                <a:ea typeface="Courier New"/>
                <a:cs typeface="Courier New"/>
                <a:sym typeface="Courier New"/>
              </a:rPr>
              <a:t>            </a:t>
            </a:r>
            <a:r>
              <a:rPr lang="en" sz="1350">
                <a:solidFill>
                  <a:srgbClr val="E06C75"/>
                </a:solidFill>
                <a:highlight>
                  <a:srgbClr val="282C34"/>
                </a:highlight>
                <a:latin typeface="Courier New"/>
                <a:ea typeface="Courier New"/>
                <a:cs typeface="Courier New"/>
                <a:sym typeface="Courier New"/>
              </a:rPr>
              <a:t>cin</a:t>
            </a:r>
            <a:r>
              <a:rPr lang="en" sz="1350">
                <a:solidFill>
                  <a:srgbClr val="ABB2BF"/>
                </a:solidFill>
                <a:highlight>
                  <a:srgbClr val="282C34"/>
                </a:highlight>
                <a:latin typeface="Courier New"/>
                <a:ea typeface="Courier New"/>
                <a:cs typeface="Courier New"/>
                <a:sym typeface="Courier New"/>
              </a:rPr>
              <a:t> </a:t>
            </a:r>
            <a:r>
              <a:rPr b="1" lang="en" sz="1350">
                <a:solidFill>
                  <a:srgbClr val="61AFEF"/>
                </a:solidFill>
                <a:highlight>
                  <a:srgbClr val="282C34"/>
                </a:highlight>
                <a:latin typeface="Courier New"/>
                <a:ea typeface="Courier New"/>
                <a:cs typeface="Courier New"/>
                <a:sym typeface="Courier New"/>
              </a:rPr>
              <a:t>&gt;&gt;</a:t>
            </a:r>
            <a:r>
              <a:rPr lang="en" sz="1350">
                <a:solidFill>
                  <a:srgbClr val="ABB2BF"/>
                </a:solidFill>
                <a:highlight>
                  <a:srgbClr val="282C34"/>
                </a:highlight>
                <a:latin typeface="Courier New"/>
                <a:ea typeface="Courier New"/>
                <a:cs typeface="Courier New"/>
                <a:sym typeface="Courier New"/>
              </a:rPr>
              <a:t> </a:t>
            </a:r>
            <a:r>
              <a:rPr lang="en" sz="1350">
                <a:solidFill>
                  <a:srgbClr val="E06C75"/>
                </a:solidFill>
                <a:highlight>
                  <a:srgbClr val="282C34"/>
                </a:highlight>
                <a:latin typeface="Courier New"/>
                <a:ea typeface="Courier New"/>
                <a:cs typeface="Courier New"/>
                <a:sym typeface="Courier New"/>
              </a:rPr>
              <a:t>pilihspek</a:t>
            </a:r>
            <a:r>
              <a:rPr lang="en" sz="1350">
                <a:solidFill>
                  <a:srgbClr val="ABB2BF"/>
                </a:solidFill>
                <a:highlight>
                  <a:srgbClr val="282C34"/>
                </a:highlight>
                <a:latin typeface="Courier New"/>
                <a:ea typeface="Courier New"/>
                <a:cs typeface="Courier New"/>
                <a:sym typeface="Courier New"/>
              </a:rPr>
              <a:t>;</a:t>
            </a:r>
            <a:endParaRPr sz="1350">
              <a:solidFill>
                <a:srgbClr val="ABB2BF"/>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t/>
            </a:r>
            <a:endParaRPr/>
          </a:p>
          <a:p>
            <a:pPr indent="-311150" lvl="0" marL="457200" rtl="0" algn="l">
              <a:spcBef>
                <a:spcPts val="1200"/>
              </a:spcBef>
              <a:spcAft>
                <a:spcPts val="0"/>
              </a:spcAft>
              <a:buSzPts val="1300"/>
              <a:buChar char="●"/>
            </a:pPr>
            <a:r>
              <a:rPr lang="en"/>
              <a:t>Bertujuan Untuk mendapatkan nilai pilihspek barang sesuai dengan Output warna produk</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Logika Nestedif</a:t>
            </a:r>
            <a:endParaRPr/>
          </a:p>
        </p:txBody>
      </p:sp>
      <p:sp>
        <p:nvSpPr>
          <p:cNvPr id="222" name="Google Shape;222;p36"/>
          <p:cNvSpPr txBox="1"/>
          <p:nvPr>
            <p:ph idx="1" type="body"/>
          </p:nvPr>
        </p:nvSpPr>
        <p:spPr>
          <a:xfrm>
            <a:off x="729450" y="2078875"/>
            <a:ext cx="7688700" cy="2842800"/>
          </a:xfrm>
          <a:prstGeom prst="rect">
            <a:avLst/>
          </a:prstGeom>
        </p:spPr>
        <p:txBody>
          <a:bodyPr anchorCtr="0" anchor="t" bIns="91425" lIns="91425" spcFirstLastPara="1" rIns="91425" wrap="square" tIns="91425">
            <a:normAutofit lnSpcReduction="10000"/>
          </a:bodyPr>
          <a:lstStyle/>
          <a:p>
            <a:pPr indent="0" lvl="0" marL="0" rtl="0" algn="l">
              <a:lnSpc>
                <a:spcPct val="135714"/>
              </a:lnSpc>
              <a:spcBef>
                <a:spcPts val="0"/>
              </a:spcBef>
              <a:spcAft>
                <a:spcPts val="0"/>
              </a:spcAft>
              <a:buNone/>
            </a:pPr>
            <a:r>
              <a:rPr lang="en" sz="1050">
                <a:solidFill>
                  <a:srgbClr val="C678DD"/>
                </a:solidFill>
                <a:highlight>
                  <a:srgbClr val="282C34"/>
                </a:highlight>
                <a:latin typeface="Courier New"/>
                <a:ea typeface="Courier New"/>
                <a:cs typeface="Courier New"/>
                <a:sym typeface="Courier New"/>
              </a:rPr>
              <a:t>if</a:t>
            </a:r>
            <a:r>
              <a:rPr lang="en" sz="1050">
                <a:solidFill>
                  <a:srgbClr val="ABB2BF"/>
                </a:solidFill>
                <a:highlight>
                  <a:srgbClr val="282C34"/>
                </a:highlight>
                <a:latin typeface="Courier New"/>
                <a:ea typeface="Courier New"/>
                <a:cs typeface="Courier New"/>
                <a:sym typeface="Courier New"/>
              </a:rPr>
              <a:t> (</a:t>
            </a:r>
            <a:r>
              <a:rPr lang="en" sz="1050">
                <a:solidFill>
                  <a:srgbClr val="E06C75"/>
                </a:solidFill>
                <a:highlight>
                  <a:srgbClr val="282C34"/>
                </a:highlight>
                <a:latin typeface="Courier New"/>
                <a:ea typeface="Courier New"/>
                <a:cs typeface="Courier New"/>
                <a:sym typeface="Courier New"/>
              </a:rPr>
              <a:t>pilihspek</a:t>
            </a:r>
            <a:r>
              <a:rPr lang="en" sz="1050">
                <a:solidFill>
                  <a:srgbClr val="ABB2BF"/>
                </a:solidFill>
                <a:highlight>
                  <a:srgbClr val="282C34"/>
                </a:highlight>
                <a:latin typeface="Courier New"/>
                <a:ea typeface="Courier New"/>
                <a:cs typeface="Courier New"/>
                <a:sym typeface="Courier New"/>
              </a:rPr>
              <a:t> </a:t>
            </a:r>
            <a:r>
              <a:rPr lang="en" sz="1050">
                <a:solidFill>
                  <a:srgbClr val="C678DD"/>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a:t>
            </a:r>
            <a:r>
              <a:rPr lang="en" sz="1050">
                <a:solidFill>
                  <a:srgbClr val="D19A66"/>
                </a:solidFill>
                <a:highlight>
                  <a:srgbClr val="282C34"/>
                </a:highlight>
                <a:latin typeface="Courier New"/>
                <a:ea typeface="Courier New"/>
                <a:cs typeface="Courier New"/>
                <a:sym typeface="Courier New"/>
              </a:rPr>
              <a:t>1</a:t>
            </a:r>
            <a:r>
              <a:rPr lang="en" sz="1050">
                <a:solidFill>
                  <a:srgbClr val="ABB2BF"/>
                </a:solidFill>
                <a:highlight>
                  <a:srgbClr val="282C34"/>
                </a:highlight>
                <a:latin typeface="Courier New"/>
                <a:ea typeface="Courier New"/>
                <a:cs typeface="Courier New"/>
                <a:sym typeface="Courier New"/>
              </a:rPr>
              <a:t>) {</a:t>
            </a:r>
            <a:endParaRPr sz="1050">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7F848E"/>
                </a:solidFill>
                <a:highlight>
                  <a:srgbClr val="282C34"/>
                </a:highlight>
                <a:latin typeface="Courier New"/>
                <a:ea typeface="Courier New"/>
                <a:cs typeface="Courier New"/>
                <a:sym typeface="Courier New"/>
              </a:rPr>
              <a:t>                //INPUT JUMLAH PESANAN</a:t>
            </a:r>
            <a:endParaRPr sz="1050">
              <a:solidFill>
                <a:srgbClr val="7F848E"/>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                </a:t>
            </a:r>
            <a:r>
              <a:rPr lang="en" sz="1050">
                <a:solidFill>
                  <a:srgbClr val="E06C75"/>
                </a:solidFill>
                <a:highlight>
                  <a:srgbClr val="282C34"/>
                </a:highlight>
                <a:latin typeface="Courier New"/>
                <a:ea typeface="Courier New"/>
                <a:cs typeface="Courier New"/>
                <a:sym typeface="Courier New"/>
              </a:rPr>
              <a:t>cout</a:t>
            </a:r>
            <a:r>
              <a:rPr lang="en" sz="1050">
                <a:solidFill>
                  <a:srgbClr val="ABB2BF"/>
                </a:solidFill>
                <a:highlight>
                  <a:srgbClr val="282C34"/>
                </a:highlight>
                <a:latin typeface="Courier New"/>
                <a:ea typeface="Courier New"/>
                <a:cs typeface="Courier New"/>
                <a:sym typeface="Courier New"/>
              </a:rPr>
              <a:t> </a:t>
            </a:r>
            <a:r>
              <a:rPr b="1" lang="en" sz="1050">
                <a:solidFill>
                  <a:srgbClr val="61AFEF"/>
                </a:solidFill>
                <a:highlight>
                  <a:srgbClr val="282C34"/>
                </a:highlight>
                <a:latin typeface="Courier New"/>
                <a:ea typeface="Courier New"/>
                <a:cs typeface="Courier New"/>
                <a:sym typeface="Courier New"/>
              </a:rPr>
              <a:t>&lt;&lt;</a:t>
            </a:r>
            <a:r>
              <a:rPr lang="en" sz="1050">
                <a:solidFill>
                  <a:srgbClr val="ABB2BF"/>
                </a:solidFill>
                <a:highlight>
                  <a:srgbClr val="282C34"/>
                </a:highlight>
                <a:latin typeface="Courier New"/>
                <a:ea typeface="Courier New"/>
                <a:cs typeface="Courier New"/>
                <a:sym typeface="Courier New"/>
              </a:rPr>
              <a:t> </a:t>
            </a:r>
            <a:r>
              <a:rPr lang="en" sz="1050">
                <a:solidFill>
                  <a:srgbClr val="98C379"/>
                </a:solidFill>
                <a:highlight>
                  <a:srgbClr val="282C34"/>
                </a:highlight>
                <a:latin typeface="Courier New"/>
                <a:ea typeface="Courier New"/>
                <a:cs typeface="Courier New"/>
                <a:sym typeface="Courier New"/>
              </a:rPr>
              <a:t>"MASUKAN JUMLAH PESANAN : "</a:t>
            </a:r>
            <a:r>
              <a:rPr lang="en" sz="1050">
                <a:solidFill>
                  <a:srgbClr val="ABB2BF"/>
                </a:solidFill>
                <a:highlight>
                  <a:srgbClr val="282C34"/>
                </a:highlight>
                <a:latin typeface="Courier New"/>
                <a:ea typeface="Courier New"/>
                <a:cs typeface="Courier New"/>
                <a:sym typeface="Courier New"/>
              </a:rPr>
              <a:t>;</a:t>
            </a:r>
            <a:endParaRPr sz="1050">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                </a:t>
            </a:r>
            <a:r>
              <a:rPr lang="en" sz="1050">
                <a:solidFill>
                  <a:srgbClr val="E06C75"/>
                </a:solidFill>
                <a:highlight>
                  <a:srgbClr val="282C34"/>
                </a:highlight>
                <a:latin typeface="Courier New"/>
                <a:ea typeface="Courier New"/>
                <a:cs typeface="Courier New"/>
                <a:sym typeface="Courier New"/>
              </a:rPr>
              <a:t>cin</a:t>
            </a:r>
            <a:r>
              <a:rPr lang="en" sz="1050">
                <a:solidFill>
                  <a:srgbClr val="ABB2BF"/>
                </a:solidFill>
                <a:highlight>
                  <a:srgbClr val="282C34"/>
                </a:highlight>
                <a:latin typeface="Courier New"/>
                <a:ea typeface="Courier New"/>
                <a:cs typeface="Courier New"/>
                <a:sym typeface="Courier New"/>
              </a:rPr>
              <a:t> </a:t>
            </a:r>
            <a:r>
              <a:rPr b="1" lang="en" sz="1050">
                <a:solidFill>
                  <a:srgbClr val="61AFEF"/>
                </a:solidFill>
                <a:highlight>
                  <a:srgbClr val="282C34"/>
                </a:highlight>
                <a:latin typeface="Courier New"/>
                <a:ea typeface="Courier New"/>
                <a:cs typeface="Courier New"/>
                <a:sym typeface="Courier New"/>
              </a:rPr>
              <a:t>&gt;&gt;</a:t>
            </a:r>
            <a:r>
              <a:rPr lang="en" sz="1050">
                <a:solidFill>
                  <a:srgbClr val="ABB2BF"/>
                </a:solidFill>
                <a:highlight>
                  <a:srgbClr val="282C34"/>
                </a:highlight>
                <a:latin typeface="Courier New"/>
                <a:ea typeface="Courier New"/>
                <a:cs typeface="Courier New"/>
                <a:sym typeface="Courier New"/>
              </a:rPr>
              <a:t> </a:t>
            </a:r>
            <a:r>
              <a:rPr lang="en" sz="1050">
                <a:solidFill>
                  <a:srgbClr val="E06C75"/>
                </a:solidFill>
                <a:highlight>
                  <a:srgbClr val="282C34"/>
                </a:highlight>
                <a:latin typeface="Courier New"/>
                <a:ea typeface="Courier New"/>
                <a:cs typeface="Courier New"/>
                <a:sym typeface="Courier New"/>
              </a:rPr>
              <a:t>jmlpesan</a:t>
            </a:r>
            <a:r>
              <a:rPr lang="en" sz="1050">
                <a:solidFill>
                  <a:srgbClr val="ABB2BF"/>
                </a:solidFill>
                <a:highlight>
                  <a:srgbClr val="282C34"/>
                </a:highlight>
                <a:latin typeface="Courier New"/>
                <a:ea typeface="Courier New"/>
                <a:cs typeface="Courier New"/>
                <a:sym typeface="Courier New"/>
              </a:rPr>
              <a:t>;</a:t>
            </a:r>
            <a:endParaRPr sz="1050">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                </a:t>
            </a:r>
            <a:r>
              <a:rPr lang="en" sz="1050">
                <a:solidFill>
                  <a:srgbClr val="E06C75"/>
                </a:solidFill>
                <a:highlight>
                  <a:srgbClr val="282C34"/>
                </a:highlight>
                <a:latin typeface="Courier New"/>
                <a:ea typeface="Courier New"/>
                <a:cs typeface="Courier New"/>
                <a:sym typeface="Courier New"/>
              </a:rPr>
              <a:t>totaljmlqty</a:t>
            </a:r>
            <a:r>
              <a:rPr lang="en" sz="1050">
                <a:solidFill>
                  <a:srgbClr val="ABB2BF"/>
                </a:solidFill>
                <a:highlight>
                  <a:srgbClr val="282C34"/>
                </a:highlight>
                <a:latin typeface="Courier New"/>
                <a:ea typeface="Courier New"/>
                <a:cs typeface="Courier New"/>
                <a:sym typeface="Courier New"/>
              </a:rPr>
              <a:t> </a:t>
            </a:r>
            <a:r>
              <a:rPr lang="en" sz="1050">
                <a:solidFill>
                  <a:srgbClr val="C678DD"/>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a:t>
            </a:r>
            <a:r>
              <a:rPr lang="en" sz="1050">
                <a:solidFill>
                  <a:srgbClr val="E06C75"/>
                </a:solidFill>
                <a:highlight>
                  <a:srgbClr val="282C34"/>
                </a:highlight>
                <a:latin typeface="Courier New"/>
                <a:ea typeface="Courier New"/>
                <a:cs typeface="Courier New"/>
                <a:sym typeface="Courier New"/>
              </a:rPr>
              <a:t>jmlpesan</a:t>
            </a:r>
            <a:r>
              <a:rPr lang="en" sz="1050">
                <a:solidFill>
                  <a:srgbClr val="ABB2BF"/>
                </a:solidFill>
                <a:highlight>
                  <a:srgbClr val="282C34"/>
                </a:highlight>
                <a:latin typeface="Courier New"/>
                <a:ea typeface="Courier New"/>
                <a:cs typeface="Courier New"/>
                <a:sym typeface="Courier New"/>
              </a:rPr>
              <a:t>;</a:t>
            </a:r>
            <a:endParaRPr sz="1050">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7F848E"/>
                </a:solidFill>
                <a:highlight>
                  <a:srgbClr val="282C34"/>
                </a:highlight>
                <a:latin typeface="Courier New"/>
                <a:ea typeface="Courier New"/>
                <a:cs typeface="Courier New"/>
                <a:sym typeface="Courier New"/>
              </a:rPr>
              <a:t>                //MENYIMPAN SPEK BARANG</a:t>
            </a:r>
            <a:endParaRPr sz="1050">
              <a:solidFill>
                <a:srgbClr val="7F848E"/>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                </a:t>
            </a:r>
            <a:r>
              <a:rPr lang="en" sz="1050">
                <a:solidFill>
                  <a:srgbClr val="E06C75"/>
                </a:solidFill>
                <a:highlight>
                  <a:srgbClr val="282C34"/>
                </a:highlight>
                <a:latin typeface="Courier New"/>
                <a:ea typeface="Courier New"/>
                <a:cs typeface="Courier New"/>
                <a:sym typeface="Courier New"/>
              </a:rPr>
              <a:t>arraySpek</a:t>
            </a:r>
            <a:r>
              <a:rPr lang="en" sz="1050">
                <a:solidFill>
                  <a:srgbClr val="ABB2BF"/>
                </a:solidFill>
                <a:highlight>
                  <a:srgbClr val="282C34"/>
                </a:highlight>
                <a:latin typeface="Courier New"/>
                <a:ea typeface="Courier New"/>
                <a:cs typeface="Courier New"/>
                <a:sym typeface="Courier New"/>
              </a:rPr>
              <a:t>[</a:t>
            </a:r>
            <a:r>
              <a:rPr lang="en" sz="1050">
                <a:solidFill>
                  <a:srgbClr val="E06C75"/>
                </a:solidFill>
                <a:highlight>
                  <a:srgbClr val="282C34"/>
                </a:highlight>
                <a:latin typeface="Courier New"/>
                <a:ea typeface="Courier New"/>
                <a:cs typeface="Courier New"/>
                <a:sym typeface="Courier New"/>
              </a:rPr>
              <a:t>jmlBarang</a:t>
            </a:r>
            <a:r>
              <a:rPr lang="en" sz="1050">
                <a:solidFill>
                  <a:srgbClr val="ABB2BF"/>
                </a:solidFill>
                <a:highlight>
                  <a:srgbClr val="282C34"/>
                </a:highlight>
                <a:latin typeface="Courier New"/>
                <a:ea typeface="Courier New"/>
                <a:cs typeface="Courier New"/>
                <a:sym typeface="Courier New"/>
              </a:rPr>
              <a:t>] </a:t>
            </a:r>
            <a:r>
              <a:rPr b="1" lang="en" sz="1050">
                <a:solidFill>
                  <a:srgbClr val="61AFEF"/>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a:t>
            </a:r>
            <a:r>
              <a:rPr lang="en" sz="1050">
                <a:solidFill>
                  <a:srgbClr val="98C379"/>
                </a:solidFill>
                <a:highlight>
                  <a:srgbClr val="282C34"/>
                </a:highlight>
                <a:latin typeface="Courier New"/>
                <a:ea typeface="Courier New"/>
                <a:cs typeface="Courier New"/>
                <a:sym typeface="Courier New"/>
              </a:rPr>
              <a:t>"Warna:Merah"</a:t>
            </a:r>
            <a:r>
              <a:rPr lang="en" sz="1050">
                <a:solidFill>
                  <a:srgbClr val="ABB2BF"/>
                </a:solidFill>
                <a:highlight>
                  <a:srgbClr val="282C34"/>
                </a:highlight>
                <a:latin typeface="Courier New"/>
                <a:ea typeface="Courier New"/>
                <a:cs typeface="Courier New"/>
                <a:sym typeface="Courier New"/>
              </a:rPr>
              <a:t>;</a:t>
            </a:r>
            <a:endParaRPr sz="1050">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7F848E"/>
                </a:solidFill>
                <a:highlight>
                  <a:srgbClr val="282C34"/>
                </a:highlight>
                <a:latin typeface="Courier New"/>
                <a:ea typeface="Courier New"/>
                <a:cs typeface="Courier New"/>
                <a:sym typeface="Courier New"/>
              </a:rPr>
              <a:t>                //MENYIMPAH BANYAK PESANAN</a:t>
            </a:r>
            <a:endParaRPr sz="1050">
              <a:solidFill>
                <a:srgbClr val="7F848E"/>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                </a:t>
            </a:r>
            <a:r>
              <a:rPr lang="en" sz="1050">
                <a:solidFill>
                  <a:srgbClr val="E06C75"/>
                </a:solidFill>
                <a:highlight>
                  <a:srgbClr val="282C34"/>
                </a:highlight>
                <a:latin typeface="Courier New"/>
                <a:ea typeface="Courier New"/>
                <a:cs typeface="Courier New"/>
                <a:sym typeface="Courier New"/>
              </a:rPr>
              <a:t>arrayPesanan</a:t>
            </a:r>
            <a:r>
              <a:rPr lang="en" sz="1050">
                <a:solidFill>
                  <a:srgbClr val="ABB2BF"/>
                </a:solidFill>
                <a:highlight>
                  <a:srgbClr val="282C34"/>
                </a:highlight>
                <a:latin typeface="Courier New"/>
                <a:ea typeface="Courier New"/>
                <a:cs typeface="Courier New"/>
                <a:sym typeface="Courier New"/>
              </a:rPr>
              <a:t>[</a:t>
            </a:r>
            <a:r>
              <a:rPr lang="en" sz="1050">
                <a:solidFill>
                  <a:srgbClr val="E06C75"/>
                </a:solidFill>
                <a:highlight>
                  <a:srgbClr val="282C34"/>
                </a:highlight>
                <a:latin typeface="Courier New"/>
                <a:ea typeface="Courier New"/>
                <a:cs typeface="Courier New"/>
                <a:sym typeface="Courier New"/>
              </a:rPr>
              <a:t>jmlBarang</a:t>
            </a:r>
            <a:r>
              <a:rPr lang="en" sz="1050">
                <a:solidFill>
                  <a:srgbClr val="ABB2BF"/>
                </a:solidFill>
                <a:highlight>
                  <a:srgbClr val="282C34"/>
                </a:highlight>
                <a:latin typeface="Courier New"/>
                <a:ea typeface="Courier New"/>
                <a:cs typeface="Courier New"/>
                <a:sym typeface="Courier New"/>
              </a:rPr>
              <a:t>] </a:t>
            </a:r>
            <a:r>
              <a:rPr lang="en" sz="1050">
                <a:solidFill>
                  <a:srgbClr val="C678DD"/>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a:t>
            </a:r>
            <a:r>
              <a:rPr lang="en" sz="1050">
                <a:solidFill>
                  <a:srgbClr val="E06C75"/>
                </a:solidFill>
                <a:highlight>
                  <a:srgbClr val="282C34"/>
                </a:highlight>
                <a:latin typeface="Courier New"/>
                <a:ea typeface="Courier New"/>
                <a:cs typeface="Courier New"/>
                <a:sym typeface="Courier New"/>
              </a:rPr>
              <a:t>jmlpesan</a:t>
            </a:r>
            <a:r>
              <a:rPr lang="en" sz="1050">
                <a:solidFill>
                  <a:srgbClr val="ABB2BF"/>
                </a:solidFill>
                <a:highlight>
                  <a:srgbClr val="282C34"/>
                </a:highlight>
                <a:latin typeface="Courier New"/>
                <a:ea typeface="Courier New"/>
                <a:cs typeface="Courier New"/>
                <a:sym typeface="Courier New"/>
              </a:rPr>
              <a:t>;</a:t>
            </a:r>
            <a:endParaRPr sz="1050">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7F848E"/>
                </a:solidFill>
                <a:highlight>
                  <a:srgbClr val="282C34"/>
                </a:highlight>
                <a:latin typeface="Courier New"/>
                <a:ea typeface="Courier New"/>
                <a:cs typeface="Courier New"/>
                <a:sym typeface="Courier New"/>
              </a:rPr>
              <a:t>                //MENAMBAHKAN TOTAL HARGA</a:t>
            </a:r>
            <a:endParaRPr sz="1050">
              <a:solidFill>
                <a:srgbClr val="7F848E"/>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                </a:t>
            </a:r>
            <a:r>
              <a:rPr lang="en" sz="1050">
                <a:solidFill>
                  <a:srgbClr val="E06C75"/>
                </a:solidFill>
                <a:highlight>
                  <a:srgbClr val="282C34"/>
                </a:highlight>
                <a:latin typeface="Courier New"/>
                <a:ea typeface="Courier New"/>
                <a:cs typeface="Courier New"/>
                <a:sym typeface="Courier New"/>
              </a:rPr>
              <a:t>totalHarga</a:t>
            </a:r>
            <a:r>
              <a:rPr lang="en" sz="1050">
                <a:solidFill>
                  <a:srgbClr val="ABB2BF"/>
                </a:solidFill>
                <a:highlight>
                  <a:srgbClr val="282C34"/>
                </a:highlight>
                <a:latin typeface="Courier New"/>
                <a:ea typeface="Courier New"/>
                <a:cs typeface="Courier New"/>
                <a:sym typeface="Courier New"/>
              </a:rPr>
              <a:t> </a:t>
            </a:r>
            <a:r>
              <a:rPr lang="en" sz="1050">
                <a:solidFill>
                  <a:srgbClr val="C678DD"/>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a:t>
            </a:r>
            <a:r>
              <a:rPr lang="en" sz="1050">
                <a:solidFill>
                  <a:srgbClr val="D19A66"/>
                </a:solidFill>
                <a:highlight>
                  <a:srgbClr val="282C34"/>
                </a:highlight>
                <a:latin typeface="Courier New"/>
                <a:ea typeface="Courier New"/>
                <a:cs typeface="Courier New"/>
                <a:sym typeface="Courier New"/>
              </a:rPr>
              <a:t>150000</a:t>
            </a:r>
            <a:r>
              <a:rPr lang="en" sz="1050">
                <a:solidFill>
                  <a:srgbClr val="ABB2BF"/>
                </a:solidFill>
                <a:highlight>
                  <a:srgbClr val="282C34"/>
                </a:highlight>
                <a:latin typeface="Courier New"/>
                <a:ea typeface="Courier New"/>
                <a:cs typeface="Courier New"/>
                <a:sym typeface="Courier New"/>
              </a:rPr>
              <a:t> </a:t>
            </a:r>
            <a:r>
              <a:rPr lang="en" sz="1050">
                <a:solidFill>
                  <a:srgbClr val="56B6C2"/>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a:t>
            </a:r>
            <a:r>
              <a:rPr lang="en" sz="1050">
                <a:solidFill>
                  <a:srgbClr val="E06C75"/>
                </a:solidFill>
                <a:highlight>
                  <a:srgbClr val="282C34"/>
                </a:highlight>
                <a:latin typeface="Courier New"/>
                <a:ea typeface="Courier New"/>
                <a:cs typeface="Courier New"/>
                <a:sym typeface="Courier New"/>
              </a:rPr>
              <a:t>jmlpesan</a:t>
            </a:r>
            <a:r>
              <a:rPr lang="en" sz="1050">
                <a:solidFill>
                  <a:srgbClr val="ABB2BF"/>
                </a:solidFill>
                <a:highlight>
                  <a:srgbClr val="282C34"/>
                </a:highlight>
                <a:latin typeface="Courier New"/>
                <a:ea typeface="Courier New"/>
                <a:cs typeface="Courier New"/>
                <a:sym typeface="Courier New"/>
              </a:rPr>
              <a:t>;</a:t>
            </a:r>
            <a:endParaRPr sz="1050">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            }</a:t>
            </a:r>
            <a:endParaRPr sz="1050">
              <a:solidFill>
                <a:srgbClr val="ABB2BF"/>
              </a:solidFill>
              <a:highlight>
                <a:srgbClr val="282C34"/>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7"/>
          <p:cNvSpPr txBox="1"/>
          <p:nvPr>
            <p:ph idx="1" type="body"/>
          </p:nvPr>
        </p:nvSpPr>
        <p:spPr>
          <a:xfrm>
            <a:off x="727650" y="1441200"/>
            <a:ext cx="7688700" cy="3193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Kode di atas berfungsi sebagai logika bercabang  jika pilihan  == 1 dan pilihspek == 1</a:t>
            </a:r>
            <a:endParaRPr/>
          </a:p>
          <a:p>
            <a:pPr indent="-311150" lvl="0" marL="457200" rtl="0" algn="l">
              <a:spcBef>
                <a:spcPts val="0"/>
              </a:spcBef>
              <a:spcAft>
                <a:spcPts val="0"/>
              </a:spcAft>
              <a:buSzPts val="1300"/>
              <a:buChar char="●"/>
            </a:pPr>
            <a:r>
              <a:rPr lang="en"/>
              <a:t>Menampilkan output jumlah pesanan</a:t>
            </a:r>
            <a:endParaRPr/>
          </a:p>
          <a:p>
            <a:pPr indent="-311150" lvl="0" marL="457200" rtl="0" algn="l">
              <a:spcBef>
                <a:spcPts val="0"/>
              </a:spcBef>
              <a:spcAft>
                <a:spcPts val="0"/>
              </a:spcAft>
              <a:buSzPts val="1300"/>
              <a:buChar char="●"/>
            </a:pPr>
            <a:r>
              <a:rPr lang="en"/>
              <a:t>Menyimpan input jmlpesan</a:t>
            </a:r>
            <a:endParaRPr/>
          </a:p>
          <a:p>
            <a:pPr indent="-311150" lvl="0" marL="457200" rtl="0" algn="l">
              <a:spcBef>
                <a:spcPts val="0"/>
              </a:spcBef>
              <a:spcAft>
                <a:spcPts val="0"/>
              </a:spcAft>
              <a:buSzPts val="1300"/>
              <a:buChar char="●"/>
            </a:pPr>
            <a:r>
              <a:rPr lang="en"/>
              <a:t>Menambahkan totaljmlqty</a:t>
            </a:r>
            <a:endParaRPr/>
          </a:p>
          <a:p>
            <a:pPr indent="-311150" lvl="0" marL="457200" rtl="0" algn="l">
              <a:spcBef>
                <a:spcPts val="0"/>
              </a:spcBef>
              <a:spcAft>
                <a:spcPts val="0"/>
              </a:spcAft>
              <a:buSzPts val="1300"/>
              <a:buChar char="●"/>
            </a:pPr>
            <a:r>
              <a:rPr lang="en"/>
              <a:t>Menambakan Warna/Tipe Barang  ke arraySpek</a:t>
            </a:r>
            <a:endParaRPr/>
          </a:p>
          <a:p>
            <a:pPr indent="-311150" lvl="0" marL="457200" rtl="0" algn="l">
              <a:spcBef>
                <a:spcPts val="0"/>
              </a:spcBef>
              <a:spcAft>
                <a:spcPts val="0"/>
              </a:spcAft>
              <a:buSzPts val="1300"/>
              <a:buChar char="●"/>
            </a:pPr>
            <a:r>
              <a:rPr lang="en"/>
              <a:t>Menyimpan  banyak pesanan ke arrayPesanan</a:t>
            </a:r>
            <a:endParaRPr/>
          </a:p>
          <a:p>
            <a:pPr indent="-311150" lvl="0" marL="457200" rtl="0" algn="l">
              <a:spcBef>
                <a:spcPts val="0"/>
              </a:spcBef>
              <a:spcAft>
                <a:spcPts val="0"/>
              </a:spcAft>
              <a:buSzPts val="1300"/>
              <a:buChar char="●"/>
            </a:pPr>
            <a:r>
              <a:rPr lang="en"/>
              <a:t>Menambahkan Total Harga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233" name="Google Shape;233;p38"/>
          <p:cNvSpPr txBox="1"/>
          <p:nvPr>
            <p:ph idx="1" type="body"/>
          </p:nvPr>
        </p:nvSpPr>
        <p:spPr>
          <a:xfrm>
            <a:off x="729450" y="2078875"/>
            <a:ext cx="7688700" cy="2611200"/>
          </a:xfrm>
          <a:prstGeom prst="rect">
            <a:avLst/>
          </a:prstGeom>
        </p:spPr>
        <p:txBody>
          <a:bodyPr anchorCtr="0" anchor="t" bIns="91425" lIns="91425" spcFirstLastPara="1" rIns="91425" wrap="square" tIns="91425">
            <a:normAutofit fontScale="92500" lnSpcReduction="20000"/>
          </a:bodyPr>
          <a:lstStyle/>
          <a:p>
            <a:pPr indent="0" lvl="0" marL="0" rtl="0" algn="l">
              <a:lnSpc>
                <a:spcPct val="135714"/>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 </a:t>
            </a:r>
            <a:r>
              <a:rPr lang="en" sz="1050">
                <a:solidFill>
                  <a:srgbClr val="C678DD"/>
                </a:solidFill>
                <a:highlight>
                  <a:srgbClr val="282C34"/>
                </a:highlight>
                <a:latin typeface="Courier New"/>
                <a:ea typeface="Courier New"/>
                <a:cs typeface="Courier New"/>
                <a:sym typeface="Courier New"/>
              </a:rPr>
              <a:t>else</a:t>
            </a:r>
            <a:r>
              <a:rPr lang="en" sz="1050">
                <a:solidFill>
                  <a:srgbClr val="ABB2BF"/>
                </a:solidFill>
                <a:highlight>
                  <a:srgbClr val="282C34"/>
                </a:highlight>
                <a:latin typeface="Courier New"/>
                <a:ea typeface="Courier New"/>
                <a:cs typeface="Courier New"/>
                <a:sym typeface="Courier New"/>
              </a:rPr>
              <a:t> </a:t>
            </a:r>
            <a:r>
              <a:rPr lang="en" sz="1050">
                <a:solidFill>
                  <a:srgbClr val="C678DD"/>
                </a:solidFill>
                <a:highlight>
                  <a:srgbClr val="282C34"/>
                </a:highlight>
                <a:latin typeface="Courier New"/>
                <a:ea typeface="Courier New"/>
                <a:cs typeface="Courier New"/>
                <a:sym typeface="Courier New"/>
              </a:rPr>
              <a:t>if</a:t>
            </a:r>
            <a:r>
              <a:rPr lang="en" sz="1050">
                <a:solidFill>
                  <a:srgbClr val="ABB2BF"/>
                </a:solidFill>
                <a:highlight>
                  <a:srgbClr val="282C34"/>
                </a:highlight>
                <a:latin typeface="Courier New"/>
                <a:ea typeface="Courier New"/>
                <a:cs typeface="Courier New"/>
                <a:sym typeface="Courier New"/>
              </a:rPr>
              <a:t> (</a:t>
            </a:r>
            <a:r>
              <a:rPr lang="en" sz="1050">
                <a:solidFill>
                  <a:srgbClr val="E06C75"/>
                </a:solidFill>
                <a:highlight>
                  <a:srgbClr val="282C34"/>
                </a:highlight>
                <a:latin typeface="Courier New"/>
                <a:ea typeface="Courier New"/>
                <a:cs typeface="Courier New"/>
                <a:sym typeface="Courier New"/>
              </a:rPr>
              <a:t>pilihspek</a:t>
            </a:r>
            <a:r>
              <a:rPr lang="en" sz="1050">
                <a:solidFill>
                  <a:srgbClr val="ABB2BF"/>
                </a:solidFill>
                <a:highlight>
                  <a:srgbClr val="282C34"/>
                </a:highlight>
                <a:latin typeface="Courier New"/>
                <a:ea typeface="Courier New"/>
                <a:cs typeface="Courier New"/>
                <a:sym typeface="Courier New"/>
              </a:rPr>
              <a:t> </a:t>
            </a:r>
            <a:r>
              <a:rPr lang="en" sz="1050">
                <a:solidFill>
                  <a:srgbClr val="C678DD"/>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a:t>
            </a:r>
            <a:r>
              <a:rPr lang="en" sz="1050">
                <a:solidFill>
                  <a:srgbClr val="D19A66"/>
                </a:solidFill>
                <a:highlight>
                  <a:srgbClr val="282C34"/>
                </a:highlight>
                <a:latin typeface="Courier New"/>
                <a:ea typeface="Courier New"/>
                <a:cs typeface="Courier New"/>
                <a:sym typeface="Courier New"/>
              </a:rPr>
              <a:t>2</a:t>
            </a:r>
            <a:r>
              <a:rPr lang="en" sz="1050">
                <a:solidFill>
                  <a:srgbClr val="ABB2BF"/>
                </a:solidFill>
                <a:highlight>
                  <a:srgbClr val="282C34"/>
                </a:highlight>
                <a:latin typeface="Courier New"/>
                <a:ea typeface="Courier New"/>
                <a:cs typeface="Courier New"/>
                <a:sym typeface="Courier New"/>
              </a:rPr>
              <a:t>)</a:t>
            </a:r>
            <a:endParaRPr sz="1050">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            {</a:t>
            </a:r>
            <a:endParaRPr sz="1050">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7F848E"/>
                </a:solidFill>
                <a:highlight>
                  <a:srgbClr val="282C34"/>
                </a:highlight>
                <a:latin typeface="Courier New"/>
                <a:ea typeface="Courier New"/>
                <a:cs typeface="Courier New"/>
                <a:sym typeface="Courier New"/>
              </a:rPr>
              <a:t>                //INPUT JUMLAH PESANAN</a:t>
            </a:r>
            <a:endParaRPr sz="1050">
              <a:solidFill>
                <a:srgbClr val="7F848E"/>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                </a:t>
            </a:r>
            <a:r>
              <a:rPr lang="en" sz="1050">
                <a:solidFill>
                  <a:srgbClr val="E06C75"/>
                </a:solidFill>
                <a:highlight>
                  <a:srgbClr val="282C34"/>
                </a:highlight>
                <a:latin typeface="Courier New"/>
                <a:ea typeface="Courier New"/>
                <a:cs typeface="Courier New"/>
                <a:sym typeface="Courier New"/>
              </a:rPr>
              <a:t>cout</a:t>
            </a:r>
            <a:r>
              <a:rPr lang="en" sz="1050">
                <a:solidFill>
                  <a:srgbClr val="ABB2BF"/>
                </a:solidFill>
                <a:highlight>
                  <a:srgbClr val="282C34"/>
                </a:highlight>
                <a:latin typeface="Courier New"/>
                <a:ea typeface="Courier New"/>
                <a:cs typeface="Courier New"/>
                <a:sym typeface="Courier New"/>
              </a:rPr>
              <a:t> </a:t>
            </a:r>
            <a:r>
              <a:rPr b="1" lang="en" sz="1050">
                <a:solidFill>
                  <a:srgbClr val="61AFEF"/>
                </a:solidFill>
                <a:highlight>
                  <a:srgbClr val="282C34"/>
                </a:highlight>
                <a:latin typeface="Courier New"/>
                <a:ea typeface="Courier New"/>
                <a:cs typeface="Courier New"/>
                <a:sym typeface="Courier New"/>
              </a:rPr>
              <a:t>&lt;&lt;</a:t>
            </a:r>
            <a:r>
              <a:rPr lang="en" sz="1050">
                <a:solidFill>
                  <a:srgbClr val="ABB2BF"/>
                </a:solidFill>
                <a:highlight>
                  <a:srgbClr val="282C34"/>
                </a:highlight>
                <a:latin typeface="Courier New"/>
                <a:ea typeface="Courier New"/>
                <a:cs typeface="Courier New"/>
                <a:sym typeface="Courier New"/>
              </a:rPr>
              <a:t> </a:t>
            </a:r>
            <a:r>
              <a:rPr lang="en" sz="1050">
                <a:solidFill>
                  <a:srgbClr val="98C379"/>
                </a:solidFill>
                <a:highlight>
                  <a:srgbClr val="282C34"/>
                </a:highlight>
                <a:latin typeface="Courier New"/>
                <a:ea typeface="Courier New"/>
                <a:cs typeface="Courier New"/>
                <a:sym typeface="Courier New"/>
              </a:rPr>
              <a:t>"MASUKAN JUMLAH PESANAN : "</a:t>
            </a:r>
            <a:r>
              <a:rPr lang="en" sz="1050">
                <a:solidFill>
                  <a:srgbClr val="ABB2BF"/>
                </a:solidFill>
                <a:highlight>
                  <a:srgbClr val="282C34"/>
                </a:highlight>
                <a:latin typeface="Courier New"/>
                <a:ea typeface="Courier New"/>
                <a:cs typeface="Courier New"/>
                <a:sym typeface="Courier New"/>
              </a:rPr>
              <a:t>;</a:t>
            </a:r>
            <a:endParaRPr sz="1050">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                </a:t>
            </a:r>
            <a:r>
              <a:rPr lang="en" sz="1050">
                <a:solidFill>
                  <a:srgbClr val="E06C75"/>
                </a:solidFill>
                <a:highlight>
                  <a:srgbClr val="282C34"/>
                </a:highlight>
                <a:latin typeface="Courier New"/>
                <a:ea typeface="Courier New"/>
                <a:cs typeface="Courier New"/>
                <a:sym typeface="Courier New"/>
              </a:rPr>
              <a:t>cin</a:t>
            </a:r>
            <a:r>
              <a:rPr lang="en" sz="1050">
                <a:solidFill>
                  <a:srgbClr val="ABB2BF"/>
                </a:solidFill>
                <a:highlight>
                  <a:srgbClr val="282C34"/>
                </a:highlight>
                <a:latin typeface="Courier New"/>
                <a:ea typeface="Courier New"/>
                <a:cs typeface="Courier New"/>
                <a:sym typeface="Courier New"/>
              </a:rPr>
              <a:t> </a:t>
            </a:r>
            <a:r>
              <a:rPr b="1" lang="en" sz="1050">
                <a:solidFill>
                  <a:srgbClr val="61AFEF"/>
                </a:solidFill>
                <a:highlight>
                  <a:srgbClr val="282C34"/>
                </a:highlight>
                <a:latin typeface="Courier New"/>
                <a:ea typeface="Courier New"/>
                <a:cs typeface="Courier New"/>
                <a:sym typeface="Courier New"/>
              </a:rPr>
              <a:t>&gt;&gt;</a:t>
            </a:r>
            <a:r>
              <a:rPr lang="en" sz="1050">
                <a:solidFill>
                  <a:srgbClr val="ABB2BF"/>
                </a:solidFill>
                <a:highlight>
                  <a:srgbClr val="282C34"/>
                </a:highlight>
                <a:latin typeface="Courier New"/>
                <a:ea typeface="Courier New"/>
                <a:cs typeface="Courier New"/>
                <a:sym typeface="Courier New"/>
              </a:rPr>
              <a:t> </a:t>
            </a:r>
            <a:r>
              <a:rPr lang="en" sz="1050">
                <a:solidFill>
                  <a:srgbClr val="E06C75"/>
                </a:solidFill>
                <a:highlight>
                  <a:srgbClr val="282C34"/>
                </a:highlight>
                <a:latin typeface="Courier New"/>
                <a:ea typeface="Courier New"/>
                <a:cs typeface="Courier New"/>
                <a:sym typeface="Courier New"/>
              </a:rPr>
              <a:t>jmlpesan</a:t>
            </a:r>
            <a:r>
              <a:rPr lang="en" sz="1050">
                <a:solidFill>
                  <a:srgbClr val="ABB2BF"/>
                </a:solidFill>
                <a:highlight>
                  <a:srgbClr val="282C34"/>
                </a:highlight>
                <a:latin typeface="Courier New"/>
                <a:ea typeface="Courier New"/>
                <a:cs typeface="Courier New"/>
                <a:sym typeface="Courier New"/>
              </a:rPr>
              <a:t>;</a:t>
            </a:r>
            <a:endParaRPr sz="1050">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                </a:t>
            </a:r>
            <a:r>
              <a:rPr lang="en" sz="1050">
                <a:solidFill>
                  <a:srgbClr val="E06C75"/>
                </a:solidFill>
                <a:highlight>
                  <a:srgbClr val="282C34"/>
                </a:highlight>
                <a:latin typeface="Courier New"/>
                <a:ea typeface="Courier New"/>
                <a:cs typeface="Courier New"/>
                <a:sym typeface="Courier New"/>
              </a:rPr>
              <a:t>totaljmlqty</a:t>
            </a:r>
            <a:r>
              <a:rPr lang="en" sz="1050">
                <a:solidFill>
                  <a:srgbClr val="ABB2BF"/>
                </a:solidFill>
                <a:highlight>
                  <a:srgbClr val="282C34"/>
                </a:highlight>
                <a:latin typeface="Courier New"/>
                <a:ea typeface="Courier New"/>
                <a:cs typeface="Courier New"/>
                <a:sym typeface="Courier New"/>
              </a:rPr>
              <a:t> </a:t>
            </a:r>
            <a:r>
              <a:rPr lang="en" sz="1050">
                <a:solidFill>
                  <a:srgbClr val="C678DD"/>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a:t>
            </a:r>
            <a:r>
              <a:rPr lang="en" sz="1050">
                <a:solidFill>
                  <a:srgbClr val="E06C75"/>
                </a:solidFill>
                <a:highlight>
                  <a:srgbClr val="282C34"/>
                </a:highlight>
                <a:latin typeface="Courier New"/>
                <a:ea typeface="Courier New"/>
                <a:cs typeface="Courier New"/>
                <a:sym typeface="Courier New"/>
              </a:rPr>
              <a:t>jmlpesan</a:t>
            </a:r>
            <a:r>
              <a:rPr lang="en" sz="1050">
                <a:solidFill>
                  <a:srgbClr val="ABB2BF"/>
                </a:solidFill>
                <a:highlight>
                  <a:srgbClr val="282C34"/>
                </a:highlight>
                <a:latin typeface="Courier New"/>
                <a:ea typeface="Courier New"/>
                <a:cs typeface="Courier New"/>
                <a:sym typeface="Courier New"/>
              </a:rPr>
              <a:t>;</a:t>
            </a:r>
            <a:endParaRPr sz="1050">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7F848E"/>
                </a:solidFill>
                <a:highlight>
                  <a:srgbClr val="282C34"/>
                </a:highlight>
                <a:latin typeface="Courier New"/>
                <a:ea typeface="Courier New"/>
                <a:cs typeface="Courier New"/>
                <a:sym typeface="Courier New"/>
              </a:rPr>
              <a:t>                //MENYIMPAN SPEK BARANG</a:t>
            </a:r>
            <a:endParaRPr sz="1050">
              <a:solidFill>
                <a:srgbClr val="7F848E"/>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                </a:t>
            </a:r>
            <a:r>
              <a:rPr lang="en" sz="1050">
                <a:solidFill>
                  <a:srgbClr val="E06C75"/>
                </a:solidFill>
                <a:highlight>
                  <a:srgbClr val="282C34"/>
                </a:highlight>
                <a:latin typeface="Courier New"/>
                <a:ea typeface="Courier New"/>
                <a:cs typeface="Courier New"/>
                <a:sym typeface="Courier New"/>
              </a:rPr>
              <a:t>arraySpek</a:t>
            </a:r>
            <a:r>
              <a:rPr lang="en" sz="1050">
                <a:solidFill>
                  <a:srgbClr val="ABB2BF"/>
                </a:solidFill>
                <a:highlight>
                  <a:srgbClr val="282C34"/>
                </a:highlight>
                <a:latin typeface="Courier New"/>
                <a:ea typeface="Courier New"/>
                <a:cs typeface="Courier New"/>
                <a:sym typeface="Courier New"/>
              </a:rPr>
              <a:t>[</a:t>
            </a:r>
            <a:r>
              <a:rPr lang="en" sz="1050">
                <a:solidFill>
                  <a:srgbClr val="E06C75"/>
                </a:solidFill>
                <a:highlight>
                  <a:srgbClr val="282C34"/>
                </a:highlight>
                <a:latin typeface="Courier New"/>
                <a:ea typeface="Courier New"/>
                <a:cs typeface="Courier New"/>
                <a:sym typeface="Courier New"/>
              </a:rPr>
              <a:t>jmlBarang</a:t>
            </a:r>
            <a:r>
              <a:rPr lang="en" sz="1050">
                <a:solidFill>
                  <a:srgbClr val="ABB2BF"/>
                </a:solidFill>
                <a:highlight>
                  <a:srgbClr val="282C34"/>
                </a:highlight>
                <a:latin typeface="Courier New"/>
                <a:ea typeface="Courier New"/>
                <a:cs typeface="Courier New"/>
                <a:sym typeface="Courier New"/>
              </a:rPr>
              <a:t>] </a:t>
            </a:r>
            <a:r>
              <a:rPr b="1" lang="en" sz="1050">
                <a:solidFill>
                  <a:srgbClr val="61AFEF"/>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a:t>
            </a:r>
            <a:r>
              <a:rPr lang="en" sz="1050">
                <a:solidFill>
                  <a:srgbClr val="98C379"/>
                </a:solidFill>
                <a:highlight>
                  <a:srgbClr val="282C34"/>
                </a:highlight>
                <a:latin typeface="Courier New"/>
                <a:ea typeface="Courier New"/>
                <a:cs typeface="Courier New"/>
                <a:sym typeface="Courier New"/>
              </a:rPr>
              <a:t>"Warna:Hijau"</a:t>
            </a:r>
            <a:r>
              <a:rPr lang="en" sz="1050">
                <a:solidFill>
                  <a:srgbClr val="ABB2BF"/>
                </a:solidFill>
                <a:highlight>
                  <a:srgbClr val="282C34"/>
                </a:highlight>
                <a:latin typeface="Courier New"/>
                <a:ea typeface="Courier New"/>
                <a:cs typeface="Courier New"/>
                <a:sym typeface="Courier New"/>
              </a:rPr>
              <a:t>;</a:t>
            </a:r>
            <a:endParaRPr sz="1050">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7F848E"/>
                </a:solidFill>
                <a:highlight>
                  <a:srgbClr val="282C34"/>
                </a:highlight>
                <a:latin typeface="Courier New"/>
                <a:ea typeface="Courier New"/>
                <a:cs typeface="Courier New"/>
                <a:sym typeface="Courier New"/>
              </a:rPr>
              <a:t>                //MENYIMPAH BANYAK PESANAN</a:t>
            </a:r>
            <a:endParaRPr sz="1050">
              <a:solidFill>
                <a:srgbClr val="7F848E"/>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                </a:t>
            </a:r>
            <a:r>
              <a:rPr lang="en" sz="1050">
                <a:solidFill>
                  <a:srgbClr val="E06C75"/>
                </a:solidFill>
                <a:highlight>
                  <a:srgbClr val="282C34"/>
                </a:highlight>
                <a:latin typeface="Courier New"/>
                <a:ea typeface="Courier New"/>
                <a:cs typeface="Courier New"/>
                <a:sym typeface="Courier New"/>
              </a:rPr>
              <a:t>totalHarga</a:t>
            </a:r>
            <a:r>
              <a:rPr lang="en" sz="1050">
                <a:solidFill>
                  <a:srgbClr val="ABB2BF"/>
                </a:solidFill>
                <a:highlight>
                  <a:srgbClr val="282C34"/>
                </a:highlight>
                <a:latin typeface="Courier New"/>
                <a:ea typeface="Courier New"/>
                <a:cs typeface="Courier New"/>
                <a:sym typeface="Courier New"/>
              </a:rPr>
              <a:t> </a:t>
            </a:r>
            <a:r>
              <a:rPr lang="en" sz="1050">
                <a:solidFill>
                  <a:srgbClr val="C678DD"/>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a:t>
            </a:r>
            <a:r>
              <a:rPr lang="en" sz="1050">
                <a:solidFill>
                  <a:srgbClr val="D19A66"/>
                </a:solidFill>
                <a:highlight>
                  <a:srgbClr val="282C34"/>
                </a:highlight>
                <a:latin typeface="Courier New"/>
                <a:ea typeface="Courier New"/>
                <a:cs typeface="Courier New"/>
                <a:sym typeface="Courier New"/>
              </a:rPr>
              <a:t>150000</a:t>
            </a:r>
            <a:r>
              <a:rPr lang="en" sz="1050">
                <a:solidFill>
                  <a:srgbClr val="ABB2BF"/>
                </a:solidFill>
                <a:highlight>
                  <a:srgbClr val="282C34"/>
                </a:highlight>
                <a:latin typeface="Courier New"/>
                <a:ea typeface="Courier New"/>
                <a:cs typeface="Courier New"/>
                <a:sym typeface="Courier New"/>
              </a:rPr>
              <a:t> </a:t>
            </a:r>
            <a:r>
              <a:rPr lang="en" sz="1050">
                <a:solidFill>
                  <a:srgbClr val="56B6C2"/>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a:t>
            </a:r>
            <a:r>
              <a:rPr lang="en" sz="1050">
                <a:solidFill>
                  <a:srgbClr val="E06C75"/>
                </a:solidFill>
                <a:highlight>
                  <a:srgbClr val="282C34"/>
                </a:highlight>
                <a:latin typeface="Courier New"/>
                <a:ea typeface="Courier New"/>
                <a:cs typeface="Courier New"/>
                <a:sym typeface="Courier New"/>
              </a:rPr>
              <a:t>jmlpesan</a:t>
            </a:r>
            <a:r>
              <a:rPr lang="en" sz="1050">
                <a:solidFill>
                  <a:srgbClr val="ABB2BF"/>
                </a:solidFill>
                <a:highlight>
                  <a:srgbClr val="282C34"/>
                </a:highlight>
                <a:latin typeface="Courier New"/>
                <a:ea typeface="Courier New"/>
                <a:cs typeface="Courier New"/>
                <a:sym typeface="Courier New"/>
              </a:rPr>
              <a:t>;</a:t>
            </a:r>
            <a:endParaRPr sz="1050">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7F848E"/>
                </a:solidFill>
                <a:highlight>
                  <a:srgbClr val="282C34"/>
                </a:highlight>
                <a:latin typeface="Courier New"/>
                <a:ea typeface="Courier New"/>
                <a:cs typeface="Courier New"/>
                <a:sym typeface="Courier New"/>
              </a:rPr>
              <a:t>                //MENAMBAHKAN TOTAL HARGA</a:t>
            </a:r>
            <a:endParaRPr sz="1050">
              <a:solidFill>
                <a:srgbClr val="7F848E"/>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                </a:t>
            </a:r>
            <a:r>
              <a:rPr lang="en" sz="1050">
                <a:solidFill>
                  <a:srgbClr val="E06C75"/>
                </a:solidFill>
                <a:highlight>
                  <a:srgbClr val="282C34"/>
                </a:highlight>
                <a:latin typeface="Courier New"/>
                <a:ea typeface="Courier New"/>
                <a:cs typeface="Courier New"/>
                <a:sym typeface="Courier New"/>
              </a:rPr>
              <a:t>arrayPesanan</a:t>
            </a:r>
            <a:r>
              <a:rPr lang="en" sz="1050">
                <a:solidFill>
                  <a:srgbClr val="ABB2BF"/>
                </a:solidFill>
                <a:highlight>
                  <a:srgbClr val="282C34"/>
                </a:highlight>
                <a:latin typeface="Courier New"/>
                <a:ea typeface="Courier New"/>
                <a:cs typeface="Courier New"/>
                <a:sym typeface="Courier New"/>
              </a:rPr>
              <a:t>[</a:t>
            </a:r>
            <a:r>
              <a:rPr lang="en" sz="1050">
                <a:solidFill>
                  <a:srgbClr val="E06C75"/>
                </a:solidFill>
                <a:highlight>
                  <a:srgbClr val="282C34"/>
                </a:highlight>
                <a:latin typeface="Courier New"/>
                <a:ea typeface="Courier New"/>
                <a:cs typeface="Courier New"/>
                <a:sym typeface="Courier New"/>
              </a:rPr>
              <a:t>jmlBarang</a:t>
            </a:r>
            <a:r>
              <a:rPr lang="en" sz="1050">
                <a:solidFill>
                  <a:srgbClr val="ABB2BF"/>
                </a:solidFill>
                <a:highlight>
                  <a:srgbClr val="282C34"/>
                </a:highlight>
                <a:latin typeface="Courier New"/>
                <a:ea typeface="Courier New"/>
                <a:cs typeface="Courier New"/>
                <a:sym typeface="Courier New"/>
              </a:rPr>
              <a:t>] </a:t>
            </a:r>
            <a:r>
              <a:rPr lang="en" sz="1050">
                <a:solidFill>
                  <a:srgbClr val="C678DD"/>
                </a:solidFill>
                <a:highlight>
                  <a:srgbClr val="282C34"/>
                </a:highlight>
                <a:latin typeface="Courier New"/>
                <a:ea typeface="Courier New"/>
                <a:cs typeface="Courier New"/>
                <a:sym typeface="Courier New"/>
              </a:rPr>
              <a:t>=</a:t>
            </a:r>
            <a:r>
              <a:rPr lang="en" sz="1050">
                <a:solidFill>
                  <a:srgbClr val="ABB2BF"/>
                </a:solidFill>
                <a:highlight>
                  <a:srgbClr val="282C34"/>
                </a:highlight>
                <a:latin typeface="Courier New"/>
                <a:ea typeface="Courier New"/>
                <a:cs typeface="Courier New"/>
                <a:sym typeface="Courier New"/>
              </a:rPr>
              <a:t> </a:t>
            </a:r>
            <a:r>
              <a:rPr lang="en" sz="1050">
                <a:solidFill>
                  <a:srgbClr val="E06C75"/>
                </a:solidFill>
                <a:highlight>
                  <a:srgbClr val="282C34"/>
                </a:highlight>
                <a:latin typeface="Courier New"/>
                <a:ea typeface="Courier New"/>
                <a:cs typeface="Courier New"/>
                <a:sym typeface="Courier New"/>
              </a:rPr>
              <a:t>jmlpesan</a:t>
            </a:r>
            <a:r>
              <a:rPr lang="en" sz="1050">
                <a:solidFill>
                  <a:srgbClr val="ABB2BF"/>
                </a:solidFill>
                <a:highlight>
                  <a:srgbClr val="282C34"/>
                </a:highlight>
                <a:latin typeface="Courier New"/>
                <a:ea typeface="Courier New"/>
                <a:cs typeface="Courier New"/>
                <a:sym typeface="Courier New"/>
              </a:rPr>
              <a:t>;</a:t>
            </a:r>
            <a:endParaRPr sz="1050">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BB2BF"/>
                </a:solidFill>
                <a:highlight>
                  <a:srgbClr val="282C34"/>
                </a:highlight>
                <a:latin typeface="Courier New"/>
                <a:ea typeface="Courier New"/>
                <a:cs typeface="Courier New"/>
                <a:sym typeface="Courier New"/>
              </a:rPr>
              <a:t>            }</a:t>
            </a:r>
            <a:endParaRPr sz="1050">
              <a:solidFill>
                <a:srgbClr val="ABB2BF"/>
              </a:solidFill>
              <a:highlight>
                <a:srgbClr val="282C34"/>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9"/>
          <p:cNvSpPr txBox="1"/>
          <p:nvPr>
            <p:ph idx="1" type="body"/>
          </p:nvPr>
        </p:nvSpPr>
        <p:spPr>
          <a:xfrm>
            <a:off x="729450" y="1352575"/>
            <a:ext cx="7688700" cy="3399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Kode di atas berfungsi sebagai logika bercabang  jika pilihan  == 1 dan pilihspek == 2</a:t>
            </a:r>
            <a:endParaRPr/>
          </a:p>
          <a:p>
            <a:pPr indent="-311150" lvl="0" marL="457200" rtl="0" algn="l">
              <a:spcBef>
                <a:spcPts val="0"/>
              </a:spcBef>
              <a:spcAft>
                <a:spcPts val="0"/>
              </a:spcAft>
              <a:buSzPts val="1300"/>
              <a:buChar char="●"/>
            </a:pPr>
            <a:r>
              <a:rPr lang="en"/>
              <a:t>Menampilkan output jumlah pesanan</a:t>
            </a:r>
            <a:endParaRPr/>
          </a:p>
          <a:p>
            <a:pPr indent="-311150" lvl="0" marL="457200" rtl="0" algn="l">
              <a:spcBef>
                <a:spcPts val="0"/>
              </a:spcBef>
              <a:spcAft>
                <a:spcPts val="0"/>
              </a:spcAft>
              <a:buSzPts val="1300"/>
              <a:buChar char="●"/>
            </a:pPr>
            <a:r>
              <a:rPr lang="en"/>
              <a:t>Menyimpan input jmlpesan</a:t>
            </a:r>
            <a:endParaRPr/>
          </a:p>
          <a:p>
            <a:pPr indent="-311150" lvl="0" marL="457200" rtl="0" algn="l">
              <a:spcBef>
                <a:spcPts val="0"/>
              </a:spcBef>
              <a:spcAft>
                <a:spcPts val="0"/>
              </a:spcAft>
              <a:buSzPts val="1300"/>
              <a:buChar char="●"/>
            </a:pPr>
            <a:r>
              <a:rPr lang="en"/>
              <a:t>Menambahkan totaljmlqty</a:t>
            </a:r>
            <a:endParaRPr/>
          </a:p>
          <a:p>
            <a:pPr indent="-311150" lvl="0" marL="457200" rtl="0" algn="l">
              <a:spcBef>
                <a:spcPts val="0"/>
              </a:spcBef>
              <a:spcAft>
                <a:spcPts val="0"/>
              </a:spcAft>
              <a:buSzPts val="1300"/>
              <a:buChar char="●"/>
            </a:pPr>
            <a:r>
              <a:rPr lang="en"/>
              <a:t>Menambakan Warna/Tipe Barang  ke arraySpek</a:t>
            </a:r>
            <a:endParaRPr/>
          </a:p>
          <a:p>
            <a:pPr indent="-311150" lvl="0" marL="457200" rtl="0" algn="l">
              <a:spcBef>
                <a:spcPts val="0"/>
              </a:spcBef>
              <a:spcAft>
                <a:spcPts val="0"/>
              </a:spcAft>
              <a:buSzPts val="1300"/>
              <a:buChar char="●"/>
            </a:pPr>
            <a:r>
              <a:rPr lang="en"/>
              <a:t>Menyimpan  banyak pesanan ke arrayPesanan</a:t>
            </a:r>
            <a:endParaRPr/>
          </a:p>
          <a:p>
            <a:pPr indent="-311150" lvl="0" marL="457200" rtl="0" algn="l">
              <a:spcBef>
                <a:spcPts val="0"/>
              </a:spcBef>
              <a:spcAft>
                <a:spcPts val="0"/>
              </a:spcAft>
              <a:buSzPts val="1300"/>
              <a:buChar char="●"/>
            </a:pPr>
            <a:r>
              <a:rPr lang="en"/>
              <a:t>Menambahkan Total Harga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244" name="Google Shape;244;p40"/>
          <p:cNvSpPr txBox="1"/>
          <p:nvPr>
            <p:ph idx="1" type="body"/>
          </p:nvPr>
        </p:nvSpPr>
        <p:spPr>
          <a:xfrm>
            <a:off x="729450" y="2078875"/>
            <a:ext cx="7688700" cy="2722200"/>
          </a:xfrm>
          <a:prstGeom prst="rect">
            <a:avLst/>
          </a:prstGeom>
        </p:spPr>
        <p:txBody>
          <a:bodyPr anchorCtr="0" anchor="t" bIns="91425" lIns="91425" spcFirstLastPara="1" rIns="91425" wrap="square" tIns="91425">
            <a:normAutofit fontScale="70000" lnSpcReduction="20000"/>
          </a:bodyPr>
          <a:lstStyle/>
          <a:p>
            <a:pPr indent="0" lvl="0" marL="0" rtl="0" algn="l">
              <a:lnSpc>
                <a:spcPct val="135714"/>
              </a:lnSpc>
              <a:spcBef>
                <a:spcPts val="0"/>
              </a:spcBef>
              <a:spcAft>
                <a:spcPts val="0"/>
              </a:spcAft>
              <a:buNone/>
            </a:pPr>
            <a:r>
              <a:rPr lang="en" sz="1404">
                <a:solidFill>
                  <a:srgbClr val="C678DD"/>
                </a:solidFill>
                <a:highlight>
                  <a:srgbClr val="282C34"/>
                </a:highlight>
                <a:latin typeface="Courier New"/>
                <a:ea typeface="Courier New"/>
                <a:cs typeface="Courier New"/>
                <a:sym typeface="Courier New"/>
              </a:rPr>
              <a:t>else</a:t>
            </a:r>
            <a:r>
              <a:rPr lang="en" sz="1404">
                <a:solidFill>
                  <a:srgbClr val="ABB2BF"/>
                </a:solidFill>
                <a:highlight>
                  <a:srgbClr val="282C34"/>
                </a:highlight>
                <a:latin typeface="Courier New"/>
                <a:ea typeface="Courier New"/>
                <a:cs typeface="Courier New"/>
                <a:sym typeface="Courier New"/>
              </a:rPr>
              <a:t> </a:t>
            </a:r>
            <a:r>
              <a:rPr lang="en" sz="1404">
                <a:solidFill>
                  <a:srgbClr val="C678DD"/>
                </a:solidFill>
                <a:highlight>
                  <a:srgbClr val="282C34"/>
                </a:highlight>
                <a:latin typeface="Courier New"/>
                <a:ea typeface="Courier New"/>
                <a:cs typeface="Courier New"/>
                <a:sym typeface="Courier New"/>
              </a:rPr>
              <a:t>if</a:t>
            </a:r>
            <a:r>
              <a:rPr lang="en" sz="1404">
                <a:solidFill>
                  <a:srgbClr val="ABB2BF"/>
                </a:solidFill>
                <a:highlight>
                  <a:srgbClr val="282C34"/>
                </a:highlight>
                <a:latin typeface="Courier New"/>
                <a:ea typeface="Courier New"/>
                <a:cs typeface="Courier New"/>
                <a:sym typeface="Courier New"/>
              </a:rPr>
              <a:t> (</a:t>
            </a:r>
            <a:r>
              <a:rPr lang="en" sz="1404">
                <a:solidFill>
                  <a:srgbClr val="E06C75"/>
                </a:solidFill>
                <a:highlight>
                  <a:srgbClr val="282C34"/>
                </a:highlight>
                <a:latin typeface="Courier New"/>
                <a:ea typeface="Courier New"/>
                <a:cs typeface="Courier New"/>
                <a:sym typeface="Courier New"/>
              </a:rPr>
              <a:t>pilihspek</a:t>
            </a:r>
            <a:r>
              <a:rPr lang="en" sz="1404">
                <a:solidFill>
                  <a:srgbClr val="ABB2BF"/>
                </a:solidFill>
                <a:highlight>
                  <a:srgbClr val="282C34"/>
                </a:highlight>
                <a:latin typeface="Courier New"/>
                <a:ea typeface="Courier New"/>
                <a:cs typeface="Courier New"/>
                <a:sym typeface="Courier New"/>
              </a:rPr>
              <a:t> </a:t>
            </a:r>
            <a:r>
              <a:rPr lang="en" sz="1404">
                <a:solidFill>
                  <a:srgbClr val="C678DD"/>
                </a:solidFill>
                <a:highlight>
                  <a:srgbClr val="282C34"/>
                </a:highlight>
                <a:latin typeface="Courier New"/>
                <a:ea typeface="Courier New"/>
                <a:cs typeface="Courier New"/>
                <a:sym typeface="Courier New"/>
              </a:rPr>
              <a:t>==</a:t>
            </a:r>
            <a:r>
              <a:rPr lang="en" sz="1404">
                <a:solidFill>
                  <a:srgbClr val="ABB2BF"/>
                </a:solidFill>
                <a:highlight>
                  <a:srgbClr val="282C34"/>
                </a:highlight>
                <a:latin typeface="Courier New"/>
                <a:ea typeface="Courier New"/>
                <a:cs typeface="Courier New"/>
                <a:sym typeface="Courier New"/>
              </a:rPr>
              <a:t> </a:t>
            </a:r>
            <a:r>
              <a:rPr lang="en" sz="1404">
                <a:solidFill>
                  <a:srgbClr val="D19A66"/>
                </a:solidFill>
                <a:highlight>
                  <a:srgbClr val="282C34"/>
                </a:highlight>
                <a:latin typeface="Courier New"/>
                <a:ea typeface="Courier New"/>
                <a:cs typeface="Courier New"/>
                <a:sym typeface="Courier New"/>
              </a:rPr>
              <a:t>3</a:t>
            </a:r>
            <a:r>
              <a:rPr lang="en" sz="1404">
                <a:solidFill>
                  <a:srgbClr val="ABB2BF"/>
                </a:solidFill>
                <a:highlight>
                  <a:srgbClr val="282C34"/>
                </a:highlight>
                <a:latin typeface="Courier New"/>
                <a:ea typeface="Courier New"/>
                <a:cs typeface="Courier New"/>
                <a:sym typeface="Courier New"/>
              </a:rPr>
              <a:t>)</a:t>
            </a:r>
            <a:endParaRPr sz="1404">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4">
                <a:solidFill>
                  <a:srgbClr val="ABB2BF"/>
                </a:solidFill>
                <a:highlight>
                  <a:srgbClr val="282C34"/>
                </a:highlight>
                <a:latin typeface="Courier New"/>
                <a:ea typeface="Courier New"/>
                <a:cs typeface="Courier New"/>
                <a:sym typeface="Courier New"/>
              </a:rPr>
              <a:t>            {</a:t>
            </a:r>
            <a:endParaRPr sz="1404">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4">
                <a:solidFill>
                  <a:srgbClr val="7F848E"/>
                </a:solidFill>
                <a:highlight>
                  <a:srgbClr val="282C34"/>
                </a:highlight>
                <a:latin typeface="Courier New"/>
                <a:ea typeface="Courier New"/>
                <a:cs typeface="Courier New"/>
                <a:sym typeface="Courier New"/>
              </a:rPr>
              <a:t>                //INPUT JUMLAH PESANAN</a:t>
            </a:r>
            <a:endParaRPr sz="1404">
              <a:solidFill>
                <a:srgbClr val="7F848E"/>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4">
                <a:solidFill>
                  <a:srgbClr val="ABB2BF"/>
                </a:solidFill>
                <a:highlight>
                  <a:srgbClr val="282C34"/>
                </a:highlight>
                <a:latin typeface="Courier New"/>
                <a:ea typeface="Courier New"/>
                <a:cs typeface="Courier New"/>
                <a:sym typeface="Courier New"/>
              </a:rPr>
              <a:t>                </a:t>
            </a:r>
            <a:r>
              <a:rPr lang="en" sz="1404">
                <a:solidFill>
                  <a:srgbClr val="E06C75"/>
                </a:solidFill>
                <a:highlight>
                  <a:srgbClr val="282C34"/>
                </a:highlight>
                <a:latin typeface="Courier New"/>
                <a:ea typeface="Courier New"/>
                <a:cs typeface="Courier New"/>
                <a:sym typeface="Courier New"/>
              </a:rPr>
              <a:t>cout</a:t>
            </a:r>
            <a:r>
              <a:rPr lang="en" sz="1404">
                <a:solidFill>
                  <a:srgbClr val="ABB2BF"/>
                </a:solidFill>
                <a:highlight>
                  <a:srgbClr val="282C34"/>
                </a:highlight>
                <a:latin typeface="Courier New"/>
                <a:ea typeface="Courier New"/>
                <a:cs typeface="Courier New"/>
                <a:sym typeface="Courier New"/>
              </a:rPr>
              <a:t> </a:t>
            </a:r>
            <a:r>
              <a:rPr b="1" lang="en" sz="1404">
                <a:solidFill>
                  <a:srgbClr val="61AFEF"/>
                </a:solidFill>
                <a:highlight>
                  <a:srgbClr val="282C34"/>
                </a:highlight>
                <a:latin typeface="Courier New"/>
                <a:ea typeface="Courier New"/>
                <a:cs typeface="Courier New"/>
                <a:sym typeface="Courier New"/>
              </a:rPr>
              <a:t>&lt;&lt;</a:t>
            </a:r>
            <a:r>
              <a:rPr lang="en" sz="1404">
                <a:solidFill>
                  <a:srgbClr val="ABB2BF"/>
                </a:solidFill>
                <a:highlight>
                  <a:srgbClr val="282C34"/>
                </a:highlight>
                <a:latin typeface="Courier New"/>
                <a:ea typeface="Courier New"/>
                <a:cs typeface="Courier New"/>
                <a:sym typeface="Courier New"/>
              </a:rPr>
              <a:t> </a:t>
            </a:r>
            <a:r>
              <a:rPr lang="en" sz="1404">
                <a:solidFill>
                  <a:srgbClr val="98C379"/>
                </a:solidFill>
                <a:highlight>
                  <a:srgbClr val="282C34"/>
                </a:highlight>
                <a:latin typeface="Courier New"/>
                <a:ea typeface="Courier New"/>
                <a:cs typeface="Courier New"/>
                <a:sym typeface="Courier New"/>
              </a:rPr>
              <a:t>"MASUKAN JUMLAH PESANAN : "</a:t>
            </a:r>
            <a:r>
              <a:rPr lang="en" sz="1404">
                <a:solidFill>
                  <a:srgbClr val="ABB2BF"/>
                </a:solidFill>
                <a:highlight>
                  <a:srgbClr val="282C34"/>
                </a:highlight>
                <a:latin typeface="Courier New"/>
                <a:ea typeface="Courier New"/>
                <a:cs typeface="Courier New"/>
                <a:sym typeface="Courier New"/>
              </a:rPr>
              <a:t>;</a:t>
            </a:r>
            <a:endParaRPr sz="1404">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4">
                <a:solidFill>
                  <a:srgbClr val="ABB2BF"/>
                </a:solidFill>
                <a:highlight>
                  <a:srgbClr val="282C34"/>
                </a:highlight>
                <a:latin typeface="Courier New"/>
                <a:ea typeface="Courier New"/>
                <a:cs typeface="Courier New"/>
                <a:sym typeface="Courier New"/>
              </a:rPr>
              <a:t>                </a:t>
            </a:r>
            <a:r>
              <a:rPr lang="en" sz="1404">
                <a:solidFill>
                  <a:srgbClr val="E06C75"/>
                </a:solidFill>
                <a:highlight>
                  <a:srgbClr val="282C34"/>
                </a:highlight>
                <a:latin typeface="Courier New"/>
                <a:ea typeface="Courier New"/>
                <a:cs typeface="Courier New"/>
                <a:sym typeface="Courier New"/>
              </a:rPr>
              <a:t>cin</a:t>
            </a:r>
            <a:r>
              <a:rPr lang="en" sz="1404">
                <a:solidFill>
                  <a:srgbClr val="ABB2BF"/>
                </a:solidFill>
                <a:highlight>
                  <a:srgbClr val="282C34"/>
                </a:highlight>
                <a:latin typeface="Courier New"/>
                <a:ea typeface="Courier New"/>
                <a:cs typeface="Courier New"/>
                <a:sym typeface="Courier New"/>
              </a:rPr>
              <a:t> </a:t>
            </a:r>
            <a:r>
              <a:rPr b="1" lang="en" sz="1404">
                <a:solidFill>
                  <a:srgbClr val="61AFEF"/>
                </a:solidFill>
                <a:highlight>
                  <a:srgbClr val="282C34"/>
                </a:highlight>
                <a:latin typeface="Courier New"/>
                <a:ea typeface="Courier New"/>
                <a:cs typeface="Courier New"/>
                <a:sym typeface="Courier New"/>
              </a:rPr>
              <a:t>&gt;&gt;</a:t>
            </a:r>
            <a:r>
              <a:rPr lang="en" sz="1404">
                <a:solidFill>
                  <a:srgbClr val="ABB2BF"/>
                </a:solidFill>
                <a:highlight>
                  <a:srgbClr val="282C34"/>
                </a:highlight>
                <a:latin typeface="Courier New"/>
                <a:ea typeface="Courier New"/>
                <a:cs typeface="Courier New"/>
                <a:sym typeface="Courier New"/>
              </a:rPr>
              <a:t> </a:t>
            </a:r>
            <a:r>
              <a:rPr lang="en" sz="1404">
                <a:solidFill>
                  <a:srgbClr val="E06C75"/>
                </a:solidFill>
                <a:highlight>
                  <a:srgbClr val="282C34"/>
                </a:highlight>
                <a:latin typeface="Courier New"/>
                <a:ea typeface="Courier New"/>
                <a:cs typeface="Courier New"/>
                <a:sym typeface="Courier New"/>
              </a:rPr>
              <a:t>jmlpesan</a:t>
            </a:r>
            <a:r>
              <a:rPr lang="en" sz="1404">
                <a:solidFill>
                  <a:srgbClr val="ABB2BF"/>
                </a:solidFill>
                <a:highlight>
                  <a:srgbClr val="282C34"/>
                </a:highlight>
                <a:latin typeface="Courier New"/>
                <a:ea typeface="Courier New"/>
                <a:cs typeface="Courier New"/>
                <a:sym typeface="Courier New"/>
              </a:rPr>
              <a:t>;</a:t>
            </a:r>
            <a:endParaRPr sz="1404">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4">
                <a:solidFill>
                  <a:srgbClr val="ABB2BF"/>
                </a:solidFill>
                <a:highlight>
                  <a:srgbClr val="282C34"/>
                </a:highlight>
                <a:latin typeface="Courier New"/>
                <a:ea typeface="Courier New"/>
                <a:cs typeface="Courier New"/>
                <a:sym typeface="Courier New"/>
              </a:rPr>
              <a:t>                </a:t>
            </a:r>
            <a:r>
              <a:rPr lang="en" sz="1404">
                <a:solidFill>
                  <a:srgbClr val="E06C75"/>
                </a:solidFill>
                <a:highlight>
                  <a:srgbClr val="282C34"/>
                </a:highlight>
                <a:latin typeface="Courier New"/>
                <a:ea typeface="Courier New"/>
                <a:cs typeface="Courier New"/>
                <a:sym typeface="Courier New"/>
              </a:rPr>
              <a:t>totaljmlqty</a:t>
            </a:r>
            <a:r>
              <a:rPr lang="en" sz="1404">
                <a:solidFill>
                  <a:srgbClr val="ABB2BF"/>
                </a:solidFill>
                <a:highlight>
                  <a:srgbClr val="282C34"/>
                </a:highlight>
                <a:latin typeface="Courier New"/>
                <a:ea typeface="Courier New"/>
                <a:cs typeface="Courier New"/>
                <a:sym typeface="Courier New"/>
              </a:rPr>
              <a:t> </a:t>
            </a:r>
            <a:r>
              <a:rPr lang="en" sz="1404">
                <a:solidFill>
                  <a:srgbClr val="C678DD"/>
                </a:solidFill>
                <a:highlight>
                  <a:srgbClr val="282C34"/>
                </a:highlight>
                <a:latin typeface="Courier New"/>
                <a:ea typeface="Courier New"/>
                <a:cs typeface="Courier New"/>
                <a:sym typeface="Courier New"/>
              </a:rPr>
              <a:t>+=</a:t>
            </a:r>
            <a:r>
              <a:rPr lang="en" sz="1404">
                <a:solidFill>
                  <a:srgbClr val="ABB2BF"/>
                </a:solidFill>
                <a:highlight>
                  <a:srgbClr val="282C34"/>
                </a:highlight>
                <a:latin typeface="Courier New"/>
                <a:ea typeface="Courier New"/>
                <a:cs typeface="Courier New"/>
                <a:sym typeface="Courier New"/>
              </a:rPr>
              <a:t> </a:t>
            </a:r>
            <a:r>
              <a:rPr lang="en" sz="1404">
                <a:solidFill>
                  <a:srgbClr val="E06C75"/>
                </a:solidFill>
                <a:highlight>
                  <a:srgbClr val="282C34"/>
                </a:highlight>
                <a:latin typeface="Courier New"/>
                <a:ea typeface="Courier New"/>
                <a:cs typeface="Courier New"/>
                <a:sym typeface="Courier New"/>
              </a:rPr>
              <a:t>jmlpesan</a:t>
            </a:r>
            <a:r>
              <a:rPr lang="en" sz="1404">
                <a:solidFill>
                  <a:srgbClr val="ABB2BF"/>
                </a:solidFill>
                <a:highlight>
                  <a:srgbClr val="282C34"/>
                </a:highlight>
                <a:latin typeface="Courier New"/>
                <a:ea typeface="Courier New"/>
                <a:cs typeface="Courier New"/>
                <a:sym typeface="Courier New"/>
              </a:rPr>
              <a:t>;</a:t>
            </a:r>
            <a:endParaRPr sz="1404">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4">
                <a:solidFill>
                  <a:srgbClr val="7F848E"/>
                </a:solidFill>
                <a:highlight>
                  <a:srgbClr val="282C34"/>
                </a:highlight>
                <a:latin typeface="Courier New"/>
                <a:ea typeface="Courier New"/>
                <a:cs typeface="Courier New"/>
                <a:sym typeface="Courier New"/>
              </a:rPr>
              <a:t>                //MENYIMPAN SPEK BARANG</a:t>
            </a:r>
            <a:endParaRPr sz="1404">
              <a:solidFill>
                <a:srgbClr val="7F848E"/>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4">
                <a:solidFill>
                  <a:srgbClr val="ABB2BF"/>
                </a:solidFill>
                <a:highlight>
                  <a:srgbClr val="282C34"/>
                </a:highlight>
                <a:latin typeface="Courier New"/>
                <a:ea typeface="Courier New"/>
                <a:cs typeface="Courier New"/>
                <a:sym typeface="Courier New"/>
              </a:rPr>
              <a:t>                </a:t>
            </a:r>
            <a:r>
              <a:rPr lang="en" sz="1404">
                <a:solidFill>
                  <a:srgbClr val="E06C75"/>
                </a:solidFill>
                <a:highlight>
                  <a:srgbClr val="282C34"/>
                </a:highlight>
                <a:latin typeface="Courier New"/>
                <a:ea typeface="Courier New"/>
                <a:cs typeface="Courier New"/>
                <a:sym typeface="Courier New"/>
              </a:rPr>
              <a:t>arraySpek</a:t>
            </a:r>
            <a:r>
              <a:rPr lang="en" sz="1404">
                <a:solidFill>
                  <a:srgbClr val="ABB2BF"/>
                </a:solidFill>
                <a:highlight>
                  <a:srgbClr val="282C34"/>
                </a:highlight>
                <a:latin typeface="Courier New"/>
                <a:ea typeface="Courier New"/>
                <a:cs typeface="Courier New"/>
                <a:sym typeface="Courier New"/>
              </a:rPr>
              <a:t>[</a:t>
            </a:r>
            <a:r>
              <a:rPr lang="en" sz="1404">
                <a:solidFill>
                  <a:srgbClr val="E06C75"/>
                </a:solidFill>
                <a:highlight>
                  <a:srgbClr val="282C34"/>
                </a:highlight>
                <a:latin typeface="Courier New"/>
                <a:ea typeface="Courier New"/>
                <a:cs typeface="Courier New"/>
                <a:sym typeface="Courier New"/>
              </a:rPr>
              <a:t>jmlBarang</a:t>
            </a:r>
            <a:r>
              <a:rPr lang="en" sz="1404">
                <a:solidFill>
                  <a:srgbClr val="ABB2BF"/>
                </a:solidFill>
                <a:highlight>
                  <a:srgbClr val="282C34"/>
                </a:highlight>
                <a:latin typeface="Courier New"/>
                <a:ea typeface="Courier New"/>
                <a:cs typeface="Courier New"/>
                <a:sym typeface="Courier New"/>
              </a:rPr>
              <a:t>] </a:t>
            </a:r>
            <a:r>
              <a:rPr b="1" lang="en" sz="1404">
                <a:solidFill>
                  <a:srgbClr val="61AFEF"/>
                </a:solidFill>
                <a:highlight>
                  <a:srgbClr val="282C34"/>
                </a:highlight>
                <a:latin typeface="Courier New"/>
                <a:ea typeface="Courier New"/>
                <a:cs typeface="Courier New"/>
                <a:sym typeface="Courier New"/>
              </a:rPr>
              <a:t>=</a:t>
            </a:r>
            <a:r>
              <a:rPr lang="en" sz="1404">
                <a:solidFill>
                  <a:srgbClr val="ABB2BF"/>
                </a:solidFill>
                <a:highlight>
                  <a:srgbClr val="282C34"/>
                </a:highlight>
                <a:latin typeface="Courier New"/>
                <a:ea typeface="Courier New"/>
                <a:cs typeface="Courier New"/>
                <a:sym typeface="Courier New"/>
              </a:rPr>
              <a:t> </a:t>
            </a:r>
            <a:r>
              <a:rPr lang="en" sz="1404">
                <a:solidFill>
                  <a:srgbClr val="98C379"/>
                </a:solidFill>
                <a:highlight>
                  <a:srgbClr val="282C34"/>
                </a:highlight>
                <a:latin typeface="Courier New"/>
                <a:ea typeface="Courier New"/>
                <a:cs typeface="Courier New"/>
                <a:sym typeface="Courier New"/>
              </a:rPr>
              <a:t>"Warna:Biru"</a:t>
            </a:r>
            <a:r>
              <a:rPr lang="en" sz="1404">
                <a:solidFill>
                  <a:srgbClr val="ABB2BF"/>
                </a:solidFill>
                <a:highlight>
                  <a:srgbClr val="282C34"/>
                </a:highlight>
                <a:latin typeface="Courier New"/>
                <a:ea typeface="Courier New"/>
                <a:cs typeface="Courier New"/>
                <a:sym typeface="Courier New"/>
              </a:rPr>
              <a:t>;</a:t>
            </a:r>
            <a:endParaRPr sz="1404">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4">
                <a:solidFill>
                  <a:srgbClr val="7F848E"/>
                </a:solidFill>
                <a:highlight>
                  <a:srgbClr val="282C34"/>
                </a:highlight>
                <a:latin typeface="Courier New"/>
                <a:ea typeface="Courier New"/>
                <a:cs typeface="Courier New"/>
                <a:sym typeface="Courier New"/>
              </a:rPr>
              <a:t>                //MENYIMPAH BANYAK PESANAN</a:t>
            </a:r>
            <a:endParaRPr sz="1404">
              <a:solidFill>
                <a:srgbClr val="7F848E"/>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4">
                <a:solidFill>
                  <a:srgbClr val="ABB2BF"/>
                </a:solidFill>
                <a:highlight>
                  <a:srgbClr val="282C34"/>
                </a:highlight>
                <a:latin typeface="Courier New"/>
                <a:ea typeface="Courier New"/>
                <a:cs typeface="Courier New"/>
                <a:sym typeface="Courier New"/>
              </a:rPr>
              <a:t>                </a:t>
            </a:r>
            <a:r>
              <a:rPr lang="en" sz="1404">
                <a:solidFill>
                  <a:srgbClr val="E06C75"/>
                </a:solidFill>
                <a:highlight>
                  <a:srgbClr val="282C34"/>
                </a:highlight>
                <a:latin typeface="Courier New"/>
                <a:ea typeface="Courier New"/>
                <a:cs typeface="Courier New"/>
                <a:sym typeface="Courier New"/>
              </a:rPr>
              <a:t>totalHarga</a:t>
            </a:r>
            <a:r>
              <a:rPr lang="en" sz="1404">
                <a:solidFill>
                  <a:srgbClr val="ABB2BF"/>
                </a:solidFill>
                <a:highlight>
                  <a:srgbClr val="282C34"/>
                </a:highlight>
                <a:latin typeface="Courier New"/>
                <a:ea typeface="Courier New"/>
                <a:cs typeface="Courier New"/>
                <a:sym typeface="Courier New"/>
              </a:rPr>
              <a:t> </a:t>
            </a:r>
            <a:r>
              <a:rPr lang="en" sz="1404">
                <a:solidFill>
                  <a:srgbClr val="C678DD"/>
                </a:solidFill>
                <a:highlight>
                  <a:srgbClr val="282C34"/>
                </a:highlight>
                <a:latin typeface="Courier New"/>
                <a:ea typeface="Courier New"/>
                <a:cs typeface="Courier New"/>
                <a:sym typeface="Courier New"/>
              </a:rPr>
              <a:t>+=</a:t>
            </a:r>
            <a:r>
              <a:rPr lang="en" sz="1404">
                <a:solidFill>
                  <a:srgbClr val="ABB2BF"/>
                </a:solidFill>
                <a:highlight>
                  <a:srgbClr val="282C34"/>
                </a:highlight>
                <a:latin typeface="Courier New"/>
                <a:ea typeface="Courier New"/>
                <a:cs typeface="Courier New"/>
                <a:sym typeface="Courier New"/>
              </a:rPr>
              <a:t> </a:t>
            </a:r>
            <a:r>
              <a:rPr lang="en" sz="1404">
                <a:solidFill>
                  <a:srgbClr val="D19A66"/>
                </a:solidFill>
                <a:highlight>
                  <a:srgbClr val="282C34"/>
                </a:highlight>
                <a:latin typeface="Courier New"/>
                <a:ea typeface="Courier New"/>
                <a:cs typeface="Courier New"/>
                <a:sym typeface="Courier New"/>
              </a:rPr>
              <a:t>150000</a:t>
            </a:r>
            <a:r>
              <a:rPr lang="en" sz="1404">
                <a:solidFill>
                  <a:srgbClr val="ABB2BF"/>
                </a:solidFill>
                <a:highlight>
                  <a:srgbClr val="282C34"/>
                </a:highlight>
                <a:latin typeface="Courier New"/>
                <a:ea typeface="Courier New"/>
                <a:cs typeface="Courier New"/>
                <a:sym typeface="Courier New"/>
              </a:rPr>
              <a:t> </a:t>
            </a:r>
            <a:r>
              <a:rPr lang="en" sz="1404">
                <a:solidFill>
                  <a:srgbClr val="56B6C2"/>
                </a:solidFill>
                <a:highlight>
                  <a:srgbClr val="282C34"/>
                </a:highlight>
                <a:latin typeface="Courier New"/>
                <a:ea typeface="Courier New"/>
                <a:cs typeface="Courier New"/>
                <a:sym typeface="Courier New"/>
              </a:rPr>
              <a:t>*</a:t>
            </a:r>
            <a:r>
              <a:rPr lang="en" sz="1404">
                <a:solidFill>
                  <a:srgbClr val="ABB2BF"/>
                </a:solidFill>
                <a:highlight>
                  <a:srgbClr val="282C34"/>
                </a:highlight>
                <a:latin typeface="Courier New"/>
                <a:ea typeface="Courier New"/>
                <a:cs typeface="Courier New"/>
                <a:sym typeface="Courier New"/>
              </a:rPr>
              <a:t> </a:t>
            </a:r>
            <a:r>
              <a:rPr lang="en" sz="1404">
                <a:solidFill>
                  <a:srgbClr val="E06C75"/>
                </a:solidFill>
                <a:highlight>
                  <a:srgbClr val="282C34"/>
                </a:highlight>
                <a:latin typeface="Courier New"/>
                <a:ea typeface="Courier New"/>
                <a:cs typeface="Courier New"/>
                <a:sym typeface="Courier New"/>
              </a:rPr>
              <a:t>jmlpesan</a:t>
            </a:r>
            <a:r>
              <a:rPr lang="en" sz="1404">
                <a:solidFill>
                  <a:srgbClr val="ABB2BF"/>
                </a:solidFill>
                <a:highlight>
                  <a:srgbClr val="282C34"/>
                </a:highlight>
                <a:latin typeface="Courier New"/>
                <a:ea typeface="Courier New"/>
                <a:cs typeface="Courier New"/>
                <a:sym typeface="Courier New"/>
              </a:rPr>
              <a:t>;</a:t>
            </a:r>
            <a:endParaRPr sz="1404">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4">
                <a:solidFill>
                  <a:srgbClr val="7F848E"/>
                </a:solidFill>
                <a:highlight>
                  <a:srgbClr val="282C34"/>
                </a:highlight>
                <a:latin typeface="Courier New"/>
                <a:ea typeface="Courier New"/>
                <a:cs typeface="Courier New"/>
                <a:sym typeface="Courier New"/>
              </a:rPr>
              <a:t>                //MENAMBAHKAN TOTAL HARGA</a:t>
            </a:r>
            <a:endParaRPr sz="1404">
              <a:solidFill>
                <a:srgbClr val="7F848E"/>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4">
                <a:solidFill>
                  <a:srgbClr val="ABB2BF"/>
                </a:solidFill>
                <a:highlight>
                  <a:srgbClr val="282C34"/>
                </a:highlight>
                <a:latin typeface="Courier New"/>
                <a:ea typeface="Courier New"/>
                <a:cs typeface="Courier New"/>
                <a:sym typeface="Courier New"/>
              </a:rPr>
              <a:t>                </a:t>
            </a:r>
            <a:r>
              <a:rPr lang="en" sz="1404">
                <a:solidFill>
                  <a:srgbClr val="E06C75"/>
                </a:solidFill>
                <a:highlight>
                  <a:srgbClr val="282C34"/>
                </a:highlight>
                <a:latin typeface="Courier New"/>
                <a:ea typeface="Courier New"/>
                <a:cs typeface="Courier New"/>
                <a:sym typeface="Courier New"/>
              </a:rPr>
              <a:t>arrayPesanan</a:t>
            </a:r>
            <a:r>
              <a:rPr lang="en" sz="1404">
                <a:solidFill>
                  <a:srgbClr val="ABB2BF"/>
                </a:solidFill>
                <a:highlight>
                  <a:srgbClr val="282C34"/>
                </a:highlight>
                <a:latin typeface="Courier New"/>
                <a:ea typeface="Courier New"/>
                <a:cs typeface="Courier New"/>
                <a:sym typeface="Courier New"/>
              </a:rPr>
              <a:t>[</a:t>
            </a:r>
            <a:r>
              <a:rPr lang="en" sz="1404">
                <a:solidFill>
                  <a:srgbClr val="E06C75"/>
                </a:solidFill>
                <a:highlight>
                  <a:srgbClr val="282C34"/>
                </a:highlight>
                <a:latin typeface="Courier New"/>
                <a:ea typeface="Courier New"/>
                <a:cs typeface="Courier New"/>
                <a:sym typeface="Courier New"/>
              </a:rPr>
              <a:t>jmlBarang</a:t>
            </a:r>
            <a:r>
              <a:rPr lang="en" sz="1404">
                <a:solidFill>
                  <a:srgbClr val="ABB2BF"/>
                </a:solidFill>
                <a:highlight>
                  <a:srgbClr val="282C34"/>
                </a:highlight>
                <a:latin typeface="Courier New"/>
                <a:ea typeface="Courier New"/>
                <a:cs typeface="Courier New"/>
                <a:sym typeface="Courier New"/>
              </a:rPr>
              <a:t>] </a:t>
            </a:r>
            <a:r>
              <a:rPr lang="en" sz="1404">
                <a:solidFill>
                  <a:srgbClr val="C678DD"/>
                </a:solidFill>
                <a:highlight>
                  <a:srgbClr val="282C34"/>
                </a:highlight>
                <a:latin typeface="Courier New"/>
                <a:ea typeface="Courier New"/>
                <a:cs typeface="Courier New"/>
                <a:sym typeface="Courier New"/>
              </a:rPr>
              <a:t>=</a:t>
            </a:r>
            <a:r>
              <a:rPr lang="en" sz="1404">
                <a:solidFill>
                  <a:srgbClr val="ABB2BF"/>
                </a:solidFill>
                <a:highlight>
                  <a:srgbClr val="282C34"/>
                </a:highlight>
                <a:latin typeface="Courier New"/>
                <a:ea typeface="Courier New"/>
                <a:cs typeface="Courier New"/>
                <a:sym typeface="Courier New"/>
              </a:rPr>
              <a:t> </a:t>
            </a:r>
            <a:r>
              <a:rPr lang="en" sz="1404">
                <a:solidFill>
                  <a:srgbClr val="E06C75"/>
                </a:solidFill>
                <a:highlight>
                  <a:srgbClr val="282C34"/>
                </a:highlight>
                <a:latin typeface="Courier New"/>
                <a:ea typeface="Courier New"/>
                <a:cs typeface="Courier New"/>
                <a:sym typeface="Courier New"/>
              </a:rPr>
              <a:t>jmlpesan</a:t>
            </a:r>
            <a:r>
              <a:rPr lang="en" sz="1404">
                <a:solidFill>
                  <a:srgbClr val="ABB2BF"/>
                </a:solidFill>
                <a:highlight>
                  <a:srgbClr val="282C34"/>
                </a:highlight>
                <a:latin typeface="Courier New"/>
                <a:ea typeface="Courier New"/>
                <a:cs typeface="Courier New"/>
                <a:sym typeface="Courier New"/>
              </a:rPr>
              <a:t>;</a:t>
            </a:r>
            <a:endParaRPr sz="1404">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4">
                <a:solidFill>
                  <a:srgbClr val="ABB2BF"/>
                </a:solidFill>
                <a:highlight>
                  <a:srgbClr val="282C34"/>
                </a:highlight>
                <a:latin typeface="Courier New"/>
                <a:ea typeface="Courier New"/>
                <a:cs typeface="Courier New"/>
                <a:sym typeface="Courier New"/>
              </a:rPr>
              <a:t>            }</a:t>
            </a:r>
            <a:endParaRPr sz="1404">
              <a:solidFill>
                <a:srgbClr val="ABB2BF"/>
              </a:solidFill>
              <a:highlight>
                <a:srgbClr val="282C34"/>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1"/>
          <p:cNvSpPr txBox="1"/>
          <p:nvPr>
            <p:ph idx="1" type="body"/>
          </p:nvPr>
        </p:nvSpPr>
        <p:spPr>
          <a:xfrm>
            <a:off x="729450" y="1381975"/>
            <a:ext cx="7688700" cy="3370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Kode di atas berfungsi sebagai logika bercabang  jika pilihan  == 1 dan pilihspek == 3</a:t>
            </a:r>
            <a:endParaRPr/>
          </a:p>
          <a:p>
            <a:pPr indent="-311150" lvl="0" marL="457200" rtl="0" algn="l">
              <a:spcBef>
                <a:spcPts val="0"/>
              </a:spcBef>
              <a:spcAft>
                <a:spcPts val="0"/>
              </a:spcAft>
              <a:buSzPts val="1300"/>
              <a:buChar char="●"/>
            </a:pPr>
            <a:r>
              <a:rPr lang="en"/>
              <a:t>Menampilkan output jumlah pesanan</a:t>
            </a:r>
            <a:endParaRPr/>
          </a:p>
          <a:p>
            <a:pPr indent="-311150" lvl="0" marL="457200" rtl="0" algn="l">
              <a:spcBef>
                <a:spcPts val="0"/>
              </a:spcBef>
              <a:spcAft>
                <a:spcPts val="0"/>
              </a:spcAft>
              <a:buSzPts val="1300"/>
              <a:buChar char="●"/>
            </a:pPr>
            <a:r>
              <a:rPr lang="en"/>
              <a:t>Menyimpan input jmlpesan</a:t>
            </a:r>
            <a:endParaRPr/>
          </a:p>
          <a:p>
            <a:pPr indent="-311150" lvl="0" marL="457200" rtl="0" algn="l">
              <a:spcBef>
                <a:spcPts val="0"/>
              </a:spcBef>
              <a:spcAft>
                <a:spcPts val="0"/>
              </a:spcAft>
              <a:buSzPts val="1300"/>
              <a:buChar char="●"/>
            </a:pPr>
            <a:r>
              <a:rPr lang="en"/>
              <a:t>Menambahkan totaljmlqty</a:t>
            </a:r>
            <a:endParaRPr/>
          </a:p>
          <a:p>
            <a:pPr indent="-311150" lvl="0" marL="457200" rtl="0" algn="l">
              <a:spcBef>
                <a:spcPts val="0"/>
              </a:spcBef>
              <a:spcAft>
                <a:spcPts val="0"/>
              </a:spcAft>
              <a:buSzPts val="1300"/>
              <a:buChar char="●"/>
            </a:pPr>
            <a:r>
              <a:rPr lang="en"/>
              <a:t>Menambakan Warna/Tipe Barang  ke arraySpek</a:t>
            </a:r>
            <a:endParaRPr/>
          </a:p>
          <a:p>
            <a:pPr indent="-311150" lvl="0" marL="457200" rtl="0" algn="l">
              <a:spcBef>
                <a:spcPts val="0"/>
              </a:spcBef>
              <a:spcAft>
                <a:spcPts val="0"/>
              </a:spcAft>
              <a:buSzPts val="1300"/>
              <a:buChar char="●"/>
            </a:pPr>
            <a:r>
              <a:rPr lang="en"/>
              <a:t>Menyimpan  banyak pesanan ke arrayPesanan</a:t>
            </a:r>
            <a:endParaRPr/>
          </a:p>
          <a:p>
            <a:pPr indent="-311150" lvl="0" marL="457200" rtl="0" algn="l">
              <a:spcBef>
                <a:spcPts val="0"/>
              </a:spcBef>
              <a:spcAft>
                <a:spcPts val="0"/>
              </a:spcAft>
              <a:buSzPts val="1300"/>
              <a:buChar char="●"/>
            </a:pPr>
            <a:r>
              <a:rPr lang="en"/>
              <a:t>Menambahkan Total Harga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233125"/>
            <a:ext cx="7688700" cy="620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
              <a:t>ALASAN TOPIK </a:t>
            </a:r>
            <a:endParaRPr/>
          </a:p>
          <a:p>
            <a:pPr indent="0" lvl="0" marL="0" rtl="0" algn="l">
              <a:lnSpc>
                <a:spcPct val="115000"/>
              </a:lnSpc>
              <a:spcBef>
                <a:spcPts val="1200"/>
              </a:spcBef>
              <a:spcAft>
                <a:spcPts val="0"/>
              </a:spcAft>
              <a:buNone/>
            </a:pPr>
            <a:r>
              <a:rPr lang="en"/>
              <a:t>PEMESANAN BARANG PT INTAN NUSA KARYA</a:t>
            </a:r>
            <a:endParaRPr/>
          </a:p>
          <a:p>
            <a:pPr indent="0" lvl="0" marL="0" rtl="0" algn="l">
              <a:lnSpc>
                <a:spcPct val="115000"/>
              </a:lnSpc>
              <a:spcBef>
                <a:spcPts val="1200"/>
              </a:spcBef>
              <a:spcAft>
                <a:spcPts val="0"/>
              </a:spcAft>
              <a:buNone/>
            </a:pPr>
            <a:r>
              <a:t/>
            </a:r>
            <a:endParaRPr/>
          </a:p>
          <a:p>
            <a:pPr indent="0" lvl="0" marL="0" rtl="0" algn="l">
              <a:spcBef>
                <a:spcPts val="1200"/>
              </a:spcBef>
              <a:spcAft>
                <a:spcPts val="0"/>
              </a:spcAft>
              <a:buNone/>
            </a:pPr>
            <a:r>
              <a:t/>
            </a:r>
            <a:endParaRPr/>
          </a:p>
        </p:txBody>
      </p:sp>
      <p:sp>
        <p:nvSpPr>
          <p:cNvPr id="99" name="Google Shape;99;p15"/>
          <p:cNvSpPr txBox="1"/>
          <p:nvPr>
            <p:ph idx="1" type="body"/>
          </p:nvPr>
        </p:nvSpPr>
        <p:spPr>
          <a:xfrm>
            <a:off x="729450" y="2459875"/>
            <a:ext cx="7688700" cy="226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1200"/>
              </a:spcBef>
              <a:spcAft>
                <a:spcPts val="0"/>
              </a:spcAft>
              <a:buNone/>
            </a:pPr>
            <a:r>
              <a:rPr lang="en"/>
              <a:t>K</a:t>
            </a:r>
            <a:r>
              <a:rPr lang="en"/>
              <a:t>ami mengangkat topik ini dari lingkungan sekitar pekerjaan, salah satu dari kelompok kami adalah karyawan di PT INTAN NUSA KARYA </a:t>
            </a:r>
            <a:endParaRPr/>
          </a:p>
          <a:p>
            <a:pPr indent="0" lvl="0" marL="0" rtl="0" algn="l">
              <a:spcBef>
                <a:spcPts val="1200"/>
              </a:spcBef>
              <a:spcAft>
                <a:spcPts val="0"/>
              </a:spcAft>
              <a:buNone/>
            </a:pPr>
            <a:r>
              <a:rPr lang="en"/>
              <a:t>Sebelum adanya aplikasi pemesanan, PT Intan Nusa Karya mengandalkan layanan pesan WhatsApp sebagai platform utama untuk menerima pesanan dari pelanggan. namun, terdapat beberapa kendala yang diidentifikasi dalam menggunakan sistem pemesanan WhatsApp, antara lain :</a:t>
            </a:r>
            <a:endParaRPr/>
          </a:p>
          <a:p>
            <a:pPr indent="-304958" lvl="0" marL="457200" rtl="0" algn="l">
              <a:spcBef>
                <a:spcPts val="1200"/>
              </a:spcBef>
              <a:spcAft>
                <a:spcPts val="0"/>
              </a:spcAft>
              <a:buSzPct val="100000"/>
              <a:buChar char="●"/>
            </a:pPr>
            <a:r>
              <a:rPr lang="en"/>
              <a:t>Sulit untuk melacak pesanan</a:t>
            </a:r>
            <a:endParaRPr/>
          </a:p>
          <a:p>
            <a:pPr indent="-304958" lvl="0" marL="457200" rtl="0" algn="l">
              <a:spcBef>
                <a:spcPts val="0"/>
              </a:spcBef>
              <a:spcAft>
                <a:spcPts val="0"/>
              </a:spcAft>
              <a:buSzPct val="100000"/>
              <a:buChar char="●"/>
            </a:pPr>
            <a:r>
              <a:rPr lang="en"/>
              <a:t>Resiko kesalahan komunikasi</a:t>
            </a:r>
            <a:endParaRPr/>
          </a:p>
          <a:p>
            <a:pPr indent="-304958" lvl="0" marL="457200" rtl="0" algn="l">
              <a:spcBef>
                <a:spcPts val="0"/>
              </a:spcBef>
              <a:spcAft>
                <a:spcPts val="0"/>
              </a:spcAft>
              <a:buSzPct val="100000"/>
              <a:buChar char="●"/>
            </a:pPr>
            <a:r>
              <a:rPr lang="en"/>
              <a:t>Keterbatasan informasi</a:t>
            </a:r>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255" name="Google Shape;255;p42"/>
          <p:cNvSpPr txBox="1"/>
          <p:nvPr>
            <p:ph idx="1" type="body"/>
          </p:nvPr>
        </p:nvSpPr>
        <p:spPr>
          <a:xfrm>
            <a:off x="729450" y="2078875"/>
            <a:ext cx="7688700" cy="2759400"/>
          </a:xfrm>
          <a:prstGeom prst="rect">
            <a:avLst/>
          </a:prstGeom>
        </p:spPr>
        <p:txBody>
          <a:bodyPr anchorCtr="0" anchor="t" bIns="91425" lIns="91425" spcFirstLastPara="1" rIns="91425" wrap="square" tIns="91425">
            <a:normAutofit lnSpcReduction="10000"/>
          </a:bodyPr>
          <a:lstStyle/>
          <a:p>
            <a:pPr indent="0" lvl="0" marL="0" rtl="0" algn="l">
              <a:lnSpc>
                <a:spcPct val="135714"/>
              </a:lnSpc>
              <a:spcBef>
                <a:spcPts val="0"/>
              </a:spcBef>
              <a:spcAft>
                <a:spcPts val="0"/>
              </a:spcAft>
              <a:buNone/>
            </a:pPr>
            <a:r>
              <a:rPr lang="en" sz="1450">
                <a:solidFill>
                  <a:srgbClr val="ABB2BF"/>
                </a:solidFill>
                <a:highlight>
                  <a:srgbClr val="282C34"/>
                </a:highlight>
                <a:latin typeface="Courier New"/>
                <a:ea typeface="Courier New"/>
                <a:cs typeface="Courier New"/>
                <a:sym typeface="Courier New"/>
              </a:rPr>
              <a:t> </a:t>
            </a:r>
            <a:r>
              <a:rPr lang="en" sz="1450">
                <a:solidFill>
                  <a:srgbClr val="C678DD"/>
                </a:solidFill>
                <a:highlight>
                  <a:srgbClr val="282C34"/>
                </a:highlight>
                <a:latin typeface="Courier New"/>
                <a:ea typeface="Courier New"/>
                <a:cs typeface="Courier New"/>
                <a:sym typeface="Courier New"/>
              </a:rPr>
              <a:t>else</a:t>
            </a:r>
            <a:endParaRPr sz="1450">
              <a:solidFill>
                <a:srgbClr val="C678DD"/>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rgbClr val="ABB2BF"/>
                </a:solidFill>
                <a:highlight>
                  <a:srgbClr val="282C34"/>
                </a:highlight>
                <a:latin typeface="Courier New"/>
                <a:ea typeface="Courier New"/>
                <a:cs typeface="Courier New"/>
                <a:sym typeface="Courier New"/>
              </a:rPr>
              <a:t>            {</a:t>
            </a:r>
            <a:endParaRPr sz="1450">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rgbClr val="ABB2BF"/>
                </a:solidFill>
                <a:highlight>
                  <a:srgbClr val="282C34"/>
                </a:highlight>
                <a:latin typeface="Courier New"/>
                <a:ea typeface="Courier New"/>
                <a:cs typeface="Courier New"/>
                <a:sym typeface="Courier New"/>
              </a:rPr>
              <a:t>                </a:t>
            </a:r>
            <a:r>
              <a:rPr lang="en" sz="1450">
                <a:solidFill>
                  <a:srgbClr val="E06C75"/>
                </a:solidFill>
                <a:highlight>
                  <a:srgbClr val="282C34"/>
                </a:highlight>
                <a:latin typeface="Courier New"/>
                <a:ea typeface="Courier New"/>
                <a:cs typeface="Courier New"/>
                <a:sym typeface="Courier New"/>
              </a:rPr>
              <a:t>cout</a:t>
            </a:r>
            <a:r>
              <a:rPr lang="en" sz="1450">
                <a:solidFill>
                  <a:srgbClr val="ABB2BF"/>
                </a:solidFill>
                <a:highlight>
                  <a:srgbClr val="282C34"/>
                </a:highlight>
                <a:latin typeface="Courier New"/>
                <a:ea typeface="Courier New"/>
                <a:cs typeface="Courier New"/>
                <a:sym typeface="Courier New"/>
              </a:rPr>
              <a:t> </a:t>
            </a:r>
            <a:r>
              <a:rPr b="1" lang="en" sz="1450">
                <a:solidFill>
                  <a:srgbClr val="61AFEF"/>
                </a:solidFill>
                <a:highlight>
                  <a:srgbClr val="282C34"/>
                </a:highlight>
                <a:latin typeface="Courier New"/>
                <a:ea typeface="Courier New"/>
                <a:cs typeface="Courier New"/>
                <a:sym typeface="Courier New"/>
              </a:rPr>
              <a:t>&lt;&lt;</a:t>
            </a:r>
            <a:r>
              <a:rPr lang="en" sz="1450">
                <a:solidFill>
                  <a:srgbClr val="ABB2BF"/>
                </a:solidFill>
                <a:highlight>
                  <a:srgbClr val="282C34"/>
                </a:highlight>
                <a:latin typeface="Courier New"/>
                <a:ea typeface="Courier New"/>
                <a:cs typeface="Courier New"/>
                <a:sym typeface="Courier New"/>
              </a:rPr>
              <a:t> </a:t>
            </a:r>
            <a:r>
              <a:rPr lang="en" sz="1450">
                <a:solidFill>
                  <a:srgbClr val="98C379"/>
                </a:solidFill>
                <a:highlight>
                  <a:srgbClr val="282C34"/>
                </a:highlight>
                <a:latin typeface="Courier New"/>
                <a:ea typeface="Courier New"/>
                <a:cs typeface="Courier New"/>
                <a:sym typeface="Courier New"/>
              </a:rPr>
              <a:t>"------------------------------ </a:t>
            </a:r>
            <a:r>
              <a:rPr lang="en" sz="1450">
                <a:solidFill>
                  <a:srgbClr val="56B6C2"/>
                </a:solidFill>
                <a:highlight>
                  <a:srgbClr val="282C34"/>
                </a:highlight>
                <a:latin typeface="Courier New"/>
                <a:ea typeface="Courier New"/>
                <a:cs typeface="Courier New"/>
                <a:sym typeface="Courier New"/>
              </a:rPr>
              <a:t>\n</a:t>
            </a:r>
            <a:r>
              <a:rPr lang="en" sz="1450">
                <a:solidFill>
                  <a:srgbClr val="98C379"/>
                </a:solidFill>
                <a:highlight>
                  <a:srgbClr val="282C34"/>
                </a:highlight>
                <a:latin typeface="Courier New"/>
                <a:ea typeface="Courier New"/>
                <a:cs typeface="Courier New"/>
                <a:sym typeface="Courier New"/>
              </a:rPr>
              <a:t>"</a:t>
            </a:r>
            <a:r>
              <a:rPr lang="en" sz="1450">
                <a:solidFill>
                  <a:srgbClr val="ABB2BF"/>
                </a:solidFill>
                <a:highlight>
                  <a:srgbClr val="282C34"/>
                </a:highlight>
                <a:latin typeface="Courier New"/>
                <a:ea typeface="Courier New"/>
                <a:cs typeface="Courier New"/>
                <a:sym typeface="Courier New"/>
              </a:rPr>
              <a:t>;</a:t>
            </a:r>
            <a:endParaRPr sz="1450">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rgbClr val="ABB2BF"/>
                </a:solidFill>
                <a:highlight>
                  <a:srgbClr val="282C34"/>
                </a:highlight>
                <a:latin typeface="Courier New"/>
                <a:ea typeface="Courier New"/>
                <a:cs typeface="Courier New"/>
                <a:sym typeface="Courier New"/>
              </a:rPr>
              <a:t>                </a:t>
            </a:r>
            <a:r>
              <a:rPr lang="en" sz="1450">
                <a:solidFill>
                  <a:srgbClr val="E06C75"/>
                </a:solidFill>
                <a:highlight>
                  <a:srgbClr val="282C34"/>
                </a:highlight>
                <a:latin typeface="Courier New"/>
                <a:ea typeface="Courier New"/>
                <a:cs typeface="Courier New"/>
                <a:sym typeface="Courier New"/>
              </a:rPr>
              <a:t>cout</a:t>
            </a:r>
            <a:r>
              <a:rPr lang="en" sz="1450">
                <a:solidFill>
                  <a:srgbClr val="ABB2BF"/>
                </a:solidFill>
                <a:highlight>
                  <a:srgbClr val="282C34"/>
                </a:highlight>
                <a:latin typeface="Courier New"/>
                <a:ea typeface="Courier New"/>
                <a:cs typeface="Courier New"/>
                <a:sym typeface="Courier New"/>
              </a:rPr>
              <a:t> </a:t>
            </a:r>
            <a:r>
              <a:rPr b="1" lang="en" sz="1450">
                <a:solidFill>
                  <a:srgbClr val="61AFEF"/>
                </a:solidFill>
                <a:highlight>
                  <a:srgbClr val="282C34"/>
                </a:highlight>
                <a:latin typeface="Courier New"/>
                <a:ea typeface="Courier New"/>
                <a:cs typeface="Courier New"/>
                <a:sym typeface="Courier New"/>
              </a:rPr>
              <a:t>&lt;&lt;</a:t>
            </a:r>
            <a:r>
              <a:rPr lang="en" sz="1450">
                <a:solidFill>
                  <a:srgbClr val="ABB2BF"/>
                </a:solidFill>
                <a:highlight>
                  <a:srgbClr val="282C34"/>
                </a:highlight>
                <a:latin typeface="Courier New"/>
                <a:ea typeface="Courier New"/>
                <a:cs typeface="Courier New"/>
                <a:sym typeface="Courier New"/>
              </a:rPr>
              <a:t> </a:t>
            </a:r>
            <a:r>
              <a:rPr lang="en" sz="1450">
                <a:solidFill>
                  <a:srgbClr val="98C379"/>
                </a:solidFill>
                <a:highlight>
                  <a:srgbClr val="282C34"/>
                </a:highlight>
                <a:latin typeface="Courier New"/>
                <a:ea typeface="Courier New"/>
                <a:cs typeface="Courier New"/>
                <a:sym typeface="Courier New"/>
              </a:rPr>
              <a:t>"MASUKAN NO WARNA YANG BENAR  :  </a:t>
            </a:r>
            <a:r>
              <a:rPr lang="en" sz="1450">
                <a:solidFill>
                  <a:srgbClr val="56B6C2"/>
                </a:solidFill>
                <a:highlight>
                  <a:srgbClr val="282C34"/>
                </a:highlight>
                <a:latin typeface="Courier New"/>
                <a:ea typeface="Courier New"/>
                <a:cs typeface="Courier New"/>
                <a:sym typeface="Courier New"/>
              </a:rPr>
              <a:t>\n</a:t>
            </a:r>
            <a:r>
              <a:rPr lang="en" sz="1450">
                <a:solidFill>
                  <a:srgbClr val="98C379"/>
                </a:solidFill>
                <a:highlight>
                  <a:srgbClr val="282C34"/>
                </a:highlight>
                <a:latin typeface="Courier New"/>
                <a:ea typeface="Courier New"/>
                <a:cs typeface="Courier New"/>
                <a:sym typeface="Courier New"/>
              </a:rPr>
              <a:t>"</a:t>
            </a:r>
            <a:r>
              <a:rPr lang="en" sz="1450">
                <a:solidFill>
                  <a:srgbClr val="ABB2BF"/>
                </a:solidFill>
                <a:highlight>
                  <a:srgbClr val="282C34"/>
                </a:highlight>
                <a:latin typeface="Courier New"/>
                <a:ea typeface="Courier New"/>
                <a:cs typeface="Courier New"/>
                <a:sym typeface="Courier New"/>
              </a:rPr>
              <a:t>;</a:t>
            </a:r>
            <a:endParaRPr sz="1450">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rgbClr val="ABB2BF"/>
                </a:solidFill>
                <a:highlight>
                  <a:srgbClr val="282C34"/>
                </a:highlight>
                <a:latin typeface="Courier New"/>
                <a:ea typeface="Courier New"/>
                <a:cs typeface="Courier New"/>
                <a:sym typeface="Courier New"/>
              </a:rPr>
              <a:t>                </a:t>
            </a:r>
            <a:r>
              <a:rPr lang="en" sz="1450">
                <a:solidFill>
                  <a:srgbClr val="E06C75"/>
                </a:solidFill>
                <a:highlight>
                  <a:srgbClr val="282C34"/>
                </a:highlight>
                <a:latin typeface="Courier New"/>
                <a:ea typeface="Courier New"/>
                <a:cs typeface="Courier New"/>
                <a:sym typeface="Courier New"/>
              </a:rPr>
              <a:t>cout</a:t>
            </a:r>
            <a:r>
              <a:rPr lang="en" sz="1450">
                <a:solidFill>
                  <a:srgbClr val="ABB2BF"/>
                </a:solidFill>
                <a:highlight>
                  <a:srgbClr val="282C34"/>
                </a:highlight>
                <a:latin typeface="Courier New"/>
                <a:ea typeface="Courier New"/>
                <a:cs typeface="Courier New"/>
                <a:sym typeface="Courier New"/>
              </a:rPr>
              <a:t> </a:t>
            </a:r>
            <a:r>
              <a:rPr b="1" lang="en" sz="1450">
                <a:solidFill>
                  <a:srgbClr val="61AFEF"/>
                </a:solidFill>
                <a:highlight>
                  <a:srgbClr val="282C34"/>
                </a:highlight>
                <a:latin typeface="Courier New"/>
                <a:ea typeface="Courier New"/>
                <a:cs typeface="Courier New"/>
                <a:sym typeface="Courier New"/>
              </a:rPr>
              <a:t>&lt;&lt;</a:t>
            </a:r>
            <a:r>
              <a:rPr lang="en" sz="1450">
                <a:solidFill>
                  <a:srgbClr val="ABB2BF"/>
                </a:solidFill>
                <a:highlight>
                  <a:srgbClr val="282C34"/>
                </a:highlight>
                <a:latin typeface="Courier New"/>
                <a:ea typeface="Courier New"/>
                <a:cs typeface="Courier New"/>
                <a:sym typeface="Courier New"/>
              </a:rPr>
              <a:t> </a:t>
            </a:r>
            <a:r>
              <a:rPr lang="en" sz="1450">
                <a:solidFill>
                  <a:srgbClr val="98C379"/>
                </a:solidFill>
                <a:highlight>
                  <a:srgbClr val="282C34"/>
                </a:highlight>
                <a:latin typeface="Courier New"/>
                <a:ea typeface="Courier New"/>
                <a:cs typeface="Courier New"/>
                <a:sym typeface="Courier New"/>
              </a:rPr>
              <a:t>"------------------------------ </a:t>
            </a:r>
            <a:r>
              <a:rPr lang="en" sz="1450">
                <a:solidFill>
                  <a:srgbClr val="56B6C2"/>
                </a:solidFill>
                <a:highlight>
                  <a:srgbClr val="282C34"/>
                </a:highlight>
                <a:latin typeface="Courier New"/>
                <a:ea typeface="Courier New"/>
                <a:cs typeface="Courier New"/>
                <a:sym typeface="Courier New"/>
              </a:rPr>
              <a:t>\n</a:t>
            </a:r>
            <a:r>
              <a:rPr lang="en" sz="1450">
                <a:solidFill>
                  <a:srgbClr val="98C379"/>
                </a:solidFill>
                <a:highlight>
                  <a:srgbClr val="282C34"/>
                </a:highlight>
                <a:latin typeface="Courier New"/>
                <a:ea typeface="Courier New"/>
                <a:cs typeface="Courier New"/>
                <a:sym typeface="Courier New"/>
              </a:rPr>
              <a:t>"</a:t>
            </a:r>
            <a:r>
              <a:rPr lang="en" sz="1450">
                <a:solidFill>
                  <a:srgbClr val="ABB2BF"/>
                </a:solidFill>
                <a:highlight>
                  <a:srgbClr val="282C34"/>
                </a:highlight>
                <a:latin typeface="Courier New"/>
                <a:ea typeface="Courier New"/>
                <a:cs typeface="Courier New"/>
                <a:sym typeface="Courier New"/>
              </a:rPr>
              <a:t>;</a:t>
            </a:r>
            <a:endParaRPr sz="1450">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rgbClr val="7F848E"/>
                </a:solidFill>
                <a:highlight>
                  <a:srgbClr val="282C34"/>
                </a:highlight>
                <a:latin typeface="Courier New"/>
                <a:ea typeface="Courier New"/>
                <a:cs typeface="Courier New"/>
                <a:sym typeface="Courier New"/>
              </a:rPr>
              <a:t>                // MENUJU KE RELOAD WARNA JIKA PILIHAN SALAH</a:t>
            </a:r>
            <a:endParaRPr sz="1450">
              <a:solidFill>
                <a:srgbClr val="7F848E"/>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rgbClr val="ABB2BF"/>
                </a:solidFill>
                <a:highlight>
                  <a:srgbClr val="282C34"/>
                </a:highlight>
                <a:latin typeface="Courier New"/>
                <a:ea typeface="Courier New"/>
                <a:cs typeface="Courier New"/>
                <a:sym typeface="Courier New"/>
              </a:rPr>
              <a:t>                </a:t>
            </a:r>
            <a:r>
              <a:rPr lang="en" sz="1450">
                <a:solidFill>
                  <a:srgbClr val="C678DD"/>
                </a:solidFill>
                <a:highlight>
                  <a:srgbClr val="282C34"/>
                </a:highlight>
                <a:latin typeface="Courier New"/>
                <a:ea typeface="Courier New"/>
                <a:cs typeface="Courier New"/>
                <a:sym typeface="Courier New"/>
              </a:rPr>
              <a:t>goto</a:t>
            </a:r>
            <a:r>
              <a:rPr lang="en" sz="1450">
                <a:solidFill>
                  <a:srgbClr val="ABB2BF"/>
                </a:solidFill>
                <a:highlight>
                  <a:srgbClr val="282C34"/>
                </a:highlight>
                <a:latin typeface="Courier New"/>
                <a:ea typeface="Courier New"/>
                <a:cs typeface="Courier New"/>
                <a:sym typeface="Courier New"/>
              </a:rPr>
              <a:t> </a:t>
            </a:r>
            <a:r>
              <a:rPr lang="en" sz="1450">
                <a:solidFill>
                  <a:srgbClr val="E06C75"/>
                </a:solidFill>
                <a:highlight>
                  <a:srgbClr val="282C34"/>
                </a:highlight>
                <a:latin typeface="Courier New"/>
                <a:ea typeface="Courier New"/>
                <a:cs typeface="Courier New"/>
                <a:sym typeface="Courier New"/>
              </a:rPr>
              <a:t>RELOADWARNA</a:t>
            </a:r>
            <a:r>
              <a:rPr lang="en" sz="1450">
                <a:solidFill>
                  <a:srgbClr val="ABB2BF"/>
                </a:solidFill>
                <a:highlight>
                  <a:srgbClr val="282C34"/>
                </a:highlight>
                <a:latin typeface="Courier New"/>
                <a:ea typeface="Courier New"/>
                <a:cs typeface="Courier New"/>
                <a:sym typeface="Courier New"/>
              </a:rPr>
              <a:t>;</a:t>
            </a:r>
            <a:endParaRPr sz="1450">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rgbClr val="ABB2BF"/>
                </a:solidFill>
                <a:highlight>
                  <a:srgbClr val="282C34"/>
                </a:highlight>
                <a:latin typeface="Courier New"/>
                <a:ea typeface="Courier New"/>
                <a:cs typeface="Courier New"/>
                <a:sym typeface="Courier New"/>
              </a:rPr>
              <a:t>            }</a:t>
            </a:r>
            <a:endParaRPr sz="1450">
              <a:solidFill>
                <a:srgbClr val="ABB2BF"/>
              </a:solidFill>
              <a:highlight>
                <a:srgbClr val="282C34"/>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3"/>
          <p:cNvSpPr txBox="1"/>
          <p:nvPr>
            <p:ph idx="1" type="body"/>
          </p:nvPr>
        </p:nvSpPr>
        <p:spPr>
          <a:xfrm>
            <a:off x="729450" y="1391775"/>
            <a:ext cx="7688700" cy="2948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Kode di atas berfungsi sebagai logika bercabang  jika semua pilihan tidak sama maka</a:t>
            </a:r>
            <a:endParaRPr/>
          </a:p>
          <a:p>
            <a:pPr indent="-311150" lvl="0" marL="457200" rtl="0" algn="l">
              <a:spcBef>
                <a:spcPts val="0"/>
              </a:spcBef>
              <a:spcAft>
                <a:spcPts val="0"/>
              </a:spcAft>
              <a:buSzPts val="1300"/>
              <a:buChar char="●"/>
            </a:pPr>
            <a:r>
              <a:rPr lang="en"/>
              <a:t>Menampilkan Output masukan pilihan warna dengan benar</a:t>
            </a:r>
            <a:endParaRPr/>
          </a:p>
          <a:p>
            <a:pPr indent="-311150" lvl="0" marL="457200" rtl="0" algn="l">
              <a:spcBef>
                <a:spcPts val="0"/>
              </a:spcBef>
              <a:spcAft>
                <a:spcPts val="0"/>
              </a:spcAft>
              <a:buSzPts val="1300"/>
              <a:buChar char="●"/>
            </a:pPr>
            <a:r>
              <a:rPr lang="en"/>
              <a:t>Kembali ke inputan pilihspek</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Logika If </a:t>
            </a:r>
            <a:endParaRPr/>
          </a:p>
        </p:txBody>
      </p:sp>
      <p:sp>
        <p:nvSpPr>
          <p:cNvPr id="266" name="Google Shape;266;p44"/>
          <p:cNvSpPr txBox="1"/>
          <p:nvPr>
            <p:ph idx="1" type="body"/>
          </p:nvPr>
        </p:nvSpPr>
        <p:spPr>
          <a:xfrm>
            <a:off x="729450" y="2078875"/>
            <a:ext cx="7688700" cy="2787300"/>
          </a:xfrm>
          <a:prstGeom prst="rect">
            <a:avLst/>
          </a:prstGeom>
        </p:spPr>
        <p:txBody>
          <a:bodyPr anchorCtr="0" anchor="t" bIns="91425" lIns="91425" spcFirstLastPara="1" rIns="91425" wrap="square" tIns="91425">
            <a:noAutofit/>
          </a:bodyPr>
          <a:lstStyle/>
          <a:p>
            <a:pPr indent="0" lvl="0" marL="0" rtl="0" algn="l">
              <a:lnSpc>
                <a:spcPct val="115714"/>
              </a:lnSpc>
              <a:spcBef>
                <a:spcPts val="0"/>
              </a:spcBef>
              <a:spcAft>
                <a:spcPts val="0"/>
              </a:spcAft>
              <a:buSzPts val="852"/>
              <a:buNone/>
            </a:pPr>
            <a:r>
              <a:rPr lang="en" sz="1013">
                <a:solidFill>
                  <a:srgbClr val="C678DD"/>
                </a:solidFill>
                <a:highlight>
                  <a:srgbClr val="282C34"/>
                </a:highlight>
                <a:latin typeface="Courier New"/>
                <a:ea typeface="Courier New"/>
                <a:cs typeface="Courier New"/>
                <a:sym typeface="Courier New"/>
              </a:rPr>
              <a:t>else</a:t>
            </a:r>
            <a:r>
              <a:rPr lang="en" sz="1013">
                <a:solidFill>
                  <a:srgbClr val="ABB2BF"/>
                </a:solidFill>
                <a:highlight>
                  <a:srgbClr val="282C34"/>
                </a:highlight>
                <a:latin typeface="Courier New"/>
                <a:ea typeface="Courier New"/>
                <a:cs typeface="Courier New"/>
                <a:sym typeface="Courier New"/>
              </a:rPr>
              <a:t> </a:t>
            </a:r>
            <a:r>
              <a:rPr lang="en" sz="1013">
                <a:solidFill>
                  <a:srgbClr val="C678DD"/>
                </a:solidFill>
                <a:highlight>
                  <a:srgbClr val="282C34"/>
                </a:highlight>
                <a:latin typeface="Courier New"/>
                <a:ea typeface="Courier New"/>
                <a:cs typeface="Courier New"/>
                <a:sym typeface="Courier New"/>
              </a:rPr>
              <a:t>if</a:t>
            </a:r>
            <a:r>
              <a:rPr lang="en" sz="1013">
                <a:solidFill>
                  <a:srgbClr val="ABB2BF"/>
                </a:solidFill>
                <a:highlight>
                  <a:srgbClr val="282C34"/>
                </a:highlight>
                <a:latin typeface="Courier New"/>
                <a:ea typeface="Courier New"/>
                <a:cs typeface="Courier New"/>
                <a:sym typeface="Courier New"/>
              </a:rPr>
              <a:t> (</a:t>
            </a:r>
            <a:r>
              <a:rPr lang="en" sz="1013">
                <a:solidFill>
                  <a:srgbClr val="E06C75"/>
                </a:solidFill>
                <a:highlight>
                  <a:srgbClr val="282C34"/>
                </a:highlight>
                <a:latin typeface="Courier New"/>
                <a:ea typeface="Courier New"/>
                <a:cs typeface="Courier New"/>
                <a:sym typeface="Courier New"/>
              </a:rPr>
              <a:t>pilihan</a:t>
            </a:r>
            <a:r>
              <a:rPr lang="en" sz="1013">
                <a:solidFill>
                  <a:srgbClr val="ABB2BF"/>
                </a:solidFill>
                <a:highlight>
                  <a:srgbClr val="282C34"/>
                </a:highlight>
                <a:latin typeface="Courier New"/>
                <a:ea typeface="Courier New"/>
                <a:cs typeface="Courier New"/>
                <a:sym typeface="Courier New"/>
              </a:rPr>
              <a:t> </a:t>
            </a:r>
            <a:r>
              <a:rPr lang="en" sz="1013">
                <a:solidFill>
                  <a:srgbClr val="C678DD"/>
                </a:solidFill>
                <a:highlight>
                  <a:srgbClr val="282C34"/>
                </a:highlight>
                <a:latin typeface="Courier New"/>
                <a:ea typeface="Courier New"/>
                <a:cs typeface="Courier New"/>
                <a:sym typeface="Courier New"/>
              </a:rPr>
              <a:t>==</a:t>
            </a:r>
            <a:r>
              <a:rPr lang="en" sz="1013">
                <a:solidFill>
                  <a:srgbClr val="ABB2BF"/>
                </a:solidFill>
                <a:highlight>
                  <a:srgbClr val="282C34"/>
                </a:highlight>
                <a:latin typeface="Courier New"/>
                <a:ea typeface="Courier New"/>
                <a:cs typeface="Courier New"/>
                <a:sym typeface="Courier New"/>
              </a:rPr>
              <a:t> </a:t>
            </a:r>
            <a:r>
              <a:rPr lang="en" sz="1013">
                <a:solidFill>
                  <a:srgbClr val="D19A66"/>
                </a:solidFill>
                <a:highlight>
                  <a:srgbClr val="282C34"/>
                </a:highlight>
                <a:latin typeface="Courier New"/>
                <a:ea typeface="Courier New"/>
                <a:cs typeface="Courier New"/>
                <a:sym typeface="Courier New"/>
              </a:rPr>
              <a:t>2</a:t>
            </a:r>
            <a:r>
              <a:rPr lang="en" sz="1013">
                <a:solidFill>
                  <a:srgbClr val="ABB2BF"/>
                </a:solidFill>
                <a:highlight>
                  <a:srgbClr val="282C34"/>
                </a:highlight>
                <a:latin typeface="Courier New"/>
                <a:ea typeface="Courier New"/>
                <a:cs typeface="Courier New"/>
                <a:sym typeface="Courier New"/>
              </a:rPr>
              <a:t>) {</a:t>
            </a:r>
            <a:endParaRPr sz="1013">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852"/>
              <a:buNone/>
            </a:pPr>
            <a:r>
              <a:rPr lang="en" sz="1013">
                <a:solidFill>
                  <a:srgbClr val="ABB2BF"/>
                </a:solidFill>
                <a:highlight>
                  <a:srgbClr val="282C34"/>
                </a:highlight>
                <a:latin typeface="Courier New"/>
                <a:ea typeface="Courier New"/>
                <a:cs typeface="Courier New"/>
                <a:sym typeface="Courier New"/>
              </a:rPr>
              <a:t>               </a:t>
            </a:r>
            <a:endParaRPr sz="1013">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852"/>
              <a:buNone/>
            </a:pPr>
            <a:r>
              <a:rPr lang="en" sz="1013">
                <a:solidFill>
                  <a:srgbClr val="7F848E"/>
                </a:solidFill>
                <a:highlight>
                  <a:srgbClr val="282C34"/>
                </a:highlight>
                <a:latin typeface="Courier New"/>
                <a:ea typeface="Courier New"/>
                <a:cs typeface="Courier New"/>
                <a:sym typeface="Courier New"/>
              </a:rPr>
              <a:t>                // MENAMBAHKAN JUMLAH BARANG YANG DI PESAN</a:t>
            </a:r>
            <a:endParaRPr sz="1013">
              <a:solidFill>
                <a:srgbClr val="7F848E"/>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852"/>
              <a:buNone/>
            </a:pPr>
            <a:r>
              <a:rPr lang="en" sz="1013">
                <a:solidFill>
                  <a:srgbClr val="ABB2BF"/>
                </a:solidFill>
                <a:highlight>
                  <a:srgbClr val="282C34"/>
                </a:highlight>
                <a:latin typeface="Courier New"/>
                <a:ea typeface="Courier New"/>
                <a:cs typeface="Courier New"/>
                <a:sym typeface="Courier New"/>
              </a:rPr>
              <a:t>                </a:t>
            </a:r>
            <a:r>
              <a:rPr lang="en" sz="1013">
                <a:solidFill>
                  <a:srgbClr val="E06C75"/>
                </a:solidFill>
                <a:highlight>
                  <a:srgbClr val="282C34"/>
                </a:highlight>
                <a:latin typeface="Courier New"/>
                <a:ea typeface="Courier New"/>
                <a:cs typeface="Courier New"/>
                <a:sym typeface="Courier New"/>
              </a:rPr>
              <a:t>jmlBarang</a:t>
            </a:r>
            <a:r>
              <a:rPr lang="en" sz="1013">
                <a:solidFill>
                  <a:srgbClr val="ABB2BF"/>
                </a:solidFill>
                <a:highlight>
                  <a:srgbClr val="282C34"/>
                </a:highlight>
                <a:latin typeface="Courier New"/>
                <a:ea typeface="Courier New"/>
                <a:cs typeface="Courier New"/>
                <a:sym typeface="Courier New"/>
              </a:rPr>
              <a:t> </a:t>
            </a:r>
            <a:r>
              <a:rPr lang="en" sz="1013">
                <a:solidFill>
                  <a:srgbClr val="C678DD"/>
                </a:solidFill>
                <a:highlight>
                  <a:srgbClr val="282C34"/>
                </a:highlight>
                <a:latin typeface="Courier New"/>
                <a:ea typeface="Courier New"/>
                <a:cs typeface="Courier New"/>
                <a:sym typeface="Courier New"/>
              </a:rPr>
              <a:t>+=</a:t>
            </a:r>
            <a:r>
              <a:rPr lang="en" sz="1013">
                <a:solidFill>
                  <a:srgbClr val="ABB2BF"/>
                </a:solidFill>
                <a:highlight>
                  <a:srgbClr val="282C34"/>
                </a:highlight>
                <a:latin typeface="Courier New"/>
                <a:ea typeface="Courier New"/>
                <a:cs typeface="Courier New"/>
                <a:sym typeface="Courier New"/>
              </a:rPr>
              <a:t> </a:t>
            </a:r>
            <a:r>
              <a:rPr lang="en" sz="1013">
                <a:solidFill>
                  <a:srgbClr val="D19A66"/>
                </a:solidFill>
                <a:highlight>
                  <a:srgbClr val="282C34"/>
                </a:highlight>
                <a:latin typeface="Courier New"/>
                <a:ea typeface="Courier New"/>
                <a:cs typeface="Courier New"/>
                <a:sym typeface="Courier New"/>
              </a:rPr>
              <a:t>1</a:t>
            </a:r>
            <a:r>
              <a:rPr lang="en" sz="1013">
                <a:solidFill>
                  <a:srgbClr val="ABB2BF"/>
                </a:solidFill>
                <a:highlight>
                  <a:srgbClr val="282C34"/>
                </a:highlight>
                <a:latin typeface="Courier New"/>
                <a:ea typeface="Courier New"/>
                <a:cs typeface="Courier New"/>
                <a:sym typeface="Courier New"/>
              </a:rPr>
              <a:t>;</a:t>
            </a:r>
            <a:endParaRPr sz="1013">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852"/>
              <a:buNone/>
            </a:pPr>
            <a:r>
              <a:rPr lang="en" sz="1013">
                <a:solidFill>
                  <a:srgbClr val="7F848E"/>
                </a:solidFill>
                <a:highlight>
                  <a:srgbClr val="282C34"/>
                </a:highlight>
                <a:latin typeface="Courier New"/>
                <a:ea typeface="Courier New"/>
                <a:cs typeface="Courier New"/>
                <a:sym typeface="Courier New"/>
              </a:rPr>
              <a:t>                // MENYIMPAN NAMA BARANG YANG DI PESAN</a:t>
            </a:r>
            <a:endParaRPr sz="1013">
              <a:solidFill>
                <a:srgbClr val="7F848E"/>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852"/>
              <a:buNone/>
            </a:pPr>
            <a:r>
              <a:rPr lang="en" sz="1013">
                <a:solidFill>
                  <a:srgbClr val="ABB2BF"/>
                </a:solidFill>
                <a:highlight>
                  <a:srgbClr val="282C34"/>
                </a:highlight>
                <a:latin typeface="Courier New"/>
                <a:ea typeface="Courier New"/>
                <a:cs typeface="Courier New"/>
                <a:sym typeface="Courier New"/>
              </a:rPr>
              <a:t>                </a:t>
            </a:r>
            <a:r>
              <a:rPr lang="en" sz="1013">
                <a:solidFill>
                  <a:srgbClr val="E06C75"/>
                </a:solidFill>
                <a:highlight>
                  <a:srgbClr val="282C34"/>
                </a:highlight>
                <a:latin typeface="Courier New"/>
                <a:ea typeface="Courier New"/>
                <a:cs typeface="Courier New"/>
                <a:sym typeface="Courier New"/>
              </a:rPr>
              <a:t>arrayBarang</a:t>
            </a:r>
            <a:r>
              <a:rPr lang="en" sz="1013">
                <a:solidFill>
                  <a:srgbClr val="ABB2BF"/>
                </a:solidFill>
                <a:highlight>
                  <a:srgbClr val="282C34"/>
                </a:highlight>
                <a:latin typeface="Courier New"/>
                <a:ea typeface="Courier New"/>
                <a:cs typeface="Courier New"/>
                <a:sym typeface="Courier New"/>
              </a:rPr>
              <a:t>[</a:t>
            </a:r>
            <a:r>
              <a:rPr lang="en" sz="1013">
                <a:solidFill>
                  <a:srgbClr val="E06C75"/>
                </a:solidFill>
                <a:highlight>
                  <a:srgbClr val="282C34"/>
                </a:highlight>
                <a:latin typeface="Courier New"/>
                <a:ea typeface="Courier New"/>
                <a:cs typeface="Courier New"/>
                <a:sym typeface="Courier New"/>
              </a:rPr>
              <a:t>jmlBarang</a:t>
            </a:r>
            <a:r>
              <a:rPr lang="en" sz="1013">
                <a:solidFill>
                  <a:srgbClr val="ABB2BF"/>
                </a:solidFill>
                <a:highlight>
                  <a:srgbClr val="282C34"/>
                </a:highlight>
                <a:latin typeface="Courier New"/>
                <a:ea typeface="Courier New"/>
                <a:cs typeface="Courier New"/>
                <a:sym typeface="Courier New"/>
              </a:rPr>
              <a:t>] </a:t>
            </a:r>
            <a:r>
              <a:rPr b="1" lang="en" sz="1013">
                <a:solidFill>
                  <a:srgbClr val="61AFEF"/>
                </a:solidFill>
                <a:highlight>
                  <a:srgbClr val="282C34"/>
                </a:highlight>
                <a:latin typeface="Courier New"/>
                <a:ea typeface="Courier New"/>
                <a:cs typeface="Courier New"/>
                <a:sym typeface="Courier New"/>
              </a:rPr>
              <a:t>=</a:t>
            </a:r>
            <a:r>
              <a:rPr lang="en" sz="1013">
                <a:solidFill>
                  <a:srgbClr val="ABB2BF"/>
                </a:solidFill>
                <a:highlight>
                  <a:srgbClr val="282C34"/>
                </a:highlight>
                <a:latin typeface="Courier New"/>
                <a:ea typeface="Courier New"/>
                <a:cs typeface="Courier New"/>
                <a:sym typeface="Courier New"/>
              </a:rPr>
              <a:t> </a:t>
            </a:r>
            <a:r>
              <a:rPr lang="en" sz="1013">
                <a:solidFill>
                  <a:srgbClr val="98C379"/>
                </a:solidFill>
                <a:highlight>
                  <a:srgbClr val="282C34"/>
                </a:highlight>
                <a:latin typeface="Courier New"/>
                <a:ea typeface="Courier New"/>
                <a:cs typeface="Courier New"/>
                <a:sym typeface="Courier New"/>
              </a:rPr>
              <a:t>"Mesin Las      RP 1000000"</a:t>
            </a:r>
            <a:r>
              <a:rPr lang="en" sz="1013">
                <a:solidFill>
                  <a:srgbClr val="ABB2BF"/>
                </a:solidFill>
                <a:highlight>
                  <a:srgbClr val="282C34"/>
                </a:highlight>
                <a:latin typeface="Courier New"/>
                <a:ea typeface="Courier New"/>
                <a:cs typeface="Courier New"/>
                <a:sym typeface="Courier New"/>
              </a:rPr>
              <a:t>;</a:t>
            </a:r>
            <a:endParaRPr sz="1013">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852"/>
              <a:buNone/>
            </a:pPr>
            <a:r>
              <a:rPr lang="en" sz="1013">
                <a:solidFill>
                  <a:srgbClr val="ABB2BF"/>
                </a:solidFill>
                <a:highlight>
                  <a:srgbClr val="282C34"/>
                </a:highlight>
                <a:latin typeface="Courier New"/>
                <a:ea typeface="Courier New"/>
                <a:cs typeface="Courier New"/>
                <a:sym typeface="Courier New"/>
              </a:rPr>
              <a:t>                </a:t>
            </a:r>
            <a:r>
              <a:rPr lang="en" sz="1013">
                <a:solidFill>
                  <a:srgbClr val="E06C75"/>
                </a:solidFill>
                <a:highlight>
                  <a:srgbClr val="282C34"/>
                </a:highlight>
                <a:latin typeface="Courier New"/>
                <a:ea typeface="Courier New"/>
                <a:cs typeface="Courier New"/>
                <a:sym typeface="Courier New"/>
              </a:rPr>
              <a:t>cout</a:t>
            </a:r>
            <a:r>
              <a:rPr lang="en" sz="1013">
                <a:solidFill>
                  <a:srgbClr val="ABB2BF"/>
                </a:solidFill>
                <a:highlight>
                  <a:srgbClr val="282C34"/>
                </a:highlight>
                <a:latin typeface="Courier New"/>
                <a:ea typeface="Courier New"/>
                <a:cs typeface="Courier New"/>
                <a:sym typeface="Courier New"/>
              </a:rPr>
              <a:t> </a:t>
            </a:r>
            <a:r>
              <a:rPr b="1" lang="en" sz="1013">
                <a:solidFill>
                  <a:srgbClr val="61AFEF"/>
                </a:solidFill>
                <a:highlight>
                  <a:srgbClr val="282C34"/>
                </a:highlight>
                <a:latin typeface="Courier New"/>
                <a:ea typeface="Courier New"/>
                <a:cs typeface="Courier New"/>
                <a:sym typeface="Courier New"/>
              </a:rPr>
              <a:t>&lt;&lt;</a:t>
            </a:r>
            <a:r>
              <a:rPr lang="en" sz="1013">
                <a:solidFill>
                  <a:srgbClr val="ABB2BF"/>
                </a:solidFill>
                <a:highlight>
                  <a:srgbClr val="282C34"/>
                </a:highlight>
                <a:latin typeface="Courier New"/>
                <a:ea typeface="Courier New"/>
                <a:cs typeface="Courier New"/>
                <a:sym typeface="Courier New"/>
              </a:rPr>
              <a:t> </a:t>
            </a:r>
            <a:r>
              <a:rPr b="1" lang="en" sz="1013">
                <a:solidFill>
                  <a:srgbClr val="61AFEF"/>
                </a:solidFill>
                <a:highlight>
                  <a:srgbClr val="282C34"/>
                </a:highlight>
                <a:latin typeface="Courier New"/>
                <a:ea typeface="Courier New"/>
                <a:cs typeface="Courier New"/>
                <a:sym typeface="Courier New"/>
              </a:rPr>
              <a:t>endl</a:t>
            </a:r>
            <a:r>
              <a:rPr lang="en" sz="1013">
                <a:solidFill>
                  <a:srgbClr val="ABB2BF"/>
                </a:solidFill>
                <a:highlight>
                  <a:srgbClr val="282C34"/>
                </a:highlight>
                <a:latin typeface="Courier New"/>
                <a:ea typeface="Courier New"/>
                <a:cs typeface="Courier New"/>
                <a:sym typeface="Courier New"/>
              </a:rPr>
              <a:t>;</a:t>
            </a:r>
            <a:endParaRPr sz="1013">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852"/>
              <a:buNone/>
            </a:pPr>
            <a:r>
              <a:rPr lang="en" sz="1013">
                <a:solidFill>
                  <a:srgbClr val="ABB2BF"/>
                </a:solidFill>
                <a:highlight>
                  <a:srgbClr val="282C34"/>
                </a:highlight>
                <a:latin typeface="Courier New"/>
                <a:ea typeface="Courier New"/>
                <a:cs typeface="Courier New"/>
                <a:sym typeface="Courier New"/>
              </a:rPr>
              <a:t>                </a:t>
            </a:r>
            <a:r>
              <a:rPr lang="en" sz="1013">
                <a:solidFill>
                  <a:srgbClr val="E06C75"/>
                </a:solidFill>
                <a:highlight>
                  <a:srgbClr val="282C34"/>
                </a:highlight>
                <a:latin typeface="Courier New"/>
                <a:ea typeface="Courier New"/>
                <a:cs typeface="Courier New"/>
                <a:sym typeface="Courier New"/>
              </a:rPr>
              <a:t>cout</a:t>
            </a:r>
            <a:r>
              <a:rPr lang="en" sz="1013">
                <a:solidFill>
                  <a:srgbClr val="ABB2BF"/>
                </a:solidFill>
                <a:highlight>
                  <a:srgbClr val="282C34"/>
                </a:highlight>
                <a:latin typeface="Courier New"/>
                <a:ea typeface="Courier New"/>
                <a:cs typeface="Courier New"/>
                <a:sym typeface="Courier New"/>
              </a:rPr>
              <a:t> </a:t>
            </a:r>
            <a:r>
              <a:rPr b="1" lang="en" sz="1013">
                <a:solidFill>
                  <a:srgbClr val="61AFEF"/>
                </a:solidFill>
                <a:highlight>
                  <a:srgbClr val="282C34"/>
                </a:highlight>
                <a:latin typeface="Courier New"/>
                <a:ea typeface="Courier New"/>
                <a:cs typeface="Courier New"/>
                <a:sym typeface="Courier New"/>
              </a:rPr>
              <a:t>&lt;&lt;</a:t>
            </a:r>
            <a:r>
              <a:rPr lang="en" sz="1013">
                <a:solidFill>
                  <a:srgbClr val="ABB2BF"/>
                </a:solidFill>
                <a:highlight>
                  <a:srgbClr val="282C34"/>
                </a:highlight>
                <a:latin typeface="Courier New"/>
                <a:ea typeface="Courier New"/>
                <a:cs typeface="Courier New"/>
                <a:sym typeface="Courier New"/>
              </a:rPr>
              <a:t> </a:t>
            </a:r>
            <a:r>
              <a:rPr lang="en" sz="1013">
                <a:solidFill>
                  <a:srgbClr val="98C379"/>
                </a:solidFill>
                <a:highlight>
                  <a:srgbClr val="282C34"/>
                </a:highlight>
                <a:latin typeface="Courier New"/>
                <a:ea typeface="Courier New"/>
                <a:cs typeface="Courier New"/>
                <a:sym typeface="Courier New"/>
              </a:rPr>
              <a:t>"---------------------- </a:t>
            </a:r>
            <a:r>
              <a:rPr lang="en" sz="1013">
                <a:solidFill>
                  <a:srgbClr val="56B6C2"/>
                </a:solidFill>
                <a:highlight>
                  <a:srgbClr val="282C34"/>
                </a:highlight>
                <a:latin typeface="Courier New"/>
                <a:ea typeface="Courier New"/>
                <a:cs typeface="Courier New"/>
                <a:sym typeface="Courier New"/>
              </a:rPr>
              <a:t>\n</a:t>
            </a:r>
            <a:r>
              <a:rPr lang="en" sz="1013">
                <a:solidFill>
                  <a:srgbClr val="98C379"/>
                </a:solidFill>
                <a:highlight>
                  <a:srgbClr val="282C34"/>
                </a:highlight>
                <a:latin typeface="Courier New"/>
                <a:ea typeface="Courier New"/>
                <a:cs typeface="Courier New"/>
                <a:sym typeface="Courier New"/>
              </a:rPr>
              <a:t>"</a:t>
            </a:r>
            <a:r>
              <a:rPr lang="en" sz="1013">
                <a:solidFill>
                  <a:srgbClr val="ABB2BF"/>
                </a:solidFill>
                <a:highlight>
                  <a:srgbClr val="282C34"/>
                </a:highlight>
                <a:latin typeface="Courier New"/>
                <a:ea typeface="Courier New"/>
                <a:cs typeface="Courier New"/>
                <a:sym typeface="Courier New"/>
              </a:rPr>
              <a:t>;</a:t>
            </a:r>
            <a:endParaRPr sz="1013">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852"/>
              <a:buNone/>
            </a:pPr>
            <a:r>
              <a:rPr lang="en" sz="1013">
                <a:solidFill>
                  <a:srgbClr val="ABB2BF"/>
                </a:solidFill>
                <a:highlight>
                  <a:srgbClr val="282C34"/>
                </a:highlight>
                <a:latin typeface="Courier New"/>
                <a:ea typeface="Courier New"/>
                <a:cs typeface="Courier New"/>
                <a:sym typeface="Courier New"/>
              </a:rPr>
              <a:t>                </a:t>
            </a:r>
            <a:r>
              <a:rPr lang="en" sz="1013">
                <a:solidFill>
                  <a:srgbClr val="E06C75"/>
                </a:solidFill>
                <a:highlight>
                  <a:srgbClr val="282C34"/>
                </a:highlight>
                <a:latin typeface="Courier New"/>
                <a:ea typeface="Courier New"/>
                <a:cs typeface="Courier New"/>
                <a:sym typeface="Courier New"/>
              </a:rPr>
              <a:t>cout</a:t>
            </a:r>
            <a:r>
              <a:rPr lang="en" sz="1013">
                <a:solidFill>
                  <a:srgbClr val="ABB2BF"/>
                </a:solidFill>
                <a:highlight>
                  <a:srgbClr val="282C34"/>
                </a:highlight>
                <a:latin typeface="Courier New"/>
                <a:ea typeface="Courier New"/>
                <a:cs typeface="Courier New"/>
                <a:sym typeface="Courier New"/>
              </a:rPr>
              <a:t> </a:t>
            </a:r>
            <a:r>
              <a:rPr b="1" lang="en" sz="1013">
                <a:solidFill>
                  <a:srgbClr val="61AFEF"/>
                </a:solidFill>
                <a:highlight>
                  <a:srgbClr val="282C34"/>
                </a:highlight>
                <a:latin typeface="Courier New"/>
                <a:ea typeface="Courier New"/>
                <a:cs typeface="Courier New"/>
                <a:sym typeface="Courier New"/>
              </a:rPr>
              <a:t>&lt;&lt;</a:t>
            </a:r>
            <a:r>
              <a:rPr lang="en" sz="1013">
                <a:solidFill>
                  <a:srgbClr val="ABB2BF"/>
                </a:solidFill>
                <a:highlight>
                  <a:srgbClr val="282C34"/>
                </a:highlight>
                <a:latin typeface="Courier New"/>
                <a:ea typeface="Courier New"/>
                <a:cs typeface="Courier New"/>
                <a:sym typeface="Courier New"/>
              </a:rPr>
              <a:t> </a:t>
            </a:r>
            <a:r>
              <a:rPr lang="en" sz="1013">
                <a:solidFill>
                  <a:srgbClr val="98C379"/>
                </a:solidFill>
                <a:highlight>
                  <a:srgbClr val="282C34"/>
                </a:highlight>
                <a:latin typeface="Courier New"/>
                <a:ea typeface="Courier New"/>
                <a:cs typeface="Courier New"/>
                <a:sym typeface="Courier New"/>
              </a:rPr>
              <a:t>" PRODUK Mesin Las   </a:t>
            </a:r>
            <a:r>
              <a:rPr lang="en" sz="1013">
                <a:solidFill>
                  <a:srgbClr val="56B6C2"/>
                </a:solidFill>
                <a:highlight>
                  <a:srgbClr val="282C34"/>
                </a:highlight>
                <a:latin typeface="Courier New"/>
                <a:ea typeface="Courier New"/>
                <a:cs typeface="Courier New"/>
                <a:sym typeface="Courier New"/>
              </a:rPr>
              <a:t>\n</a:t>
            </a:r>
            <a:r>
              <a:rPr lang="en" sz="1013">
                <a:solidFill>
                  <a:srgbClr val="98C379"/>
                </a:solidFill>
                <a:highlight>
                  <a:srgbClr val="282C34"/>
                </a:highlight>
                <a:latin typeface="Courier New"/>
                <a:ea typeface="Courier New"/>
                <a:cs typeface="Courier New"/>
                <a:sym typeface="Courier New"/>
              </a:rPr>
              <a:t>"</a:t>
            </a:r>
            <a:r>
              <a:rPr lang="en" sz="1013">
                <a:solidFill>
                  <a:srgbClr val="ABB2BF"/>
                </a:solidFill>
                <a:highlight>
                  <a:srgbClr val="282C34"/>
                </a:highlight>
                <a:latin typeface="Courier New"/>
                <a:ea typeface="Courier New"/>
                <a:cs typeface="Courier New"/>
                <a:sym typeface="Courier New"/>
              </a:rPr>
              <a:t>;</a:t>
            </a:r>
            <a:endParaRPr sz="1013">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852"/>
              <a:buNone/>
            </a:pPr>
            <a:r>
              <a:rPr lang="en" sz="1013">
                <a:solidFill>
                  <a:srgbClr val="ABB2BF"/>
                </a:solidFill>
                <a:highlight>
                  <a:srgbClr val="282C34"/>
                </a:highlight>
                <a:latin typeface="Courier New"/>
                <a:ea typeface="Courier New"/>
                <a:cs typeface="Courier New"/>
                <a:sym typeface="Courier New"/>
              </a:rPr>
              <a:t>                </a:t>
            </a:r>
            <a:r>
              <a:rPr lang="en" sz="1013">
                <a:solidFill>
                  <a:srgbClr val="E06C75"/>
                </a:solidFill>
                <a:highlight>
                  <a:srgbClr val="282C34"/>
                </a:highlight>
                <a:latin typeface="Courier New"/>
                <a:ea typeface="Courier New"/>
                <a:cs typeface="Courier New"/>
                <a:sym typeface="Courier New"/>
              </a:rPr>
              <a:t>cout</a:t>
            </a:r>
            <a:r>
              <a:rPr lang="en" sz="1013">
                <a:solidFill>
                  <a:srgbClr val="ABB2BF"/>
                </a:solidFill>
                <a:highlight>
                  <a:srgbClr val="282C34"/>
                </a:highlight>
                <a:latin typeface="Courier New"/>
                <a:ea typeface="Courier New"/>
                <a:cs typeface="Courier New"/>
                <a:sym typeface="Courier New"/>
              </a:rPr>
              <a:t> </a:t>
            </a:r>
            <a:r>
              <a:rPr b="1" lang="en" sz="1013">
                <a:solidFill>
                  <a:srgbClr val="61AFEF"/>
                </a:solidFill>
                <a:highlight>
                  <a:srgbClr val="282C34"/>
                </a:highlight>
                <a:latin typeface="Courier New"/>
                <a:ea typeface="Courier New"/>
                <a:cs typeface="Courier New"/>
                <a:sym typeface="Courier New"/>
              </a:rPr>
              <a:t>&lt;&lt;</a:t>
            </a:r>
            <a:r>
              <a:rPr lang="en" sz="1013">
                <a:solidFill>
                  <a:srgbClr val="ABB2BF"/>
                </a:solidFill>
                <a:highlight>
                  <a:srgbClr val="282C34"/>
                </a:highlight>
                <a:latin typeface="Courier New"/>
                <a:ea typeface="Courier New"/>
                <a:cs typeface="Courier New"/>
                <a:sym typeface="Courier New"/>
              </a:rPr>
              <a:t> </a:t>
            </a:r>
            <a:r>
              <a:rPr lang="en" sz="1013">
                <a:solidFill>
                  <a:srgbClr val="98C379"/>
                </a:solidFill>
                <a:highlight>
                  <a:srgbClr val="282C34"/>
                </a:highlight>
                <a:latin typeface="Courier New"/>
                <a:ea typeface="Courier New"/>
                <a:cs typeface="Courier New"/>
                <a:sym typeface="Courier New"/>
              </a:rPr>
              <a:t>"---------------------- </a:t>
            </a:r>
            <a:r>
              <a:rPr lang="en" sz="1013">
                <a:solidFill>
                  <a:srgbClr val="56B6C2"/>
                </a:solidFill>
                <a:highlight>
                  <a:srgbClr val="282C34"/>
                </a:highlight>
                <a:latin typeface="Courier New"/>
                <a:ea typeface="Courier New"/>
                <a:cs typeface="Courier New"/>
                <a:sym typeface="Courier New"/>
              </a:rPr>
              <a:t>\n</a:t>
            </a:r>
            <a:r>
              <a:rPr lang="en" sz="1013">
                <a:solidFill>
                  <a:srgbClr val="98C379"/>
                </a:solidFill>
                <a:highlight>
                  <a:srgbClr val="282C34"/>
                </a:highlight>
                <a:latin typeface="Courier New"/>
                <a:ea typeface="Courier New"/>
                <a:cs typeface="Courier New"/>
                <a:sym typeface="Courier New"/>
              </a:rPr>
              <a:t>"</a:t>
            </a:r>
            <a:r>
              <a:rPr lang="en" sz="1013">
                <a:solidFill>
                  <a:srgbClr val="ABB2BF"/>
                </a:solidFill>
                <a:highlight>
                  <a:srgbClr val="282C34"/>
                </a:highlight>
                <a:latin typeface="Courier New"/>
                <a:ea typeface="Courier New"/>
                <a:cs typeface="Courier New"/>
                <a:sym typeface="Courier New"/>
              </a:rPr>
              <a:t>;</a:t>
            </a:r>
            <a:endParaRPr sz="1013">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852"/>
              <a:buNone/>
            </a:pPr>
            <a:r>
              <a:rPr lang="en" sz="1013">
                <a:solidFill>
                  <a:srgbClr val="ABB2BF"/>
                </a:solidFill>
                <a:highlight>
                  <a:srgbClr val="282C34"/>
                </a:highlight>
                <a:latin typeface="Courier New"/>
                <a:ea typeface="Courier New"/>
                <a:cs typeface="Courier New"/>
                <a:sym typeface="Courier New"/>
              </a:rPr>
              <a:t>                </a:t>
            </a:r>
            <a:r>
              <a:rPr lang="en" sz="1013">
                <a:solidFill>
                  <a:srgbClr val="E06C75"/>
                </a:solidFill>
                <a:highlight>
                  <a:srgbClr val="282C34"/>
                </a:highlight>
                <a:latin typeface="Courier New"/>
                <a:ea typeface="Courier New"/>
                <a:cs typeface="Courier New"/>
                <a:sym typeface="Courier New"/>
              </a:rPr>
              <a:t>cout</a:t>
            </a:r>
            <a:r>
              <a:rPr lang="en" sz="1013">
                <a:solidFill>
                  <a:srgbClr val="ABB2BF"/>
                </a:solidFill>
                <a:highlight>
                  <a:srgbClr val="282C34"/>
                </a:highlight>
                <a:latin typeface="Courier New"/>
                <a:ea typeface="Courier New"/>
                <a:cs typeface="Courier New"/>
                <a:sym typeface="Courier New"/>
              </a:rPr>
              <a:t> </a:t>
            </a:r>
            <a:r>
              <a:rPr b="1" lang="en" sz="1013">
                <a:solidFill>
                  <a:srgbClr val="61AFEF"/>
                </a:solidFill>
                <a:highlight>
                  <a:srgbClr val="282C34"/>
                </a:highlight>
                <a:latin typeface="Courier New"/>
                <a:ea typeface="Courier New"/>
                <a:cs typeface="Courier New"/>
                <a:sym typeface="Courier New"/>
              </a:rPr>
              <a:t>&lt;&lt;</a:t>
            </a:r>
            <a:r>
              <a:rPr lang="en" sz="1013">
                <a:solidFill>
                  <a:srgbClr val="ABB2BF"/>
                </a:solidFill>
                <a:highlight>
                  <a:srgbClr val="282C34"/>
                </a:highlight>
                <a:latin typeface="Courier New"/>
                <a:ea typeface="Courier New"/>
                <a:cs typeface="Courier New"/>
                <a:sym typeface="Courier New"/>
              </a:rPr>
              <a:t> </a:t>
            </a:r>
            <a:r>
              <a:rPr lang="en" sz="1013">
                <a:solidFill>
                  <a:srgbClr val="98C379"/>
                </a:solidFill>
                <a:highlight>
                  <a:srgbClr val="282C34"/>
                </a:highlight>
                <a:latin typeface="Courier New"/>
                <a:ea typeface="Courier New"/>
                <a:cs typeface="Courier New"/>
                <a:sym typeface="Courier New"/>
              </a:rPr>
              <a:t>"HARGA : RP  1,000,000 </a:t>
            </a:r>
            <a:r>
              <a:rPr lang="en" sz="1013">
                <a:solidFill>
                  <a:srgbClr val="56B6C2"/>
                </a:solidFill>
                <a:highlight>
                  <a:srgbClr val="282C34"/>
                </a:highlight>
                <a:latin typeface="Courier New"/>
                <a:ea typeface="Courier New"/>
                <a:cs typeface="Courier New"/>
                <a:sym typeface="Courier New"/>
              </a:rPr>
              <a:t>\n</a:t>
            </a:r>
            <a:r>
              <a:rPr lang="en" sz="1013">
                <a:solidFill>
                  <a:srgbClr val="98C379"/>
                </a:solidFill>
                <a:highlight>
                  <a:srgbClr val="282C34"/>
                </a:highlight>
                <a:latin typeface="Courier New"/>
                <a:ea typeface="Courier New"/>
                <a:cs typeface="Courier New"/>
                <a:sym typeface="Courier New"/>
              </a:rPr>
              <a:t>"</a:t>
            </a:r>
            <a:r>
              <a:rPr lang="en" sz="1013">
                <a:solidFill>
                  <a:srgbClr val="ABB2BF"/>
                </a:solidFill>
                <a:highlight>
                  <a:srgbClr val="282C34"/>
                </a:highlight>
                <a:latin typeface="Courier New"/>
                <a:ea typeface="Courier New"/>
                <a:cs typeface="Courier New"/>
                <a:sym typeface="Courier New"/>
              </a:rPr>
              <a:t>;</a:t>
            </a:r>
            <a:endParaRPr sz="1013">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852"/>
              <a:buNone/>
            </a:pPr>
            <a:r>
              <a:rPr lang="en" sz="1013">
                <a:solidFill>
                  <a:srgbClr val="ABB2BF"/>
                </a:solidFill>
                <a:highlight>
                  <a:srgbClr val="282C34"/>
                </a:highlight>
                <a:latin typeface="Courier New"/>
                <a:ea typeface="Courier New"/>
                <a:cs typeface="Courier New"/>
                <a:sym typeface="Courier New"/>
              </a:rPr>
              <a:t>                </a:t>
            </a:r>
            <a:r>
              <a:rPr lang="en" sz="1013">
                <a:solidFill>
                  <a:srgbClr val="E06C75"/>
                </a:solidFill>
                <a:highlight>
                  <a:srgbClr val="282C34"/>
                </a:highlight>
                <a:latin typeface="Courier New"/>
                <a:ea typeface="Courier New"/>
                <a:cs typeface="Courier New"/>
                <a:sym typeface="Courier New"/>
              </a:rPr>
              <a:t>cout</a:t>
            </a:r>
            <a:r>
              <a:rPr lang="en" sz="1013">
                <a:solidFill>
                  <a:srgbClr val="ABB2BF"/>
                </a:solidFill>
                <a:highlight>
                  <a:srgbClr val="282C34"/>
                </a:highlight>
                <a:latin typeface="Courier New"/>
                <a:ea typeface="Courier New"/>
                <a:cs typeface="Courier New"/>
                <a:sym typeface="Courier New"/>
              </a:rPr>
              <a:t> </a:t>
            </a:r>
            <a:r>
              <a:rPr b="1" lang="en" sz="1013">
                <a:solidFill>
                  <a:srgbClr val="61AFEF"/>
                </a:solidFill>
                <a:highlight>
                  <a:srgbClr val="282C34"/>
                </a:highlight>
                <a:latin typeface="Courier New"/>
                <a:ea typeface="Courier New"/>
                <a:cs typeface="Courier New"/>
                <a:sym typeface="Courier New"/>
              </a:rPr>
              <a:t>&lt;&lt;</a:t>
            </a:r>
            <a:r>
              <a:rPr lang="en" sz="1013">
                <a:solidFill>
                  <a:srgbClr val="ABB2BF"/>
                </a:solidFill>
                <a:highlight>
                  <a:srgbClr val="282C34"/>
                </a:highlight>
                <a:latin typeface="Courier New"/>
                <a:ea typeface="Courier New"/>
                <a:cs typeface="Courier New"/>
                <a:sym typeface="Courier New"/>
              </a:rPr>
              <a:t> </a:t>
            </a:r>
            <a:r>
              <a:rPr lang="en" sz="1013">
                <a:solidFill>
                  <a:srgbClr val="98C379"/>
                </a:solidFill>
                <a:highlight>
                  <a:srgbClr val="282C34"/>
                </a:highlight>
                <a:latin typeface="Courier New"/>
                <a:ea typeface="Courier New"/>
                <a:cs typeface="Courier New"/>
                <a:sym typeface="Courier New"/>
              </a:rPr>
              <a:t>"MEMILIKI 3 TIPE DENGAN HARGA YANG SAMA </a:t>
            </a:r>
            <a:r>
              <a:rPr lang="en" sz="1013">
                <a:solidFill>
                  <a:srgbClr val="56B6C2"/>
                </a:solidFill>
                <a:highlight>
                  <a:srgbClr val="282C34"/>
                </a:highlight>
                <a:latin typeface="Courier New"/>
                <a:ea typeface="Courier New"/>
                <a:cs typeface="Courier New"/>
                <a:sym typeface="Courier New"/>
              </a:rPr>
              <a:t>\n</a:t>
            </a:r>
            <a:r>
              <a:rPr lang="en" sz="1013">
                <a:solidFill>
                  <a:srgbClr val="98C379"/>
                </a:solidFill>
                <a:highlight>
                  <a:srgbClr val="282C34"/>
                </a:highlight>
                <a:latin typeface="Courier New"/>
                <a:ea typeface="Courier New"/>
                <a:cs typeface="Courier New"/>
                <a:sym typeface="Courier New"/>
              </a:rPr>
              <a:t>"</a:t>
            </a:r>
            <a:r>
              <a:rPr lang="en" sz="1013">
                <a:solidFill>
                  <a:srgbClr val="ABB2BF"/>
                </a:solidFill>
                <a:highlight>
                  <a:srgbClr val="282C34"/>
                </a:highlight>
                <a:latin typeface="Courier New"/>
                <a:ea typeface="Courier New"/>
                <a:cs typeface="Courier New"/>
                <a:sym typeface="Courier New"/>
              </a:rPr>
              <a:t>;</a:t>
            </a:r>
            <a:endParaRPr sz="1013">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852"/>
              <a:buNone/>
            </a:pPr>
            <a:r>
              <a:rPr lang="en" sz="1013">
                <a:solidFill>
                  <a:srgbClr val="ABB2BF"/>
                </a:solidFill>
                <a:highlight>
                  <a:srgbClr val="282C34"/>
                </a:highlight>
                <a:latin typeface="Courier New"/>
                <a:ea typeface="Courier New"/>
                <a:cs typeface="Courier New"/>
                <a:sym typeface="Courier New"/>
              </a:rPr>
              <a:t>                </a:t>
            </a:r>
            <a:r>
              <a:rPr lang="en" sz="1013">
                <a:solidFill>
                  <a:srgbClr val="E06C75"/>
                </a:solidFill>
                <a:highlight>
                  <a:srgbClr val="282C34"/>
                </a:highlight>
                <a:latin typeface="Courier New"/>
                <a:ea typeface="Courier New"/>
                <a:cs typeface="Courier New"/>
                <a:sym typeface="Courier New"/>
              </a:rPr>
              <a:t>cout</a:t>
            </a:r>
            <a:r>
              <a:rPr lang="en" sz="1013">
                <a:solidFill>
                  <a:srgbClr val="ABB2BF"/>
                </a:solidFill>
                <a:highlight>
                  <a:srgbClr val="282C34"/>
                </a:highlight>
                <a:latin typeface="Courier New"/>
                <a:ea typeface="Courier New"/>
                <a:cs typeface="Courier New"/>
                <a:sym typeface="Courier New"/>
              </a:rPr>
              <a:t> </a:t>
            </a:r>
            <a:r>
              <a:rPr b="1" lang="en" sz="1013">
                <a:solidFill>
                  <a:srgbClr val="61AFEF"/>
                </a:solidFill>
                <a:highlight>
                  <a:srgbClr val="282C34"/>
                </a:highlight>
                <a:latin typeface="Courier New"/>
                <a:ea typeface="Courier New"/>
                <a:cs typeface="Courier New"/>
                <a:sym typeface="Courier New"/>
              </a:rPr>
              <a:t>&lt;&lt;</a:t>
            </a:r>
            <a:r>
              <a:rPr lang="en" sz="1013">
                <a:solidFill>
                  <a:srgbClr val="ABB2BF"/>
                </a:solidFill>
                <a:highlight>
                  <a:srgbClr val="282C34"/>
                </a:highlight>
                <a:latin typeface="Courier New"/>
                <a:ea typeface="Courier New"/>
                <a:cs typeface="Courier New"/>
                <a:sym typeface="Courier New"/>
              </a:rPr>
              <a:t> </a:t>
            </a:r>
            <a:r>
              <a:rPr lang="en" sz="1013">
                <a:solidFill>
                  <a:srgbClr val="98C379"/>
                </a:solidFill>
                <a:highlight>
                  <a:srgbClr val="282C34"/>
                </a:highlight>
                <a:latin typeface="Courier New"/>
                <a:ea typeface="Courier New"/>
                <a:cs typeface="Courier New"/>
                <a:sym typeface="Courier New"/>
              </a:rPr>
              <a:t>"PILIH TIPE LAS </a:t>
            </a:r>
            <a:r>
              <a:rPr lang="en" sz="1013">
                <a:solidFill>
                  <a:srgbClr val="56B6C2"/>
                </a:solidFill>
                <a:highlight>
                  <a:srgbClr val="282C34"/>
                </a:highlight>
                <a:latin typeface="Courier New"/>
                <a:ea typeface="Courier New"/>
                <a:cs typeface="Courier New"/>
                <a:sym typeface="Courier New"/>
              </a:rPr>
              <a:t>\n</a:t>
            </a:r>
            <a:r>
              <a:rPr lang="en" sz="1013">
                <a:solidFill>
                  <a:srgbClr val="98C379"/>
                </a:solidFill>
                <a:highlight>
                  <a:srgbClr val="282C34"/>
                </a:highlight>
                <a:latin typeface="Courier New"/>
                <a:ea typeface="Courier New"/>
                <a:cs typeface="Courier New"/>
                <a:sym typeface="Courier New"/>
              </a:rPr>
              <a:t>"</a:t>
            </a:r>
            <a:r>
              <a:rPr lang="en" sz="1013">
                <a:solidFill>
                  <a:srgbClr val="ABB2BF"/>
                </a:solidFill>
                <a:highlight>
                  <a:srgbClr val="282C34"/>
                </a:highlight>
                <a:latin typeface="Courier New"/>
                <a:ea typeface="Courier New"/>
                <a:cs typeface="Courier New"/>
                <a:sym typeface="Courier New"/>
              </a:rPr>
              <a:t>;</a:t>
            </a:r>
            <a:endParaRPr sz="1013">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852"/>
              <a:buNone/>
            </a:pPr>
            <a:r>
              <a:rPr lang="en" sz="1013">
                <a:solidFill>
                  <a:srgbClr val="ABB2BF"/>
                </a:solidFill>
                <a:highlight>
                  <a:srgbClr val="282C34"/>
                </a:highlight>
                <a:latin typeface="Courier New"/>
                <a:ea typeface="Courier New"/>
                <a:cs typeface="Courier New"/>
                <a:sym typeface="Courier New"/>
              </a:rPr>
              <a:t>                </a:t>
            </a:r>
            <a:r>
              <a:rPr lang="en" sz="1013">
                <a:solidFill>
                  <a:srgbClr val="E06C75"/>
                </a:solidFill>
                <a:highlight>
                  <a:srgbClr val="282C34"/>
                </a:highlight>
                <a:latin typeface="Courier New"/>
                <a:ea typeface="Courier New"/>
                <a:cs typeface="Courier New"/>
                <a:sym typeface="Courier New"/>
              </a:rPr>
              <a:t>cout</a:t>
            </a:r>
            <a:r>
              <a:rPr lang="en" sz="1013">
                <a:solidFill>
                  <a:srgbClr val="ABB2BF"/>
                </a:solidFill>
                <a:highlight>
                  <a:srgbClr val="282C34"/>
                </a:highlight>
                <a:latin typeface="Courier New"/>
                <a:ea typeface="Courier New"/>
                <a:cs typeface="Courier New"/>
                <a:sym typeface="Courier New"/>
              </a:rPr>
              <a:t> </a:t>
            </a:r>
            <a:r>
              <a:rPr b="1" lang="en" sz="1013">
                <a:solidFill>
                  <a:srgbClr val="61AFEF"/>
                </a:solidFill>
                <a:highlight>
                  <a:srgbClr val="282C34"/>
                </a:highlight>
                <a:latin typeface="Courier New"/>
                <a:ea typeface="Courier New"/>
                <a:cs typeface="Courier New"/>
                <a:sym typeface="Courier New"/>
              </a:rPr>
              <a:t>&lt;&lt;</a:t>
            </a:r>
            <a:r>
              <a:rPr lang="en" sz="1013">
                <a:solidFill>
                  <a:srgbClr val="ABB2BF"/>
                </a:solidFill>
                <a:highlight>
                  <a:srgbClr val="282C34"/>
                </a:highlight>
                <a:latin typeface="Courier New"/>
                <a:ea typeface="Courier New"/>
                <a:cs typeface="Courier New"/>
                <a:sym typeface="Courier New"/>
              </a:rPr>
              <a:t> </a:t>
            </a:r>
            <a:r>
              <a:rPr lang="en" sz="1013">
                <a:solidFill>
                  <a:srgbClr val="98C379"/>
                </a:solidFill>
                <a:highlight>
                  <a:srgbClr val="282C34"/>
                </a:highlight>
                <a:latin typeface="Courier New"/>
                <a:ea typeface="Courier New"/>
                <a:cs typeface="Courier New"/>
                <a:sym typeface="Courier New"/>
              </a:rPr>
              <a:t>"1.AC </a:t>
            </a:r>
            <a:r>
              <a:rPr lang="en" sz="1013">
                <a:solidFill>
                  <a:srgbClr val="56B6C2"/>
                </a:solidFill>
                <a:highlight>
                  <a:srgbClr val="282C34"/>
                </a:highlight>
                <a:latin typeface="Courier New"/>
                <a:ea typeface="Courier New"/>
                <a:cs typeface="Courier New"/>
                <a:sym typeface="Courier New"/>
              </a:rPr>
              <a:t>\n</a:t>
            </a:r>
            <a:r>
              <a:rPr lang="en" sz="1013">
                <a:solidFill>
                  <a:srgbClr val="98C379"/>
                </a:solidFill>
                <a:highlight>
                  <a:srgbClr val="282C34"/>
                </a:highlight>
                <a:latin typeface="Courier New"/>
                <a:ea typeface="Courier New"/>
                <a:cs typeface="Courier New"/>
                <a:sym typeface="Courier New"/>
              </a:rPr>
              <a:t>"</a:t>
            </a:r>
            <a:r>
              <a:rPr lang="en" sz="1013">
                <a:solidFill>
                  <a:srgbClr val="ABB2BF"/>
                </a:solidFill>
                <a:highlight>
                  <a:srgbClr val="282C34"/>
                </a:highlight>
                <a:latin typeface="Courier New"/>
                <a:ea typeface="Courier New"/>
                <a:cs typeface="Courier New"/>
                <a:sym typeface="Courier New"/>
              </a:rPr>
              <a:t>;</a:t>
            </a:r>
            <a:endParaRPr sz="1013">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852"/>
              <a:buNone/>
            </a:pPr>
            <a:r>
              <a:rPr lang="en" sz="1013">
                <a:solidFill>
                  <a:srgbClr val="ABB2BF"/>
                </a:solidFill>
                <a:highlight>
                  <a:srgbClr val="282C34"/>
                </a:highlight>
                <a:latin typeface="Courier New"/>
                <a:ea typeface="Courier New"/>
                <a:cs typeface="Courier New"/>
                <a:sym typeface="Courier New"/>
              </a:rPr>
              <a:t>                </a:t>
            </a:r>
            <a:r>
              <a:rPr lang="en" sz="1013">
                <a:solidFill>
                  <a:srgbClr val="E06C75"/>
                </a:solidFill>
                <a:highlight>
                  <a:srgbClr val="282C34"/>
                </a:highlight>
                <a:latin typeface="Courier New"/>
                <a:ea typeface="Courier New"/>
                <a:cs typeface="Courier New"/>
                <a:sym typeface="Courier New"/>
              </a:rPr>
              <a:t>cout</a:t>
            </a:r>
            <a:r>
              <a:rPr lang="en" sz="1013">
                <a:solidFill>
                  <a:srgbClr val="ABB2BF"/>
                </a:solidFill>
                <a:highlight>
                  <a:srgbClr val="282C34"/>
                </a:highlight>
                <a:latin typeface="Courier New"/>
                <a:ea typeface="Courier New"/>
                <a:cs typeface="Courier New"/>
                <a:sym typeface="Courier New"/>
              </a:rPr>
              <a:t> </a:t>
            </a:r>
            <a:r>
              <a:rPr b="1" lang="en" sz="1013">
                <a:solidFill>
                  <a:srgbClr val="61AFEF"/>
                </a:solidFill>
                <a:highlight>
                  <a:srgbClr val="282C34"/>
                </a:highlight>
                <a:latin typeface="Courier New"/>
                <a:ea typeface="Courier New"/>
                <a:cs typeface="Courier New"/>
                <a:sym typeface="Courier New"/>
              </a:rPr>
              <a:t>&lt;&lt;</a:t>
            </a:r>
            <a:r>
              <a:rPr lang="en" sz="1013">
                <a:solidFill>
                  <a:srgbClr val="ABB2BF"/>
                </a:solidFill>
                <a:highlight>
                  <a:srgbClr val="282C34"/>
                </a:highlight>
                <a:latin typeface="Courier New"/>
                <a:ea typeface="Courier New"/>
                <a:cs typeface="Courier New"/>
                <a:sym typeface="Courier New"/>
              </a:rPr>
              <a:t> </a:t>
            </a:r>
            <a:r>
              <a:rPr lang="en" sz="1013">
                <a:solidFill>
                  <a:srgbClr val="98C379"/>
                </a:solidFill>
                <a:highlight>
                  <a:srgbClr val="282C34"/>
                </a:highlight>
                <a:latin typeface="Courier New"/>
                <a:ea typeface="Courier New"/>
                <a:cs typeface="Courier New"/>
                <a:sym typeface="Courier New"/>
              </a:rPr>
              <a:t>"2.DC </a:t>
            </a:r>
            <a:r>
              <a:rPr lang="en" sz="1013">
                <a:solidFill>
                  <a:srgbClr val="56B6C2"/>
                </a:solidFill>
                <a:highlight>
                  <a:srgbClr val="282C34"/>
                </a:highlight>
                <a:latin typeface="Courier New"/>
                <a:ea typeface="Courier New"/>
                <a:cs typeface="Courier New"/>
                <a:sym typeface="Courier New"/>
              </a:rPr>
              <a:t>\n</a:t>
            </a:r>
            <a:r>
              <a:rPr lang="en" sz="1013">
                <a:solidFill>
                  <a:srgbClr val="98C379"/>
                </a:solidFill>
                <a:highlight>
                  <a:srgbClr val="282C34"/>
                </a:highlight>
                <a:latin typeface="Courier New"/>
                <a:ea typeface="Courier New"/>
                <a:cs typeface="Courier New"/>
                <a:sym typeface="Courier New"/>
              </a:rPr>
              <a:t>"</a:t>
            </a:r>
            <a:r>
              <a:rPr lang="en" sz="1013">
                <a:solidFill>
                  <a:srgbClr val="ABB2BF"/>
                </a:solidFill>
                <a:highlight>
                  <a:srgbClr val="282C34"/>
                </a:highlight>
                <a:latin typeface="Courier New"/>
                <a:ea typeface="Courier New"/>
                <a:cs typeface="Courier New"/>
                <a:sym typeface="Courier New"/>
              </a:rPr>
              <a:t>;</a:t>
            </a:r>
            <a:endParaRPr sz="1013">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852"/>
              <a:buNone/>
            </a:pPr>
            <a:r>
              <a:rPr lang="en" sz="1013">
                <a:solidFill>
                  <a:srgbClr val="ABB2BF"/>
                </a:solidFill>
                <a:highlight>
                  <a:srgbClr val="282C34"/>
                </a:highlight>
                <a:latin typeface="Courier New"/>
                <a:ea typeface="Courier New"/>
                <a:cs typeface="Courier New"/>
                <a:sym typeface="Courier New"/>
              </a:rPr>
              <a:t>                </a:t>
            </a:r>
            <a:r>
              <a:rPr lang="en" sz="1013">
                <a:solidFill>
                  <a:srgbClr val="E06C75"/>
                </a:solidFill>
                <a:highlight>
                  <a:srgbClr val="282C34"/>
                </a:highlight>
                <a:latin typeface="Courier New"/>
                <a:ea typeface="Courier New"/>
                <a:cs typeface="Courier New"/>
                <a:sym typeface="Courier New"/>
              </a:rPr>
              <a:t>cout</a:t>
            </a:r>
            <a:r>
              <a:rPr lang="en" sz="1013">
                <a:solidFill>
                  <a:srgbClr val="ABB2BF"/>
                </a:solidFill>
                <a:highlight>
                  <a:srgbClr val="282C34"/>
                </a:highlight>
                <a:latin typeface="Courier New"/>
                <a:ea typeface="Courier New"/>
                <a:cs typeface="Courier New"/>
                <a:sym typeface="Courier New"/>
              </a:rPr>
              <a:t> </a:t>
            </a:r>
            <a:r>
              <a:rPr b="1" lang="en" sz="1013">
                <a:solidFill>
                  <a:srgbClr val="61AFEF"/>
                </a:solidFill>
                <a:highlight>
                  <a:srgbClr val="282C34"/>
                </a:highlight>
                <a:latin typeface="Courier New"/>
                <a:ea typeface="Courier New"/>
                <a:cs typeface="Courier New"/>
                <a:sym typeface="Courier New"/>
              </a:rPr>
              <a:t>&lt;&lt;</a:t>
            </a:r>
            <a:r>
              <a:rPr lang="en" sz="1013">
                <a:solidFill>
                  <a:srgbClr val="ABB2BF"/>
                </a:solidFill>
                <a:highlight>
                  <a:srgbClr val="282C34"/>
                </a:highlight>
                <a:latin typeface="Courier New"/>
                <a:ea typeface="Courier New"/>
                <a:cs typeface="Courier New"/>
                <a:sym typeface="Courier New"/>
              </a:rPr>
              <a:t> </a:t>
            </a:r>
            <a:r>
              <a:rPr lang="en" sz="1013">
                <a:solidFill>
                  <a:srgbClr val="98C379"/>
                </a:solidFill>
                <a:highlight>
                  <a:srgbClr val="282C34"/>
                </a:highlight>
                <a:latin typeface="Courier New"/>
                <a:ea typeface="Courier New"/>
                <a:cs typeface="Courier New"/>
                <a:sym typeface="Courier New"/>
              </a:rPr>
              <a:t>"3.AC-DC </a:t>
            </a:r>
            <a:r>
              <a:rPr lang="en" sz="1013">
                <a:solidFill>
                  <a:srgbClr val="56B6C2"/>
                </a:solidFill>
                <a:highlight>
                  <a:srgbClr val="282C34"/>
                </a:highlight>
                <a:latin typeface="Courier New"/>
                <a:ea typeface="Courier New"/>
                <a:cs typeface="Courier New"/>
                <a:sym typeface="Courier New"/>
              </a:rPr>
              <a:t>\n</a:t>
            </a:r>
            <a:r>
              <a:rPr lang="en" sz="1013">
                <a:solidFill>
                  <a:srgbClr val="98C379"/>
                </a:solidFill>
                <a:highlight>
                  <a:srgbClr val="282C34"/>
                </a:highlight>
                <a:latin typeface="Courier New"/>
                <a:ea typeface="Courier New"/>
                <a:cs typeface="Courier New"/>
                <a:sym typeface="Courier New"/>
              </a:rPr>
              <a:t>"</a:t>
            </a:r>
            <a:r>
              <a:rPr lang="en" sz="1013">
                <a:solidFill>
                  <a:srgbClr val="ABB2BF"/>
                </a:solidFill>
                <a:highlight>
                  <a:srgbClr val="282C34"/>
                </a:highlight>
                <a:latin typeface="Courier New"/>
                <a:ea typeface="Courier New"/>
                <a:cs typeface="Courier New"/>
                <a:sym typeface="Courier New"/>
              </a:rPr>
              <a:t>;</a:t>
            </a:r>
            <a:endParaRPr sz="1013">
              <a:solidFill>
                <a:srgbClr val="ABB2BF"/>
              </a:solidFill>
              <a:highlight>
                <a:srgbClr val="282C34"/>
              </a:highlight>
              <a:latin typeface="Courier New"/>
              <a:ea typeface="Courier New"/>
              <a:cs typeface="Courier New"/>
              <a:sym typeface="Courier New"/>
            </a:endParaRPr>
          </a:p>
          <a:p>
            <a:pPr indent="0" lvl="0" marL="0" rtl="0" algn="l">
              <a:lnSpc>
                <a:spcPct val="95000"/>
              </a:lnSpc>
              <a:spcBef>
                <a:spcPts val="0"/>
              </a:spcBef>
              <a:spcAft>
                <a:spcPts val="1200"/>
              </a:spcAft>
              <a:buSzPts val="852"/>
              <a:buNone/>
            </a:pPr>
            <a:r>
              <a:t/>
            </a:r>
            <a:endParaRPr sz="1007"/>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5"/>
          <p:cNvSpPr txBox="1"/>
          <p:nvPr>
            <p:ph idx="1" type="body"/>
          </p:nvPr>
        </p:nvSpPr>
        <p:spPr>
          <a:xfrm>
            <a:off x="729450" y="1430950"/>
            <a:ext cx="7688700" cy="3272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Kode di atas berfungsi sebagai logika jika pilihan == 2</a:t>
            </a:r>
            <a:endParaRPr/>
          </a:p>
          <a:p>
            <a:pPr indent="-311150" lvl="0" marL="457200" rtl="0" algn="l">
              <a:spcBef>
                <a:spcPts val="0"/>
              </a:spcBef>
              <a:spcAft>
                <a:spcPts val="0"/>
              </a:spcAft>
              <a:buSzPts val="1300"/>
              <a:buChar char="●"/>
            </a:pPr>
            <a:r>
              <a:rPr lang="en"/>
              <a:t>jumBarang akan di tambahkan 1</a:t>
            </a:r>
            <a:endParaRPr/>
          </a:p>
          <a:p>
            <a:pPr indent="-311150" lvl="0" marL="457200" rtl="0" algn="l">
              <a:spcBef>
                <a:spcPts val="0"/>
              </a:spcBef>
              <a:spcAft>
                <a:spcPts val="0"/>
              </a:spcAft>
              <a:buSzPts val="1300"/>
              <a:buChar char="●"/>
            </a:pPr>
            <a:r>
              <a:rPr lang="en"/>
              <a:t>Menambakan Nama Barang ke arrayBarang</a:t>
            </a:r>
            <a:endParaRPr/>
          </a:p>
          <a:p>
            <a:pPr indent="-311150" lvl="0" marL="457200" rtl="0" algn="l">
              <a:spcBef>
                <a:spcPts val="0"/>
              </a:spcBef>
              <a:spcAft>
                <a:spcPts val="0"/>
              </a:spcAft>
              <a:buSzPts val="1300"/>
              <a:buChar char="●"/>
            </a:pPr>
            <a:r>
              <a:rPr lang="en"/>
              <a:t>Dan output  selanjutkan menampilkan pilihan warna/tipe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Input Pilihan Tipe Produk</a:t>
            </a:r>
            <a:endParaRPr/>
          </a:p>
        </p:txBody>
      </p:sp>
      <p:sp>
        <p:nvSpPr>
          <p:cNvPr id="277" name="Google Shape;277;p4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550">
                <a:solidFill>
                  <a:srgbClr val="E06C75"/>
                </a:solidFill>
                <a:highlight>
                  <a:srgbClr val="282C34"/>
                </a:highlight>
                <a:latin typeface="Courier New"/>
                <a:ea typeface="Courier New"/>
                <a:cs typeface="Courier New"/>
                <a:sym typeface="Courier New"/>
              </a:rPr>
              <a:t>cout</a:t>
            </a:r>
            <a:r>
              <a:rPr lang="en" sz="1550">
                <a:solidFill>
                  <a:srgbClr val="ABB2BF"/>
                </a:solidFill>
                <a:highlight>
                  <a:srgbClr val="282C34"/>
                </a:highlight>
                <a:latin typeface="Courier New"/>
                <a:ea typeface="Courier New"/>
                <a:cs typeface="Courier New"/>
                <a:sym typeface="Courier New"/>
              </a:rPr>
              <a:t> </a:t>
            </a:r>
            <a:r>
              <a:rPr b="1" lang="en" sz="1550">
                <a:solidFill>
                  <a:srgbClr val="61AFEF"/>
                </a:solidFill>
                <a:highlight>
                  <a:srgbClr val="282C34"/>
                </a:highlight>
                <a:latin typeface="Courier New"/>
                <a:ea typeface="Courier New"/>
                <a:cs typeface="Courier New"/>
                <a:sym typeface="Courier New"/>
              </a:rPr>
              <a:t>&lt;&lt;</a:t>
            </a:r>
            <a:r>
              <a:rPr lang="en" sz="1550">
                <a:solidFill>
                  <a:srgbClr val="ABB2BF"/>
                </a:solidFill>
                <a:highlight>
                  <a:srgbClr val="282C34"/>
                </a:highlight>
                <a:latin typeface="Courier New"/>
                <a:ea typeface="Courier New"/>
                <a:cs typeface="Courier New"/>
                <a:sym typeface="Courier New"/>
              </a:rPr>
              <a:t> </a:t>
            </a:r>
            <a:r>
              <a:rPr lang="en" sz="1550">
                <a:solidFill>
                  <a:srgbClr val="98C379"/>
                </a:solidFill>
                <a:highlight>
                  <a:srgbClr val="282C34"/>
                </a:highlight>
                <a:latin typeface="Courier New"/>
                <a:ea typeface="Courier New"/>
                <a:cs typeface="Courier New"/>
                <a:sym typeface="Courier New"/>
              </a:rPr>
              <a:t>"MASUKAN NO TIPE : "</a:t>
            </a:r>
            <a:r>
              <a:rPr lang="en" sz="1550">
                <a:solidFill>
                  <a:srgbClr val="ABB2BF"/>
                </a:solidFill>
                <a:highlight>
                  <a:srgbClr val="282C34"/>
                </a:highlight>
                <a:latin typeface="Courier New"/>
                <a:ea typeface="Courier New"/>
                <a:cs typeface="Courier New"/>
                <a:sym typeface="Courier New"/>
              </a:rPr>
              <a:t>;</a:t>
            </a:r>
            <a:endParaRPr sz="1550">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550">
                <a:solidFill>
                  <a:srgbClr val="E06C75"/>
                </a:solidFill>
                <a:highlight>
                  <a:srgbClr val="282C34"/>
                </a:highlight>
                <a:latin typeface="Courier New"/>
                <a:ea typeface="Courier New"/>
                <a:cs typeface="Courier New"/>
                <a:sym typeface="Courier New"/>
              </a:rPr>
              <a:t>cin</a:t>
            </a:r>
            <a:r>
              <a:rPr lang="en" sz="1550">
                <a:solidFill>
                  <a:srgbClr val="ABB2BF"/>
                </a:solidFill>
                <a:highlight>
                  <a:srgbClr val="282C34"/>
                </a:highlight>
                <a:latin typeface="Courier New"/>
                <a:ea typeface="Courier New"/>
                <a:cs typeface="Courier New"/>
                <a:sym typeface="Courier New"/>
              </a:rPr>
              <a:t> </a:t>
            </a:r>
            <a:r>
              <a:rPr b="1" lang="en" sz="1550">
                <a:solidFill>
                  <a:srgbClr val="61AFEF"/>
                </a:solidFill>
                <a:highlight>
                  <a:srgbClr val="282C34"/>
                </a:highlight>
                <a:latin typeface="Courier New"/>
                <a:ea typeface="Courier New"/>
                <a:cs typeface="Courier New"/>
                <a:sym typeface="Courier New"/>
              </a:rPr>
              <a:t>&gt;&gt;</a:t>
            </a:r>
            <a:r>
              <a:rPr lang="en" sz="1550">
                <a:solidFill>
                  <a:srgbClr val="ABB2BF"/>
                </a:solidFill>
                <a:highlight>
                  <a:srgbClr val="282C34"/>
                </a:highlight>
                <a:latin typeface="Courier New"/>
                <a:ea typeface="Courier New"/>
                <a:cs typeface="Courier New"/>
                <a:sym typeface="Courier New"/>
              </a:rPr>
              <a:t> </a:t>
            </a:r>
            <a:r>
              <a:rPr lang="en" sz="1550">
                <a:solidFill>
                  <a:srgbClr val="E06C75"/>
                </a:solidFill>
                <a:highlight>
                  <a:srgbClr val="282C34"/>
                </a:highlight>
                <a:latin typeface="Courier New"/>
                <a:ea typeface="Courier New"/>
                <a:cs typeface="Courier New"/>
                <a:sym typeface="Courier New"/>
              </a:rPr>
              <a:t>pilihspek</a:t>
            </a:r>
            <a:r>
              <a:rPr lang="en" sz="1550">
                <a:solidFill>
                  <a:srgbClr val="ABB2BF"/>
                </a:solidFill>
                <a:highlight>
                  <a:srgbClr val="282C34"/>
                </a:highlight>
                <a:latin typeface="Courier New"/>
                <a:ea typeface="Courier New"/>
                <a:cs typeface="Courier New"/>
                <a:sym typeface="Courier New"/>
              </a:rPr>
              <a:t>;</a:t>
            </a:r>
            <a:endParaRPr sz="1550">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550">
              <a:solidFill>
                <a:srgbClr val="ABB2BF"/>
              </a:solidFill>
              <a:highlight>
                <a:srgbClr val="282C34"/>
              </a:highlight>
              <a:latin typeface="Courier New"/>
              <a:ea typeface="Courier New"/>
              <a:cs typeface="Courier New"/>
              <a:sym typeface="Courier New"/>
            </a:endParaRPr>
          </a:p>
          <a:p>
            <a:pPr indent="-311150" lvl="0" marL="457200" rtl="0" algn="l">
              <a:spcBef>
                <a:spcPts val="0"/>
              </a:spcBef>
              <a:spcAft>
                <a:spcPts val="0"/>
              </a:spcAft>
              <a:buSzPts val="1300"/>
              <a:buChar char="●"/>
            </a:pPr>
            <a:r>
              <a:rPr lang="en"/>
              <a:t>Bertujuan Untuk mendapatkan nilai pilihspek barang sesuai dengan Output tipe produk</a:t>
            </a:r>
            <a:endParaRPr sz="1550">
              <a:solidFill>
                <a:srgbClr val="ABB2BF"/>
              </a:solidFill>
              <a:highlight>
                <a:srgbClr val="282C34"/>
              </a:highlight>
              <a:latin typeface="Courier New"/>
              <a:ea typeface="Courier New"/>
              <a:cs typeface="Courier New"/>
              <a:sym typeface="Courier New"/>
            </a:endParaRPr>
          </a:p>
          <a:p>
            <a:pPr indent="0" lvl="0" marL="0" rtl="0" algn="l">
              <a:spcBef>
                <a:spcPts val="12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Nested if</a:t>
            </a:r>
            <a:endParaRPr/>
          </a:p>
        </p:txBody>
      </p:sp>
      <p:sp>
        <p:nvSpPr>
          <p:cNvPr id="283" name="Google Shape;283;p47"/>
          <p:cNvSpPr txBox="1"/>
          <p:nvPr>
            <p:ph idx="1" type="body"/>
          </p:nvPr>
        </p:nvSpPr>
        <p:spPr>
          <a:xfrm>
            <a:off x="729450" y="2078875"/>
            <a:ext cx="7688700" cy="2759400"/>
          </a:xfrm>
          <a:prstGeom prst="rect">
            <a:avLst/>
          </a:prstGeom>
        </p:spPr>
        <p:txBody>
          <a:bodyPr anchorCtr="0" anchor="t" bIns="91425" lIns="91425" spcFirstLastPara="1" rIns="91425" wrap="square" tIns="91425">
            <a:noAutofit/>
          </a:bodyPr>
          <a:lstStyle/>
          <a:p>
            <a:pPr indent="0" lvl="0" marL="0" rtl="0" algn="l">
              <a:lnSpc>
                <a:spcPct val="115714"/>
              </a:lnSpc>
              <a:spcBef>
                <a:spcPts val="0"/>
              </a:spcBef>
              <a:spcAft>
                <a:spcPts val="0"/>
              </a:spcAft>
              <a:buNone/>
            </a:pPr>
            <a:r>
              <a:rPr lang="en" sz="1250">
                <a:solidFill>
                  <a:srgbClr val="C678DD"/>
                </a:solidFill>
                <a:highlight>
                  <a:srgbClr val="282C34"/>
                </a:highlight>
                <a:latin typeface="Courier New"/>
                <a:ea typeface="Courier New"/>
                <a:cs typeface="Courier New"/>
                <a:sym typeface="Courier New"/>
              </a:rPr>
              <a:t>if</a:t>
            </a:r>
            <a:r>
              <a:rPr lang="en" sz="1250">
                <a:solidFill>
                  <a:srgbClr val="ABB2BF"/>
                </a:solidFill>
                <a:highlight>
                  <a:srgbClr val="282C34"/>
                </a:highlight>
                <a:latin typeface="Courier New"/>
                <a:ea typeface="Courier New"/>
                <a:cs typeface="Courier New"/>
                <a:sym typeface="Courier New"/>
              </a:rPr>
              <a:t> (</a:t>
            </a:r>
            <a:r>
              <a:rPr lang="en" sz="1250">
                <a:solidFill>
                  <a:srgbClr val="E06C75"/>
                </a:solidFill>
                <a:highlight>
                  <a:srgbClr val="282C34"/>
                </a:highlight>
                <a:latin typeface="Courier New"/>
                <a:ea typeface="Courier New"/>
                <a:cs typeface="Courier New"/>
                <a:sym typeface="Courier New"/>
              </a:rPr>
              <a:t>pilihspek</a:t>
            </a:r>
            <a:r>
              <a:rPr lang="en" sz="1250">
                <a:solidFill>
                  <a:srgbClr val="ABB2BF"/>
                </a:solidFill>
                <a:highlight>
                  <a:srgbClr val="282C34"/>
                </a:highlight>
                <a:latin typeface="Courier New"/>
                <a:ea typeface="Courier New"/>
                <a:cs typeface="Courier New"/>
                <a:sym typeface="Courier New"/>
              </a:rPr>
              <a:t> </a:t>
            </a:r>
            <a:r>
              <a:rPr lang="en" sz="1250">
                <a:solidFill>
                  <a:srgbClr val="C678DD"/>
                </a:solidFill>
                <a:highlight>
                  <a:srgbClr val="282C34"/>
                </a:highlight>
                <a:latin typeface="Courier New"/>
                <a:ea typeface="Courier New"/>
                <a:cs typeface="Courier New"/>
                <a:sym typeface="Courier New"/>
              </a:rPr>
              <a:t>==</a:t>
            </a:r>
            <a:r>
              <a:rPr lang="en" sz="1250">
                <a:solidFill>
                  <a:srgbClr val="ABB2BF"/>
                </a:solidFill>
                <a:highlight>
                  <a:srgbClr val="282C34"/>
                </a:highlight>
                <a:latin typeface="Courier New"/>
                <a:ea typeface="Courier New"/>
                <a:cs typeface="Courier New"/>
                <a:sym typeface="Courier New"/>
              </a:rPr>
              <a:t> </a:t>
            </a:r>
            <a:r>
              <a:rPr lang="en" sz="1250">
                <a:solidFill>
                  <a:srgbClr val="D19A66"/>
                </a:solidFill>
                <a:highlight>
                  <a:srgbClr val="282C34"/>
                </a:highlight>
                <a:latin typeface="Courier New"/>
                <a:ea typeface="Courier New"/>
                <a:cs typeface="Courier New"/>
                <a:sym typeface="Courier New"/>
              </a:rPr>
              <a:t>1</a:t>
            </a:r>
            <a:r>
              <a:rPr lang="en" sz="1250">
                <a:solidFill>
                  <a:srgbClr val="ABB2BF"/>
                </a:solidFill>
                <a:highlight>
                  <a:srgbClr val="282C34"/>
                </a:highlight>
                <a:latin typeface="Courier New"/>
                <a:ea typeface="Courier New"/>
                <a:cs typeface="Courier New"/>
                <a:sym typeface="Courier New"/>
              </a:rPr>
              <a:t>) {</a:t>
            </a:r>
            <a:endParaRPr sz="1250">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None/>
            </a:pPr>
            <a:r>
              <a:rPr lang="en" sz="1250">
                <a:solidFill>
                  <a:srgbClr val="7F848E"/>
                </a:solidFill>
                <a:highlight>
                  <a:srgbClr val="282C34"/>
                </a:highlight>
                <a:latin typeface="Courier New"/>
                <a:ea typeface="Courier New"/>
                <a:cs typeface="Courier New"/>
                <a:sym typeface="Courier New"/>
              </a:rPr>
              <a:t>                    //INPUT JUMLAH PESANAN</a:t>
            </a:r>
            <a:endParaRPr sz="1250">
              <a:solidFill>
                <a:srgbClr val="7F848E"/>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None/>
            </a:pPr>
            <a:r>
              <a:rPr lang="en" sz="1250">
                <a:solidFill>
                  <a:srgbClr val="ABB2BF"/>
                </a:solidFill>
                <a:highlight>
                  <a:srgbClr val="282C34"/>
                </a:highlight>
                <a:latin typeface="Courier New"/>
                <a:ea typeface="Courier New"/>
                <a:cs typeface="Courier New"/>
                <a:sym typeface="Courier New"/>
              </a:rPr>
              <a:t>                    </a:t>
            </a:r>
            <a:r>
              <a:rPr lang="en" sz="1250">
                <a:solidFill>
                  <a:srgbClr val="E06C75"/>
                </a:solidFill>
                <a:highlight>
                  <a:srgbClr val="282C34"/>
                </a:highlight>
                <a:latin typeface="Courier New"/>
                <a:ea typeface="Courier New"/>
                <a:cs typeface="Courier New"/>
                <a:sym typeface="Courier New"/>
              </a:rPr>
              <a:t>cout</a:t>
            </a:r>
            <a:r>
              <a:rPr lang="en" sz="1250">
                <a:solidFill>
                  <a:srgbClr val="ABB2BF"/>
                </a:solidFill>
                <a:highlight>
                  <a:srgbClr val="282C34"/>
                </a:highlight>
                <a:latin typeface="Courier New"/>
                <a:ea typeface="Courier New"/>
                <a:cs typeface="Courier New"/>
                <a:sym typeface="Courier New"/>
              </a:rPr>
              <a:t> </a:t>
            </a:r>
            <a:r>
              <a:rPr b="1" lang="en" sz="1250">
                <a:solidFill>
                  <a:srgbClr val="61AFEF"/>
                </a:solidFill>
                <a:highlight>
                  <a:srgbClr val="282C34"/>
                </a:highlight>
                <a:latin typeface="Courier New"/>
                <a:ea typeface="Courier New"/>
                <a:cs typeface="Courier New"/>
                <a:sym typeface="Courier New"/>
              </a:rPr>
              <a:t>&lt;&lt;</a:t>
            </a:r>
            <a:r>
              <a:rPr lang="en" sz="1250">
                <a:solidFill>
                  <a:srgbClr val="ABB2BF"/>
                </a:solidFill>
                <a:highlight>
                  <a:srgbClr val="282C34"/>
                </a:highlight>
                <a:latin typeface="Courier New"/>
                <a:ea typeface="Courier New"/>
                <a:cs typeface="Courier New"/>
                <a:sym typeface="Courier New"/>
              </a:rPr>
              <a:t> </a:t>
            </a:r>
            <a:r>
              <a:rPr lang="en" sz="1250">
                <a:solidFill>
                  <a:srgbClr val="98C379"/>
                </a:solidFill>
                <a:highlight>
                  <a:srgbClr val="282C34"/>
                </a:highlight>
                <a:latin typeface="Courier New"/>
                <a:ea typeface="Courier New"/>
                <a:cs typeface="Courier New"/>
                <a:sym typeface="Courier New"/>
              </a:rPr>
              <a:t>"MASUKAN JUMLAH PESANAN : "</a:t>
            </a:r>
            <a:r>
              <a:rPr lang="en" sz="1250">
                <a:solidFill>
                  <a:srgbClr val="ABB2BF"/>
                </a:solidFill>
                <a:highlight>
                  <a:srgbClr val="282C34"/>
                </a:highlight>
                <a:latin typeface="Courier New"/>
                <a:ea typeface="Courier New"/>
                <a:cs typeface="Courier New"/>
                <a:sym typeface="Courier New"/>
              </a:rPr>
              <a:t>;</a:t>
            </a:r>
            <a:endParaRPr sz="1250">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None/>
            </a:pPr>
            <a:r>
              <a:rPr lang="en" sz="1250">
                <a:solidFill>
                  <a:srgbClr val="ABB2BF"/>
                </a:solidFill>
                <a:highlight>
                  <a:srgbClr val="282C34"/>
                </a:highlight>
                <a:latin typeface="Courier New"/>
                <a:ea typeface="Courier New"/>
                <a:cs typeface="Courier New"/>
                <a:sym typeface="Courier New"/>
              </a:rPr>
              <a:t>                    </a:t>
            </a:r>
            <a:r>
              <a:rPr lang="en" sz="1250">
                <a:solidFill>
                  <a:srgbClr val="E06C75"/>
                </a:solidFill>
                <a:highlight>
                  <a:srgbClr val="282C34"/>
                </a:highlight>
                <a:latin typeface="Courier New"/>
                <a:ea typeface="Courier New"/>
                <a:cs typeface="Courier New"/>
                <a:sym typeface="Courier New"/>
              </a:rPr>
              <a:t>cin</a:t>
            </a:r>
            <a:r>
              <a:rPr lang="en" sz="1250">
                <a:solidFill>
                  <a:srgbClr val="ABB2BF"/>
                </a:solidFill>
                <a:highlight>
                  <a:srgbClr val="282C34"/>
                </a:highlight>
                <a:latin typeface="Courier New"/>
                <a:ea typeface="Courier New"/>
                <a:cs typeface="Courier New"/>
                <a:sym typeface="Courier New"/>
              </a:rPr>
              <a:t> </a:t>
            </a:r>
            <a:r>
              <a:rPr b="1" lang="en" sz="1250">
                <a:solidFill>
                  <a:srgbClr val="61AFEF"/>
                </a:solidFill>
                <a:highlight>
                  <a:srgbClr val="282C34"/>
                </a:highlight>
                <a:latin typeface="Courier New"/>
                <a:ea typeface="Courier New"/>
                <a:cs typeface="Courier New"/>
                <a:sym typeface="Courier New"/>
              </a:rPr>
              <a:t>&gt;&gt;</a:t>
            </a:r>
            <a:r>
              <a:rPr lang="en" sz="1250">
                <a:solidFill>
                  <a:srgbClr val="ABB2BF"/>
                </a:solidFill>
                <a:highlight>
                  <a:srgbClr val="282C34"/>
                </a:highlight>
                <a:latin typeface="Courier New"/>
                <a:ea typeface="Courier New"/>
                <a:cs typeface="Courier New"/>
                <a:sym typeface="Courier New"/>
              </a:rPr>
              <a:t> </a:t>
            </a:r>
            <a:r>
              <a:rPr lang="en" sz="1250">
                <a:solidFill>
                  <a:srgbClr val="E06C75"/>
                </a:solidFill>
                <a:highlight>
                  <a:srgbClr val="282C34"/>
                </a:highlight>
                <a:latin typeface="Courier New"/>
                <a:ea typeface="Courier New"/>
                <a:cs typeface="Courier New"/>
                <a:sym typeface="Courier New"/>
              </a:rPr>
              <a:t>jmlpesan</a:t>
            </a:r>
            <a:r>
              <a:rPr lang="en" sz="1250">
                <a:solidFill>
                  <a:srgbClr val="ABB2BF"/>
                </a:solidFill>
                <a:highlight>
                  <a:srgbClr val="282C34"/>
                </a:highlight>
                <a:latin typeface="Courier New"/>
                <a:ea typeface="Courier New"/>
                <a:cs typeface="Courier New"/>
                <a:sym typeface="Courier New"/>
              </a:rPr>
              <a:t>;</a:t>
            </a:r>
            <a:endParaRPr sz="1250">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None/>
            </a:pPr>
            <a:r>
              <a:rPr lang="en" sz="1250">
                <a:solidFill>
                  <a:srgbClr val="ABB2BF"/>
                </a:solidFill>
                <a:highlight>
                  <a:srgbClr val="282C34"/>
                </a:highlight>
                <a:latin typeface="Courier New"/>
                <a:ea typeface="Courier New"/>
                <a:cs typeface="Courier New"/>
                <a:sym typeface="Courier New"/>
              </a:rPr>
              <a:t>                    </a:t>
            </a:r>
            <a:r>
              <a:rPr lang="en" sz="1250">
                <a:solidFill>
                  <a:srgbClr val="E06C75"/>
                </a:solidFill>
                <a:highlight>
                  <a:srgbClr val="282C34"/>
                </a:highlight>
                <a:latin typeface="Courier New"/>
                <a:ea typeface="Courier New"/>
                <a:cs typeface="Courier New"/>
                <a:sym typeface="Courier New"/>
              </a:rPr>
              <a:t>totaljmlqty</a:t>
            </a:r>
            <a:r>
              <a:rPr lang="en" sz="1250">
                <a:solidFill>
                  <a:srgbClr val="ABB2BF"/>
                </a:solidFill>
                <a:highlight>
                  <a:srgbClr val="282C34"/>
                </a:highlight>
                <a:latin typeface="Courier New"/>
                <a:ea typeface="Courier New"/>
                <a:cs typeface="Courier New"/>
                <a:sym typeface="Courier New"/>
              </a:rPr>
              <a:t> </a:t>
            </a:r>
            <a:r>
              <a:rPr lang="en" sz="1250">
                <a:solidFill>
                  <a:srgbClr val="C678DD"/>
                </a:solidFill>
                <a:highlight>
                  <a:srgbClr val="282C34"/>
                </a:highlight>
                <a:latin typeface="Courier New"/>
                <a:ea typeface="Courier New"/>
                <a:cs typeface="Courier New"/>
                <a:sym typeface="Courier New"/>
              </a:rPr>
              <a:t>+=</a:t>
            </a:r>
            <a:r>
              <a:rPr lang="en" sz="1250">
                <a:solidFill>
                  <a:srgbClr val="ABB2BF"/>
                </a:solidFill>
                <a:highlight>
                  <a:srgbClr val="282C34"/>
                </a:highlight>
                <a:latin typeface="Courier New"/>
                <a:ea typeface="Courier New"/>
                <a:cs typeface="Courier New"/>
                <a:sym typeface="Courier New"/>
              </a:rPr>
              <a:t> </a:t>
            </a:r>
            <a:r>
              <a:rPr lang="en" sz="1250">
                <a:solidFill>
                  <a:srgbClr val="E06C75"/>
                </a:solidFill>
                <a:highlight>
                  <a:srgbClr val="282C34"/>
                </a:highlight>
                <a:latin typeface="Courier New"/>
                <a:ea typeface="Courier New"/>
                <a:cs typeface="Courier New"/>
                <a:sym typeface="Courier New"/>
              </a:rPr>
              <a:t>jmlpesan</a:t>
            </a:r>
            <a:r>
              <a:rPr lang="en" sz="1250">
                <a:solidFill>
                  <a:srgbClr val="ABB2BF"/>
                </a:solidFill>
                <a:highlight>
                  <a:srgbClr val="282C34"/>
                </a:highlight>
                <a:latin typeface="Courier New"/>
                <a:ea typeface="Courier New"/>
                <a:cs typeface="Courier New"/>
                <a:sym typeface="Courier New"/>
              </a:rPr>
              <a:t>;</a:t>
            </a:r>
            <a:endParaRPr sz="1250">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None/>
            </a:pPr>
            <a:r>
              <a:rPr lang="en" sz="1250">
                <a:solidFill>
                  <a:srgbClr val="7F848E"/>
                </a:solidFill>
                <a:highlight>
                  <a:srgbClr val="282C34"/>
                </a:highlight>
                <a:latin typeface="Courier New"/>
                <a:ea typeface="Courier New"/>
                <a:cs typeface="Courier New"/>
                <a:sym typeface="Courier New"/>
              </a:rPr>
              <a:t>                    //MENYIMPAN SPEK BARANG</a:t>
            </a:r>
            <a:endParaRPr sz="1250">
              <a:solidFill>
                <a:srgbClr val="7F848E"/>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None/>
            </a:pPr>
            <a:r>
              <a:rPr lang="en" sz="1250">
                <a:solidFill>
                  <a:srgbClr val="ABB2BF"/>
                </a:solidFill>
                <a:highlight>
                  <a:srgbClr val="282C34"/>
                </a:highlight>
                <a:latin typeface="Courier New"/>
                <a:ea typeface="Courier New"/>
                <a:cs typeface="Courier New"/>
                <a:sym typeface="Courier New"/>
              </a:rPr>
              <a:t>                    </a:t>
            </a:r>
            <a:r>
              <a:rPr lang="en" sz="1250">
                <a:solidFill>
                  <a:srgbClr val="E06C75"/>
                </a:solidFill>
                <a:highlight>
                  <a:srgbClr val="282C34"/>
                </a:highlight>
                <a:latin typeface="Courier New"/>
                <a:ea typeface="Courier New"/>
                <a:cs typeface="Courier New"/>
                <a:sym typeface="Courier New"/>
              </a:rPr>
              <a:t>arraySpek</a:t>
            </a:r>
            <a:r>
              <a:rPr lang="en" sz="1250">
                <a:solidFill>
                  <a:srgbClr val="ABB2BF"/>
                </a:solidFill>
                <a:highlight>
                  <a:srgbClr val="282C34"/>
                </a:highlight>
                <a:latin typeface="Courier New"/>
                <a:ea typeface="Courier New"/>
                <a:cs typeface="Courier New"/>
                <a:sym typeface="Courier New"/>
              </a:rPr>
              <a:t>[</a:t>
            </a:r>
            <a:r>
              <a:rPr lang="en" sz="1250">
                <a:solidFill>
                  <a:srgbClr val="E06C75"/>
                </a:solidFill>
                <a:highlight>
                  <a:srgbClr val="282C34"/>
                </a:highlight>
                <a:latin typeface="Courier New"/>
                <a:ea typeface="Courier New"/>
                <a:cs typeface="Courier New"/>
                <a:sym typeface="Courier New"/>
              </a:rPr>
              <a:t>jmlBarang</a:t>
            </a:r>
            <a:r>
              <a:rPr lang="en" sz="1250">
                <a:solidFill>
                  <a:srgbClr val="ABB2BF"/>
                </a:solidFill>
                <a:highlight>
                  <a:srgbClr val="282C34"/>
                </a:highlight>
                <a:latin typeface="Courier New"/>
                <a:ea typeface="Courier New"/>
                <a:cs typeface="Courier New"/>
                <a:sym typeface="Courier New"/>
              </a:rPr>
              <a:t>] </a:t>
            </a:r>
            <a:r>
              <a:rPr b="1" lang="en" sz="1250">
                <a:solidFill>
                  <a:srgbClr val="61AFEF"/>
                </a:solidFill>
                <a:highlight>
                  <a:srgbClr val="282C34"/>
                </a:highlight>
                <a:latin typeface="Courier New"/>
                <a:ea typeface="Courier New"/>
                <a:cs typeface="Courier New"/>
                <a:sym typeface="Courier New"/>
              </a:rPr>
              <a:t>=</a:t>
            </a:r>
            <a:r>
              <a:rPr lang="en" sz="1250">
                <a:solidFill>
                  <a:srgbClr val="ABB2BF"/>
                </a:solidFill>
                <a:highlight>
                  <a:srgbClr val="282C34"/>
                </a:highlight>
                <a:latin typeface="Courier New"/>
                <a:ea typeface="Courier New"/>
                <a:cs typeface="Courier New"/>
                <a:sym typeface="Courier New"/>
              </a:rPr>
              <a:t> </a:t>
            </a:r>
            <a:r>
              <a:rPr lang="en" sz="1250">
                <a:solidFill>
                  <a:srgbClr val="98C379"/>
                </a:solidFill>
                <a:highlight>
                  <a:srgbClr val="282C34"/>
                </a:highlight>
                <a:latin typeface="Courier New"/>
                <a:ea typeface="Courier New"/>
                <a:cs typeface="Courier New"/>
                <a:sym typeface="Courier New"/>
              </a:rPr>
              <a:t>"Tipe:AC"</a:t>
            </a:r>
            <a:r>
              <a:rPr lang="en" sz="1250">
                <a:solidFill>
                  <a:srgbClr val="ABB2BF"/>
                </a:solidFill>
                <a:highlight>
                  <a:srgbClr val="282C34"/>
                </a:highlight>
                <a:latin typeface="Courier New"/>
                <a:ea typeface="Courier New"/>
                <a:cs typeface="Courier New"/>
                <a:sym typeface="Courier New"/>
              </a:rPr>
              <a:t>;</a:t>
            </a:r>
            <a:endParaRPr sz="1250">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None/>
            </a:pPr>
            <a:r>
              <a:rPr lang="en" sz="1250">
                <a:solidFill>
                  <a:srgbClr val="7F848E"/>
                </a:solidFill>
                <a:highlight>
                  <a:srgbClr val="282C34"/>
                </a:highlight>
                <a:latin typeface="Courier New"/>
                <a:ea typeface="Courier New"/>
                <a:cs typeface="Courier New"/>
                <a:sym typeface="Courier New"/>
              </a:rPr>
              <a:t>                    //MENYIMPAH BANYAK PESANAN</a:t>
            </a:r>
            <a:endParaRPr sz="1250">
              <a:solidFill>
                <a:srgbClr val="7F848E"/>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None/>
            </a:pPr>
            <a:r>
              <a:rPr lang="en" sz="1250">
                <a:solidFill>
                  <a:srgbClr val="ABB2BF"/>
                </a:solidFill>
                <a:highlight>
                  <a:srgbClr val="282C34"/>
                </a:highlight>
                <a:latin typeface="Courier New"/>
                <a:ea typeface="Courier New"/>
                <a:cs typeface="Courier New"/>
                <a:sym typeface="Courier New"/>
              </a:rPr>
              <a:t>                    </a:t>
            </a:r>
            <a:r>
              <a:rPr lang="en" sz="1250">
                <a:solidFill>
                  <a:srgbClr val="E06C75"/>
                </a:solidFill>
                <a:highlight>
                  <a:srgbClr val="282C34"/>
                </a:highlight>
                <a:latin typeface="Courier New"/>
                <a:ea typeface="Courier New"/>
                <a:cs typeface="Courier New"/>
                <a:sym typeface="Courier New"/>
              </a:rPr>
              <a:t>arrayPesanan</a:t>
            </a:r>
            <a:r>
              <a:rPr lang="en" sz="1250">
                <a:solidFill>
                  <a:srgbClr val="ABB2BF"/>
                </a:solidFill>
                <a:highlight>
                  <a:srgbClr val="282C34"/>
                </a:highlight>
                <a:latin typeface="Courier New"/>
                <a:ea typeface="Courier New"/>
                <a:cs typeface="Courier New"/>
                <a:sym typeface="Courier New"/>
              </a:rPr>
              <a:t>[</a:t>
            </a:r>
            <a:r>
              <a:rPr lang="en" sz="1250">
                <a:solidFill>
                  <a:srgbClr val="E06C75"/>
                </a:solidFill>
                <a:highlight>
                  <a:srgbClr val="282C34"/>
                </a:highlight>
                <a:latin typeface="Courier New"/>
                <a:ea typeface="Courier New"/>
                <a:cs typeface="Courier New"/>
                <a:sym typeface="Courier New"/>
              </a:rPr>
              <a:t>jmlBarang</a:t>
            </a:r>
            <a:r>
              <a:rPr lang="en" sz="1250">
                <a:solidFill>
                  <a:srgbClr val="ABB2BF"/>
                </a:solidFill>
                <a:highlight>
                  <a:srgbClr val="282C34"/>
                </a:highlight>
                <a:latin typeface="Courier New"/>
                <a:ea typeface="Courier New"/>
                <a:cs typeface="Courier New"/>
                <a:sym typeface="Courier New"/>
              </a:rPr>
              <a:t>] </a:t>
            </a:r>
            <a:r>
              <a:rPr lang="en" sz="1250">
                <a:solidFill>
                  <a:srgbClr val="C678DD"/>
                </a:solidFill>
                <a:highlight>
                  <a:srgbClr val="282C34"/>
                </a:highlight>
                <a:latin typeface="Courier New"/>
                <a:ea typeface="Courier New"/>
                <a:cs typeface="Courier New"/>
                <a:sym typeface="Courier New"/>
              </a:rPr>
              <a:t>=</a:t>
            </a:r>
            <a:r>
              <a:rPr lang="en" sz="1250">
                <a:solidFill>
                  <a:srgbClr val="ABB2BF"/>
                </a:solidFill>
                <a:highlight>
                  <a:srgbClr val="282C34"/>
                </a:highlight>
                <a:latin typeface="Courier New"/>
                <a:ea typeface="Courier New"/>
                <a:cs typeface="Courier New"/>
                <a:sym typeface="Courier New"/>
              </a:rPr>
              <a:t> </a:t>
            </a:r>
            <a:r>
              <a:rPr lang="en" sz="1250">
                <a:solidFill>
                  <a:srgbClr val="E06C75"/>
                </a:solidFill>
                <a:highlight>
                  <a:srgbClr val="282C34"/>
                </a:highlight>
                <a:latin typeface="Courier New"/>
                <a:ea typeface="Courier New"/>
                <a:cs typeface="Courier New"/>
                <a:sym typeface="Courier New"/>
              </a:rPr>
              <a:t>jmlpesan</a:t>
            </a:r>
            <a:r>
              <a:rPr lang="en" sz="1250">
                <a:solidFill>
                  <a:srgbClr val="ABB2BF"/>
                </a:solidFill>
                <a:highlight>
                  <a:srgbClr val="282C34"/>
                </a:highlight>
                <a:latin typeface="Courier New"/>
                <a:ea typeface="Courier New"/>
                <a:cs typeface="Courier New"/>
                <a:sym typeface="Courier New"/>
              </a:rPr>
              <a:t>;</a:t>
            </a:r>
            <a:endParaRPr sz="1250">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None/>
            </a:pPr>
            <a:r>
              <a:rPr lang="en" sz="1250">
                <a:solidFill>
                  <a:srgbClr val="7F848E"/>
                </a:solidFill>
                <a:highlight>
                  <a:srgbClr val="282C34"/>
                </a:highlight>
                <a:latin typeface="Courier New"/>
                <a:ea typeface="Courier New"/>
                <a:cs typeface="Courier New"/>
                <a:sym typeface="Courier New"/>
              </a:rPr>
              <a:t>                    //MENAMBAHKAN TOTAL HARGA</a:t>
            </a:r>
            <a:endParaRPr sz="1250">
              <a:solidFill>
                <a:srgbClr val="7F848E"/>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None/>
            </a:pPr>
            <a:r>
              <a:rPr lang="en" sz="1250">
                <a:solidFill>
                  <a:srgbClr val="ABB2BF"/>
                </a:solidFill>
                <a:highlight>
                  <a:srgbClr val="282C34"/>
                </a:highlight>
                <a:latin typeface="Courier New"/>
                <a:ea typeface="Courier New"/>
                <a:cs typeface="Courier New"/>
                <a:sym typeface="Courier New"/>
              </a:rPr>
              <a:t>                    </a:t>
            </a:r>
            <a:r>
              <a:rPr lang="en" sz="1250">
                <a:solidFill>
                  <a:srgbClr val="E06C75"/>
                </a:solidFill>
                <a:highlight>
                  <a:srgbClr val="282C34"/>
                </a:highlight>
                <a:latin typeface="Courier New"/>
                <a:ea typeface="Courier New"/>
                <a:cs typeface="Courier New"/>
                <a:sym typeface="Courier New"/>
              </a:rPr>
              <a:t>totalHarga</a:t>
            </a:r>
            <a:r>
              <a:rPr lang="en" sz="1250">
                <a:solidFill>
                  <a:srgbClr val="ABB2BF"/>
                </a:solidFill>
                <a:highlight>
                  <a:srgbClr val="282C34"/>
                </a:highlight>
                <a:latin typeface="Courier New"/>
                <a:ea typeface="Courier New"/>
                <a:cs typeface="Courier New"/>
                <a:sym typeface="Courier New"/>
              </a:rPr>
              <a:t> </a:t>
            </a:r>
            <a:r>
              <a:rPr lang="en" sz="1250">
                <a:solidFill>
                  <a:srgbClr val="C678DD"/>
                </a:solidFill>
                <a:highlight>
                  <a:srgbClr val="282C34"/>
                </a:highlight>
                <a:latin typeface="Courier New"/>
                <a:ea typeface="Courier New"/>
                <a:cs typeface="Courier New"/>
                <a:sym typeface="Courier New"/>
              </a:rPr>
              <a:t>+=</a:t>
            </a:r>
            <a:r>
              <a:rPr lang="en" sz="1250">
                <a:solidFill>
                  <a:srgbClr val="ABB2BF"/>
                </a:solidFill>
                <a:highlight>
                  <a:srgbClr val="282C34"/>
                </a:highlight>
                <a:latin typeface="Courier New"/>
                <a:ea typeface="Courier New"/>
                <a:cs typeface="Courier New"/>
                <a:sym typeface="Courier New"/>
              </a:rPr>
              <a:t> </a:t>
            </a:r>
            <a:r>
              <a:rPr lang="en" sz="1250">
                <a:solidFill>
                  <a:srgbClr val="D19A66"/>
                </a:solidFill>
                <a:highlight>
                  <a:srgbClr val="282C34"/>
                </a:highlight>
                <a:latin typeface="Courier New"/>
                <a:ea typeface="Courier New"/>
                <a:cs typeface="Courier New"/>
                <a:sym typeface="Courier New"/>
              </a:rPr>
              <a:t>1000000</a:t>
            </a:r>
            <a:r>
              <a:rPr lang="en" sz="1250">
                <a:solidFill>
                  <a:srgbClr val="ABB2BF"/>
                </a:solidFill>
                <a:highlight>
                  <a:srgbClr val="282C34"/>
                </a:highlight>
                <a:latin typeface="Courier New"/>
                <a:ea typeface="Courier New"/>
                <a:cs typeface="Courier New"/>
                <a:sym typeface="Courier New"/>
              </a:rPr>
              <a:t> </a:t>
            </a:r>
            <a:r>
              <a:rPr lang="en" sz="1250">
                <a:solidFill>
                  <a:srgbClr val="56B6C2"/>
                </a:solidFill>
                <a:highlight>
                  <a:srgbClr val="282C34"/>
                </a:highlight>
                <a:latin typeface="Courier New"/>
                <a:ea typeface="Courier New"/>
                <a:cs typeface="Courier New"/>
                <a:sym typeface="Courier New"/>
              </a:rPr>
              <a:t>*</a:t>
            </a:r>
            <a:r>
              <a:rPr lang="en" sz="1250">
                <a:solidFill>
                  <a:srgbClr val="ABB2BF"/>
                </a:solidFill>
                <a:highlight>
                  <a:srgbClr val="282C34"/>
                </a:highlight>
                <a:latin typeface="Courier New"/>
                <a:ea typeface="Courier New"/>
                <a:cs typeface="Courier New"/>
                <a:sym typeface="Courier New"/>
              </a:rPr>
              <a:t> </a:t>
            </a:r>
            <a:r>
              <a:rPr lang="en" sz="1250">
                <a:solidFill>
                  <a:srgbClr val="E06C75"/>
                </a:solidFill>
                <a:highlight>
                  <a:srgbClr val="282C34"/>
                </a:highlight>
                <a:latin typeface="Courier New"/>
                <a:ea typeface="Courier New"/>
                <a:cs typeface="Courier New"/>
                <a:sym typeface="Courier New"/>
              </a:rPr>
              <a:t>jmlpesan</a:t>
            </a:r>
            <a:r>
              <a:rPr lang="en" sz="1250">
                <a:solidFill>
                  <a:srgbClr val="ABB2BF"/>
                </a:solidFill>
                <a:highlight>
                  <a:srgbClr val="282C34"/>
                </a:highlight>
                <a:latin typeface="Courier New"/>
                <a:ea typeface="Courier New"/>
                <a:cs typeface="Courier New"/>
                <a:sym typeface="Courier New"/>
              </a:rPr>
              <a:t>;</a:t>
            </a:r>
            <a:endParaRPr sz="1250">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None/>
            </a:pPr>
            <a:r>
              <a:rPr lang="en" sz="1250">
                <a:solidFill>
                  <a:srgbClr val="ABB2BF"/>
                </a:solidFill>
                <a:highlight>
                  <a:srgbClr val="282C34"/>
                </a:highlight>
                <a:latin typeface="Courier New"/>
                <a:ea typeface="Courier New"/>
                <a:cs typeface="Courier New"/>
                <a:sym typeface="Courier New"/>
              </a:rPr>
              <a:t>                }</a:t>
            </a:r>
            <a:endParaRPr sz="1250">
              <a:solidFill>
                <a:srgbClr val="ABB2BF"/>
              </a:solidFill>
              <a:highlight>
                <a:srgbClr val="282C34"/>
              </a:highlight>
              <a:latin typeface="Courier New"/>
              <a:ea typeface="Courier New"/>
              <a:cs typeface="Courier New"/>
              <a:sym typeface="Courier New"/>
            </a:endParaRPr>
          </a:p>
          <a:p>
            <a:pPr indent="0" lvl="0" marL="0" rtl="0" algn="l">
              <a:lnSpc>
                <a:spcPct val="95000"/>
              </a:lnSpc>
              <a:spcBef>
                <a:spcPts val="0"/>
              </a:spcBef>
              <a:spcAft>
                <a:spcPts val="12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8"/>
          <p:cNvSpPr txBox="1"/>
          <p:nvPr>
            <p:ph idx="1" type="body"/>
          </p:nvPr>
        </p:nvSpPr>
        <p:spPr>
          <a:xfrm>
            <a:off x="729450" y="1479950"/>
            <a:ext cx="7688700" cy="2859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Kode di atas berfungsi sebagai logika bercabang  jika pilihan  == 2 dan pilihspek == 1</a:t>
            </a:r>
            <a:endParaRPr/>
          </a:p>
          <a:p>
            <a:pPr indent="-311150" lvl="0" marL="457200" rtl="0" algn="l">
              <a:spcBef>
                <a:spcPts val="0"/>
              </a:spcBef>
              <a:spcAft>
                <a:spcPts val="0"/>
              </a:spcAft>
              <a:buSzPts val="1300"/>
              <a:buChar char="●"/>
            </a:pPr>
            <a:r>
              <a:rPr lang="en"/>
              <a:t>Menampilkan output jumlah pesanan</a:t>
            </a:r>
            <a:endParaRPr/>
          </a:p>
          <a:p>
            <a:pPr indent="-311150" lvl="0" marL="457200" rtl="0" algn="l">
              <a:spcBef>
                <a:spcPts val="0"/>
              </a:spcBef>
              <a:spcAft>
                <a:spcPts val="0"/>
              </a:spcAft>
              <a:buSzPts val="1300"/>
              <a:buChar char="●"/>
            </a:pPr>
            <a:r>
              <a:rPr lang="en"/>
              <a:t>Menyimpan input jmlpesan</a:t>
            </a:r>
            <a:endParaRPr/>
          </a:p>
          <a:p>
            <a:pPr indent="-311150" lvl="0" marL="457200" rtl="0" algn="l">
              <a:spcBef>
                <a:spcPts val="0"/>
              </a:spcBef>
              <a:spcAft>
                <a:spcPts val="0"/>
              </a:spcAft>
              <a:buSzPts val="1300"/>
              <a:buChar char="●"/>
            </a:pPr>
            <a:r>
              <a:rPr lang="en"/>
              <a:t>Menambahkan totaljmlqty</a:t>
            </a:r>
            <a:endParaRPr/>
          </a:p>
          <a:p>
            <a:pPr indent="-311150" lvl="0" marL="457200" rtl="0" algn="l">
              <a:spcBef>
                <a:spcPts val="0"/>
              </a:spcBef>
              <a:spcAft>
                <a:spcPts val="0"/>
              </a:spcAft>
              <a:buSzPts val="1300"/>
              <a:buChar char="●"/>
            </a:pPr>
            <a:r>
              <a:rPr lang="en"/>
              <a:t>Menambakan Warna/Tipe Barang  ke arraySpek</a:t>
            </a:r>
            <a:endParaRPr/>
          </a:p>
          <a:p>
            <a:pPr indent="-311150" lvl="0" marL="457200" rtl="0" algn="l">
              <a:spcBef>
                <a:spcPts val="0"/>
              </a:spcBef>
              <a:spcAft>
                <a:spcPts val="0"/>
              </a:spcAft>
              <a:buSzPts val="1300"/>
              <a:buChar char="●"/>
            </a:pPr>
            <a:r>
              <a:rPr lang="en"/>
              <a:t>Menyimpan  banyak pesanan ke arrayPesanan</a:t>
            </a:r>
            <a:endParaRPr/>
          </a:p>
          <a:p>
            <a:pPr indent="-311150" lvl="0" marL="457200" rtl="0" algn="l">
              <a:spcBef>
                <a:spcPts val="0"/>
              </a:spcBef>
              <a:spcAft>
                <a:spcPts val="0"/>
              </a:spcAft>
              <a:buSzPts val="1300"/>
              <a:buChar char="●"/>
            </a:pPr>
            <a:r>
              <a:rPr lang="en"/>
              <a:t>Menambahkan Total Harga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294" name="Google Shape;294;p49"/>
          <p:cNvSpPr txBox="1"/>
          <p:nvPr>
            <p:ph idx="1" type="body"/>
          </p:nvPr>
        </p:nvSpPr>
        <p:spPr>
          <a:xfrm>
            <a:off x="729450" y="2078875"/>
            <a:ext cx="7688700" cy="2694600"/>
          </a:xfrm>
          <a:prstGeom prst="rect">
            <a:avLst/>
          </a:prstGeom>
        </p:spPr>
        <p:txBody>
          <a:bodyPr anchorCtr="0" anchor="t" bIns="91425" lIns="91425" spcFirstLastPara="1" rIns="91425" wrap="square" tIns="91425">
            <a:noAutofit/>
          </a:bodyPr>
          <a:lstStyle/>
          <a:p>
            <a:pPr indent="0" lvl="0" marL="0" rtl="0" algn="l">
              <a:lnSpc>
                <a:spcPct val="115714"/>
              </a:lnSpc>
              <a:spcBef>
                <a:spcPts val="0"/>
              </a:spcBef>
              <a:spcAft>
                <a:spcPts val="0"/>
              </a:spcAft>
              <a:buSzPts val="852"/>
              <a:buNone/>
            </a:pPr>
            <a:r>
              <a:rPr lang="en" sz="1113">
                <a:solidFill>
                  <a:srgbClr val="C678DD"/>
                </a:solidFill>
                <a:highlight>
                  <a:srgbClr val="282C34"/>
                </a:highlight>
                <a:latin typeface="Courier New"/>
                <a:ea typeface="Courier New"/>
                <a:cs typeface="Courier New"/>
                <a:sym typeface="Courier New"/>
              </a:rPr>
              <a:t>else</a:t>
            </a:r>
            <a:r>
              <a:rPr lang="en" sz="1113">
                <a:solidFill>
                  <a:srgbClr val="ABB2BF"/>
                </a:solidFill>
                <a:highlight>
                  <a:srgbClr val="282C34"/>
                </a:highlight>
                <a:latin typeface="Courier New"/>
                <a:ea typeface="Courier New"/>
                <a:cs typeface="Courier New"/>
                <a:sym typeface="Courier New"/>
              </a:rPr>
              <a:t> </a:t>
            </a:r>
            <a:r>
              <a:rPr lang="en" sz="1113">
                <a:solidFill>
                  <a:srgbClr val="C678DD"/>
                </a:solidFill>
                <a:highlight>
                  <a:srgbClr val="282C34"/>
                </a:highlight>
                <a:latin typeface="Courier New"/>
                <a:ea typeface="Courier New"/>
                <a:cs typeface="Courier New"/>
                <a:sym typeface="Courier New"/>
              </a:rPr>
              <a:t>if</a:t>
            </a:r>
            <a:r>
              <a:rPr lang="en" sz="1113">
                <a:solidFill>
                  <a:srgbClr val="ABB2BF"/>
                </a:solidFill>
                <a:highlight>
                  <a:srgbClr val="282C34"/>
                </a:highlight>
                <a:latin typeface="Courier New"/>
                <a:ea typeface="Courier New"/>
                <a:cs typeface="Courier New"/>
                <a:sym typeface="Courier New"/>
              </a:rPr>
              <a:t> (</a:t>
            </a:r>
            <a:r>
              <a:rPr lang="en" sz="1113">
                <a:solidFill>
                  <a:srgbClr val="E06C75"/>
                </a:solidFill>
                <a:highlight>
                  <a:srgbClr val="282C34"/>
                </a:highlight>
                <a:latin typeface="Courier New"/>
                <a:ea typeface="Courier New"/>
                <a:cs typeface="Courier New"/>
                <a:sym typeface="Courier New"/>
              </a:rPr>
              <a:t>pilihspek</a:t>
            </a:r>
            <a:r>
              <a:rPr lang="en" sz="1113">
                <a:solidFill>
                  <a:srgbClr val="ABB2BF"/>
                </a:solidFill>
                <a:highlight>
                  <a:srgbClr val="282C34"/>
                </a:highlight>
                <a:latin typeface="Courier New"/>
                <a:ea typeface="Courier New"/>
                <a:cs typeface="Courier New"/>
                <a:sym typeface="Courier New"/>
              </a:rPr>
              <a:t> </a:t>
            </a:r>
            <a:r>
              <a:rPr lang="en" sz="1113">
                <a:solidFill>
                  <a:srgbClr val="C678DD"/>
                </a:solidFill>
                <a:highlight>
                  <a:srgbClr val="282C34"/>
                </a:highlight>
                <a:latin typeface="Courier New"/>
                <a:ea typeface="Courier New"/>
                <a:cs typeface="Courier New"/>
                <a:sym typeface="Courier New"/>
              </a:rPr>
              <a:t>==</a:t>
            </a:r>
            <a:r>
              <a:rPr lang="en" sz="1113">
                <a:solidFill>
                  <a:srgbClr val="ABB2BF"/>
                </a:solidFill>
                <a:highlight>
                  <a:srgbClr val="282C34"/>
                </a:highlight>
                <a:latin typeface="Courier New"/>
                <a:ea typeface="Courier New"/>
                <a:cs typeface="Courier New"/>
                <a:sym typeface="Courier New"/>
              </a:rPr>
              <a:t> </a:t>
            </a:r>
            <a:r>
              <a:rPr lang="en" sz="1113">
                <a:solidFill>
                  <a:srgbClr val="D19A66"/>
                </a:solidFill>
                <a:highlight>
                  <a:srgbClr val="282C34"/>
                </a:highlight>
                <a:latin typeface="Courier New"/>
                <a:ea typeface="Courier New"/>
                <a:cs typeface="Courier New"/>
                <a:sym typeface="Courier New"/>
              </a:rPr>
              <a:t>2</a:t>
            </a:r>
            <a:r>
              <a:rPr lang="en" sz="1113">
                <a:solidFill>
                  <a:srgbClr val="ABB2BF"/>
                </a:solidFill>
                <a:highlight>
                  <a:srgbClr val="282C34"/>
                </a:highlight>
                <a:latin typeface="Courier New"/>
                <a:ea typeface="Courier New"/>
                <a:cs typeface="Courier New"/>
                <a:sym typeface="Courier New"/>
              </a:rPr>
              <a:t>)</a:t>
            </a:r>
            <a:endParaRPr sz="1113">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852"/>
              <a:buNone/>
            </a:pPr>
            <a:r>
              <a:rPr lang="en" sz="1113">
                <a:solidFill>
                  <a:srgbClr val="ABB2BF"/>
                </a:solidFill>
                <a:highlight>
                  <a:srgbClr val="282C34"/>
                </a:highlight>
                <a:latin typeface="Courier New"/>
                <a:ea typeface="Courier New"/>
                <a:cs typeface="Courier New"/>
                <a:sym typeface="Courier New"/>
              </a:rPr>
              <a:t>                {</a:t>
            </a:r>
            <a:endParaRPr sz="1113">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852"/>
              <a:buNone/>
            </a:pPr>
            <a:r>
              <a:rPr lang="en" sz="1113">
                <a:solidFill>
                  <a:srgbClr val="7F848E"/>
                </a:solidFill>
                <a:highlight>
                  <a:srgbClr val="282C34"/>
                </a:highlight>
                <a:latin typeface="Courier New"/>
                <a:ea typeface="Courier New"/>
                <a:cs typeface="Courier New"/>
                <a:sym typeface="Courier New"/>
              </a:rPr>
              <a:t>                    //INPUT JUMLAH PESANAN</a:t>
            </a:r>
            <a:endParaRPr sz="1113">
              <a:solidFill>
                <a:srgbClr val="7F848E"/>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852"/>
              <a:buNone/>
            </a:pPr>
            <a:r>
              <a:rPr lang="en" sz="1113">
                <a:solidFill>
                  <a:srgbClr val="ABB2BF"/>
                </a:solidFill>
                <a:highlight>
                  <a:srgbClr val="282C34"/>
                </a:highlight>
                <a:latin typeface="Courier New"/>
                <a:ea typeface="Courier New"/>
                <a:cs typeface="Courier New"/>
                <a:sym typeface="Courier New"/>
              </a:rPr>
              <a:t>                    </a:t>
            </a:r>
            <a:r>
              <a:rPr lang="en" sz="1113">
                <a:solidFill>
                  <a:srgbClr val="E06C75"/>
                </a:solidFill>
                <a:highlight>
                  <a:srgbClr val="282C34"/>
                </a:highlight>
                <a:latin typeface="Courier New"/>
                <a:ea typeface="Courier New"/>
                <a:cs typeface="Courier New"/>
                <a:sym typeface="Courier New"/>
              </a:rPr>
              <a:t>cout</a:t>
            </a:r>
            <a:r>
              <a:rPr lang="en" sz="1113">
                <a:solidFill>
                  <a:srgbClr val="ABB2BF"/>
                </a:solidFill>
                <a:highlight>
                  <a:srgbClr val="282C34"/>
                </a:highlight>
                <a:latin typeface="Courier New"/>
                <a:ea typeface="Courier New"/>
                <a:cs typeface="Courier New"/>
                <a:sym typeface="Courier New"/>
              </a:rPr>
              <a:t> </a:t>
            </a:r>
            <a:r>
              <a:rPr b="1" lang="en" sz="1113">
                <a:solidFill>
                  <a:srgbClr val="61AFEF"/>
                </a:solidFill>
                <a:highlight>
                  <a:srgbClr val="282C34"/>
                </a:highlight>
                <a:latin typeface="Courier New"/>
                <a:ea typeface="Courier New"/>
                <a:cs typeface="Courier New"/>
                <a:sym typeface="Courier New"/>
              </a:rPr>
              <a:t>&lt;&lt;</a:t>
            </a:r>
            <a:r>
              <a:rPr lang="en" sz="1113">
                <a:solidFill>
                  <a:srgbClr val="ABB2BF"/>
                </a:solidFill>
                <a:highlight>
                  <a:srgbClr val="282C34"/>
                </a:highlight>
                <a:latin typeface="Courier New"/>
                <a:ea typeface="Courier New"/>
                <a:cs typeface="Courier New"/>
                <a:sym typeface="Courier New"/>
              </a:rPr>
              <a:t> </a:t>
            </a:r>
            <a:r>
              <a:rPr lang="en" sz="1113">
                <a:solidFill>
                  <a:srgbClr val="98C379"/>
                </a:solidFill>
                <a:highlight>
                  <a:srgbClr val="282C34"/>
                </a:highlight>
                <a:latin typeface="Courier New"/>
                <a:ea typeface="Courier New"/>
                <a:cs typeface="Courier New"/>
                <a:sym typeface="Courier New"/>
              </a:rPr>
              <a:t>"MASUKAN JUMLAH PESANAN : "</a:t>
            </a:r>
            <a:r>
              <a:rPr lang="en" sz="1113">
                <a:solidFill>
                  <a:srgbClr val="ABB2BF"/>
                </a:solidFill>
                <a:highlight>
                  <a:srgbClr val="282C34"/>
                </a:highlight>
                <a:latin typeface="Courier New"/>
                <a:ea typeface="Courier New"/>
                <a:cs typeface="Courier New"/>
                <a:sym typeface="Courier New"/>
              </a:rPr>
              <a:t>;</a:t>
            </a:r>
            <a:endParaRPr sz="1113">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852"/>
              <a:buNone/>
            </a:pPr>
            <a:r>
              <a:rPr lang="en" sz="1113">
                <a:solidFill>
                  <a:srgbClr val="ABB2BF"/>
                </a:solidFill>
                <a:highlight>
                  <a:srgbClr val="282C34"/>
                </a:highlight>
                <a:latin typeface="Courier New"/>
                <a:ea typeface="Courier New"/>
                <a:cs typeface="Courier New"/>
                <a:sym typeface="Courier New"/>
              </a:rPr>
              <a:t>                    </a:t>
            </a:r>
            <a:r>
              <a:rPr lang="en" sz="1113">
                <a:solidFill>
                  <a:srgbClr val="E06C75"/>
                </a:solidFill>
                <a:highlight>
                  <a:srgbClr val="282C34"/>
                </a:highlight>
                <a:latin typeface="Courier New"/>
                <a:ea typeface="Courier New"/>
                <a:cs typeface="Courier New"/>
                <a:sym typeface="Courier New"/>
              </a:rPr>
              <a:t>cin</a:t>
            </a:r>
            <a:r>
              <a:rPr lang="en" sz="1113">
                <a:solidFill>
                  <a:srgbClr val="ABB2BF"/>
                </a:solidFill>
                <a:highlight>
                  <a:srgbClr val="282C34"/>
                </a:highlight>
                <a:latin typeface="Courier New"/>
                <a:ea typeface="Courier New"/>
                <a:cs typeface="Courier New"/>
                <a:sym typeface="Courier New"/>
              </a:rPr>
              <a:t> </a:t>
            </a:r>
            <a:r>
              <a:rPr b="1" lang="en" sz="1113">
                <a:solidFill>
                  <a:srgbClr val="61AFEF"/>
                </a:solidFill>
                <a:highlight>
                  <a:srgbClr val="282C34"/>
                </a:highlight>
                <a:latin typeface="Courier New"/>
                <a:ea typeface="Courier New"/>
                <a:cs typeface="Courier New"/>
                <a:sym typeface="Courier New"/>
              </a:rPr>
              <a:t>&gt;&gt;</a:t>
            </a:r>
            <a:r>
              <a:rPr lang="en" sz="1113">
                <a:solidFill>
                  <a:srgbClr val="ABB2BF"/>
                </a:solidFill>
                <a:highlight>
                  <a:srgbClr val="282C34"/>
                </a:highlight>
                <a:latin typeface="Courier New"/>
                <a:ea typeface="Courier New"/>
                <a:cs typeface="Courier New"/>
                <a:sym typeface="Courier New"/>
              </a:rPr>
              <a:t> </a:t>
            </a:r>
            <a:r>
              <a:rPr lang="en" sz="1113">
                <a:solidFill>
                  <a:srgbClr val="E06C75"/>
                </a:solidFill>
                <a:highlight>
                  <a:srgbClr val="282C34"/>
                </a:highlight>
                <a:latin typeface="Courier New"/>
                <a:ea typeface="Courier New"/>
                <a:cs typeface="Courier New"/>
                <a:sym typeface="Courier New"/>
              </a:rPr>
              <a:t>jmlpesan</a:t>
            </a:r>
            <a:r>
              <a:rPr lang="en" sz="1113">
                <a:solidFill>
                  <a:srgbClr val="ABB2BF"/>
                </a:solidFill>
                <a:highlight>
                  <a:srgbClr val="282C34"/>
                </a:highlight>
                <a:latin typeface="Courier New"/>
                <a:ea typeface="Courier New"/>
                <a:cs typeface="Courier New"/>
                <a:sym typeface="Courier New"/>
              </a:rPr>
              <a:t>;</a:t>
            </a:r>
            <a:endParaRPr sz="1113">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852"/>
              <a:buNone/>
            </a:pPr>
            <a:r>
              <a:rPr lang="en" sz="1113">
                <a:solidFill>
                  <a:srgbClr val="ABB2BF"/>
                </a:solidFill>
                <a:highlight>
                  <a:srgbClr val="282C34"/>
                </a:highlight>
                <a:latin typeface="Courier New"/>
                <a:ea typeface="Courier New"/>
                <a:cs typeface="Courier New"/>
                <a:sym typeface="Courier New"/>
              </a:rPr>
              <a:t>                    </a:t>
            </a:r>
            <a:r>
              <a:rPr lang="en" sz="1113">
                <a:solidFill>
                  <a:srgbClr val="E06C75"/>
                </a:solidFill>
                <a:highlight>
                  <a:srgbClr val="282C34"/>
                </a:highlight>
                <a:latin typeface="Courier New"/>
                <a:ea typeface="Courier New"/>
                <a:cs typeface="Courier New"/>
                <a:sym typeface="Courier New"/>
              </a:rPr>
              <a:t>totaljmlqty</a:t>
            </a:r>
            <a:r>
              <a:rPr lang="en" sz="1113">
                <a:solidFill>
                  <a:srgbClr val="ABB2BF"/>
                </a:solidFill>
                <a:highlight>
                  <a:srgbClr val="282C34"/>
                </a:highlight>
                <a:latin typeface="Courier New"/>
                <a:ea typeface="Courier New"/>
                <a:cs typeface="Courier New"/>
                <a:sym typeface="Courier New"/>
              </a:rPr>
              <a:t> </a:t>
            </a:r>
            <a:r>
              <a:rPr lang="en" sz="1113">
                <a:solidFill>
                  <a:srgbClr val="C678DD"/>
                </a:solidFill>
                <a:highlight>
                  <a:srgbClr val="282C34"/>
                </a:highlight>
                <a:latin typeface="Courier New"/>
                <a:ea typeface="Courier New"/>
                <a:cs typeface="Courier New"/>
                <a:sym typeface="Courier New"/>
              </a:rPr>
              <a:t>+=</a:t>
            </a:r>
            <a:r>
              <a:rPr lang="en" sz="1113">
                <a:solidFill>
                  <a:srgbClr val="ABB2BF"/>
                </a:solidFill>
                <a:highlight>
                  <a:srgbClr val="282C34"/>
                </a:highlight>
                <a:latin typeface="Courier New"/>
                <a:ea typeface="Courier New"/>
                <a:cs typeface="Courier New"/>
                <a:sym typeface="Courier New"/>
              </a:rPr>
              <a:t> </a:t>
            </a:r>
            <a:r>
              <a:rPr lang="en" sz="1113">
                <a:solidFill>
                  <a:srgbClr val="E06C75"/>
                </a:solidFill>
                <a:highlight>
                  <a:srgbClr val="282C34"/>
                </a:highlight>
                <a:latin typeface="Courier New"/>
                <a:ea typeface="Courier New"/>
                <a:cs typeface="Courier New"/>
                <a:sym typeface="Courier New"/>
              </a:rPr>
              <a:t>jmlpesan</a:t>
            </a:r>
            <a:r>
              <a:rPr lang="en" sz="1113">
                <a:solidFill>
                  <a:srgbClr val="ABB2BF"/>
                </a:solidFill>
                <a:highlight>
                  <a:srgbClr val="282C34"/>
                </a:highlight>
                <a:latin typeface="Courier New"/>
                <a:ea typeface="Courier New"/>
                <a:cs typeface="Courier New"/>
                <a:sym typeface="Courier New"/>
              </a:rPr>
              <a:t>;</a:t>
            </a:r>
            <a:endParaRPr sz="1113">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852"/>
              <a:buNone/>
            </a:pPr>
            <a:r>
              <a:rPr lang="en" sz="1113">
                <a:solidFill>
                  <a:srgbClr val="7F848E"/>
                </a:solidFill>
                <a:highlight>
                  <a:srgbClr val="282C34"/>
                </a:highlight>
                <a:latin typeface="Courier New"/>
                <a:ea typeface="Courier New"/>
                <a:cs typeface="Courier New"/>
                <a:sym typeface="Courier New"/>
              </a:rPr>
              <a:t>                    //MENYIMPAN SPEK BARANG</a:t>
            </a:r>
            <a:endParaRPr sz="1113">
              <a:solidFill>
                <a:srgbClr val="7F848E"/>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852"/>
              <a:buNone/>
            </a:pPr>
            <a:r>
              <a:rPr lang="en" sz="1113">
                <a:solidFill>
                  <a:srgbClr val="ABB2BF"/>
                </a:solidFill>
                <a:highlight>
                  <a:srgbClr val="282C34"/>
                </a:highlight>
                <a:latin typeface="Courier New"/>
                <a:ea typeface="Courier New"/>
                <a:cs typeface="Courier New"/>
                <a:sym typeface="Courier New"/>
              </a:rPr>
              <a:t>                    </a:t>
            </a:r>
            <a:r>
              <a:rPr lang="en" sz="1113">
                <a:solidFill>
                  <a:srgbClr val="E06C75"/>
                </a:solidFill>
                <a:highlight>
                  <a:srgbClr val="282C34"/>
                </a:highlight>
                <a:latin typeface="Courier New"/>
                <a:ea typeface="Courier New"/>
                <a:cs typeface="Courier New"/>
                <a:sym typeface="Courier New"/>
              </a:rPr>
              <a:t>arraySpek</a:t>
            </a:r>
            <a:r>
              <a:rPr lang="en" sz="1113">
                <a:solidFill>
                  <a:srgbClr val="ABB2BF"/>
                </a:solidFill>
                <a:highlight>
                  <a:srgbClr val="282C34"/>
                </a:highlight>
                <a:latin typeface="Courier New"/>
                <a:ea typeface="Courier New"/>
                <a:cs typeface="Courier New"/>
                <a:sym typeface="Courier New"/>
              </a:rPr>
              <a:t>[</a:t>
            </a:r>
            <a:r>
              <a:rPr lang="en" sz="1113">
                <a:solidFill>
                  <a:srgbClr val="E06C75"/>
                </a:solidFill>
                <a:highlight>
                  <a:srgbClr val="282C34"/>
                </a:highlight>
                <a:latin typeface="Courier New"/>
                <a:ea typeface="Courier New"/>
                <a:cs typeface="Courier New"/>
                <a:sym typeface="Courier New"/>
              </a:rPr>
              <a:t>jmlBarang</a:t>
            </a:r>
            <a:r>
              <a:rPr lang="en" sz="1113">
                <a:solidFill>
                  <a:srgbClr val="ABB2BF"/>
                </a:solidFill>
                <a:highlight>
                  <a:srgbClr val="282C34"/>
                </a:highlight>
                <a:latin typeface="Courier New"/>
                <a:ea typeface="Courier New"/>
                <a:cs typeface="Courier New"/>
                <a:sym typeface="Courier New"/>
              </a:rPr>
              <a:t>] </a:t>
            </a:r>
            <a:r>
              <a:rPr b="1" lang="en" sz="1113">
                <a:solidFill>
                  <a:srgbClr val="61AFEF"/>
                </a:solidFill>
                <a:highlight>
                  <a:srgbClr val="282C34"/>
                </a:highlight>
                <a:latin typeface="Courier New"/>
                <a:ea typeface="Courier New"/>
                <a:cs typeface="Courier New"/>
                <a:sym typeface="Courier New"/>
              </a:rPr>
              <a:t>=</a:t>
            </a:r>
            <a:r>
              <a:rPr lang="en" sz="1113">
                <a:solidFill>
                  <a:srgbClr val="ABB2BF"/>
                </a:solidFill>
                <a:highlight>
                  <a:srgbClr val="282C34"/>
                </a:highlight>
                <a:latin typeface="Courier New"/>
                <a:ea typeface="Courier New"/>
                <a:cs typeface="Courier New"/>
                <a:sym typeface="Courier New"/>
              </a:rPr>
              <a:t> </a:t>
            </a:r>
            <a:r>
              <a:rPr lang="en" sz="1113">
                <a:solidFill>
                  <a:srgbClr val="98C379"/>
                </a:solidFill>
                <a:highlight>
                  <a:srgbClr val="282C34"/>
                </a:highlight>
                <a:latin typeface="Courier New"/>
                <a:ea typeface="Courier New"/>
                <a:cs typeface="Courier New"/>
                <a:sym typeface="Courier New"/>
              </a:rPr>
              <a:t>"Tipe:DC"</a:t>
            </a:r>
            <a:r>
              <a:rPr lang="en" sz="1113">
                <a:solidFill>
                  <a:srgbClr val="ABB2BF"/>
                </a:solidFill>
                <a:highlight>
                  <a:srgbClr val="282C34"/>
                </a:highlight>
                <a:latin typeface="Courier New"/>
                <a:ea typeface="Courier New"/>
                <a:cs typeface="Courier New"/>
                <a:sym typeface="Courier New"/>
              </a:rPr>
              <a:t>;</a:t>
            </a:r>
            <a:endParaRPr sz="1113">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852"/>
              <a:buNone/>
            </a:pPr>
            <a:r>
              <a:rPr lang="en" sz="1113">
                <a:solidFill>
                  <a:srgbClr val="7F848E"/>
                </a:solidFill>
                <a:highlight>
                  <a:srgbClr val="282C34"/>
                </a:highlight>
                <a:latin typeface="Courier New"/>
                <a:ea typeface="Courier New"/>
                <a:cs typeface="Courier New"/>
                <a:sym typeface="Courier New"/>
              </a:rPr>
              <a:t>                    //MENYIMPAH BANYAK PESANAN</a:t>
            </a:r>
            <a:endParaRPr sz="1113">
              <a:solidFill>
                <a:srgbClr val="7F848E"/>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852"/>
              <a:buNone/>
            </a:pPr>
            <a:r>
              <a:rPr lang="en" sz="1113">
                <a:solidFill>
                  <a:srgbClr val="ABB2BF"/>
                </a:solidFill>
                <a:highlight>
                  <a:srgbClr val="282C34"/>
                </a:highlight>
                <a:latin typeface="Courier New"/>
                <a:ea typeface="Courier New"/>
                <a:cs typeface="Courier New"/>
                <a:sym typeface="Courier New"/>
              </a:rPr>
              <a:t>                    </a:t>
            </a:r>
            <a:r>
              <a:rPr lang="en" sz="1113">
                <a:solidFill>
                  <a:srgbClr val="E06C75"/>
                </a:solidFill>
                <a:highlight>
                  <a:srgbClr val="282C34"/>
                </a:highlight>
                <a:latin typeface="Courier New"/>
                <a:ea typeface="Courier New"/>
                <a:cs typeface="Courier New"/>
                <a:sym typeface="Courier New"/>
              </a:rPr>
              <a:t>totalHarga</a:t>
            </a:r>
            <a:r>
              <a:rPr lang="en" sz="1113">
                <a:solidFill>
                  <a:srgbClr val="ABB2BF"/>
                </a:solidFill>
                <a:highlight>
                  <a:srgbClr val="282C34"/>
                </a:highlight>
                <a:latin typeface="Courier New"/>
                <a:ea typeface="Courier New"/>
                <a:cs typeface="Courier New"/>
                <a:sym typeface="Courier New"/>
              </a:rPr>
              <a:t> </a:t>
            </a:r>
            <a:r>
              <a:rPr lang="en" sz="1113">
                <a:solidFill>
                  <a:srgbClr val="C678DD"/>
                </a:solidFill>
                <a:highlight>
                  <a:srgbClr val="282C34"/>
                </a:highlight>
                <a:latin typeface="Courier New"/>
                <a:ea typeface="Courier New"/>
                <a:cs typeface="Courier New"/>
                <a:sym typeface="Courier New"/>
              </a:rPr>
              <a:t>+=</a:t>
            </a:r>
            <a:r>
              <a:rPr lang="en" sz="1113">
                <a:solidFill>
                  <a:srgbClr val="ABB2BF"/>
                </a:solidFill>
                <a:highlight>
                  <a:srgbClr val="282C34"/>
                </a:highlight>
                <a:latin typeface="Courier New"/>
                <a:ea typeface="Courier New"/>
                <a:cs typeface="Courier New"/>
                <a:sym typeface="Courier New"/>
              </a:rPr>
              <a:t> </a:t>
            </a:r>
            <a:r>
              <a:rPr lang="en" sz="1113">
                <a:solidFill>
                  <a:srgbClr val="D19A66"/>
                </a:solidFill>
                <a:highlight>
                  <a:srgbClr val="282C34"/>
                </a:highlight>
                <a:latin typeface="Courier New"/>
                <a:ea typeface="Courier New"/>
                <a:cs typeface="Courier New"/>
                <a:sym typeface="Courier New"/>
              </a:rPr>
              <a:t>1000000</a:t>
            </a:r>
            <a:r>
              <a:rPr lang="en" sz="1113">
                <a:solidFill>
                  <a:srgbClr val="ABB2BF"/>
                </a:solidFill>
                <a:highlight>
                  <a:srgbClr val="282C34"/>
                </a:highlight>
                <a:latin typeface="Courier New"/>
                <a:ea typeface="Courier New"/>
                <a:cs typeface="Courier New"/>
                <a:sym typeface="Courier New"/>
              </a:rPr>
              <a:t> </a:t>
            </a:r>
            <a:r>
              <a:rPr lang="en" sz="1113">
                <a:solidFill>
                  <a:srgbClr val="56B6C2"/>
                </a:solidFill>
                <a:highlight>
                  <a:srgbClr val="282C34"/>
                </a:highlight>
                <a:latin typeface="Courier New"/>
                <a:ea typeface="Courier New"/>
                <a:cs typeface="Courier New"/>
                <a:sym typeface="Courier New"/>
              </a:rPr>
              <a:t>*</a:t>
            </a:r>
            <a:r>
              <a:rPr lang="en" sz="1113">
                <a:solidFill>
                  <a:srgbClr val="ABB2BF"/>
                </a:solidFill>
                <a:highlight>
                  <a:srgbClr val="282C34"/>
                </a:highlight>
                <a:latin typeface="Courier New"/>
                <a:ea typeface="Courier New"/>
                <a:cs typeface="Courier New"/>
                <a:sym typeface="Courier New"/>
              </a:rPr>
              <a:t> </a:t>
            </a:r>
            <a:r>
              <a:rPr lang="en" sz="1113">
                <a:solidFill>
                  <a:srgbClr val="E06C75"/>
                </a:solidFill>
                <a:highlight>
                  <a:srgbClr val="282C34"/>
                </a:highlight>
                <a:latin typeface="Courier New"/>
                <a:ea typeface="Courier New"/>
                <a:cs typeface="Courier New"/>
                <a:sym typeface="Courier New"/>
              </a:rPr>
              <a:t>jmlpesan</a:t>
            </a:r>
            <a:r>
              <a:rPr lang="en" sz="1113">
                <a:solidFill>
                  <a:srgbClr val="ABB2BF"/>
                </a:solidFill>
                <a:highlight>
                  <a:srgbClr val="282C34"/>
                </a:highlight>
                <a:latin typeface="Courier New"/>
                <a:ea typeface="Courier New"/>
                <a:cs typeface="Courier New"/>
                <a:sym typeface="Courier New"/>
              </a:rPr>
              <a:t>;</a:t>
            </a:r>
            <a:endParaRPr sz="1113">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852"/>
              <a:buNone/>
            </a:pPr>
            <a:r>
              <a:rPr lang="en" sz="1113">
                <a:solidFill>
                  <a:srgbClr val="7F848E"/>
                </a:solidFill>
                <a:highlight>
                  <a:srgbClr val="282C34"/>
                </a:highlight>
                <a:latin typeface="Courier New"/>
                <a:ea typeface="Courier New"/>
                <a:cs typeface="Courier New"/>
                <a:sym typeface="Courier New"/>
              </a:rPr>
              <a:t>                    //MENAMBAHKAN TOTAL HARGA</a:t>
            </a:r>
            <a:endParaRPr sz="1113">
              <a:solidFill>
                <a:srgbClr val="7F848E"/>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852"/>
              <a:buNone/>
            </a:pPr>
            <a:r>
              <a:rPr lang="en" sz="1113">
                <a:solidFill>
                  <a:srgbClr val="ABB2BF"/>
                </a:solidFill>
                <a:highlight>
                  <a:srgbClr val="282C34"/>
                </a:highlight>
                <a:latin typeface="Courier New"/>
                <a:ea typeface="Courier New"/>
                <a:cs typeface="Courier New"/>
                <a:sym typeface="Courier New"/>
              </a:rPr>
              <a:t>                    </a:t>
            </a:r>
            <a:r>
              <a:rPr lang="en" sz="1113">
                <a:solidFill>
                  <a:srgbClr val="E06C75"/>
                </a:solidFill>
                <a:highlight>
                  <a:srgbClr val="282C34"/>
                </a:highlight>
                <a:latin typeface="Courier New"/>
                <a:ea typeface="Courier New"/>
                <a:cs typeface="Courier New"/>
                <a:sym typeface="Courier New"/>
              </a:rPr>
              <a:t>arrayPesanan</a:t>
            </a:r>
            <a:r>
              <a:rPr lang="en" sz="1113">
                <a:solidFill>
                  <a:srgbClr val="ABB2BF"/>
                </a:solidFill>
                <a:highlight>
                  <a:srgbClr val="282C34"/>
                </a:highlight>
                <a:latin typeface="Courier New"/>
                <a:ea typeface="Courier New"/>
                <a:cs typeface="Courier New"/>
                <a:sym typeface="Courier New"/>
              </a:rPr>
              <a:t>[</a:t>
            </a:r>
            <a:r>
              <a:rPr lang="en" sz="1113">
                <a:solidFill>
                  <a:srgbClr val="E06C75"/>
                </a:solidFill>
                <a:highlight>
                  <a:srgbClr val="282C34"/>
                </a:highlight>
                <a:latin typeface="Courier New"/>
                <a:ea typeface="Courier New"/>
                <a:cs typeface="Courier New"/>
                <a:sym typeface="Courier New"/>
              </a:rPr>
              <a:t>jmlBarang</a:t>
            </a:r>
            <a:r>
              <a:rPr lang="en" sz="1113">
                <a:solidFill>
                  <a:srgbClr val="ABB2BF"/>
                </a:solidFill>
                <a:highlight>
                  <a:srgbClr val="282C34"/>
                </a:highlight>
                <a:latin typeface="Courier New"/>
                <a:ea typeface="Courier New"/>
                <a:cs typeface="Courier New"/>
                <a:sym typeface="Courier New"/>
              </a:rPr>
              <a:t>] </a:t>
            </a:r>
            <a:r>
              <a:rPr lang="en" sz="1113">
                <a:solidFill>
                  <a:srgbClr val="C678DD"/>
                </a:solidFill>
                <a:highlight>
                  <a:srgbClr val="282C34"/>
                </a:highlight>
                <a:latin typeface="Courier New"/>
                <a:ea typeface="Courier New"/>
                <a:cs typeface="Courier New"/>
                <a:sym typeface="Courier New"/>
              </a:rPr>
              <a:t>=</a:t>
            </a:r>
            <a:r>
              <a:rPr lang="en" sz="1113">
                <a:solidFill>
                  <a:srgbClr val="ABB2BF"/>
                </a:solidFill>
                <a:highlight>
                  <a:srgbClr val="282C34"/>
                </a:highlight>
                <a:latin typeface="Courier New"/>
                <a:ea typeface="Courier New"/>
                <a:cs typeface="Courier New"/>
                <a:sym typeface="Courier New"/>
              </a:rPr>
              <a:t> </a:t>
            </a:r>
            <a:r>
              <a:rPr lang="en" sz="1113">
                <a:solidFill>
                  <a:srgbClr val="E06C75"/>
                </a:solidFill>
                <a:highlight>
                  <a:srgbClr val="282C34"/>
                </a:highlight>
                <a:latin typeface="Courier New"/>
                <a:ea typeface="Courier New"/>
                <a:cs typeface="Courier New"/>
                <a:sym typeface="Courier New"/>
              </a:rPr>
              <a:t>jmlpesan</a:t>
            </a:r>
            <a:r>
              <a:rPr lang="en" sz="1113">
                <a:solidFill>
                  <a:srgbClr val="ABB2BF"/>
                </a:solidFill>
                <a:highlight>
                  <a:srgbClr val="282C34"/>
                </a:highlight>
                <a:latin typeface="Courier New"/>
                <a:ea typeface="Courier New"/>
                <a:cs typeface="Courier New"/>
                <a:sym typeface="Courier New"/>
              </a:rPr>
              <a:t>;</a:t>
            </a:r>
            <a:endParaRPr sz="1113">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852"/>
              <a:buNone/>
            </a:pPr>
            <a:r>
              <a:rPr lang="en" sz="1113">
                <a:solidFill>
                  <a:srgbClr val="ABB2BF"/>
                </a:solidFill>
                <a:highlight>
                  <a:srgbClr val="282C34"/>
                </a:highlight>
                <a:latin typeface="Courier New"/>
                <a:ea typeface="Courier New"/>
                <a:cs typeface="Courier New"/>
                <a:sym typeface="Courier New"/>
              </a:rPr>
              <a:t>                }</a:t>
            </a:r>
            <a:endParaRPr sz="1113">
              <a:solidFill>
                <a:srgbClr val="ABB2BF"/>
              </a:solidFill>
              <a:highlight>
                <a:srgbClr val="282C34"/>
              </a:highlight>
              <a:latin typeface="Courier New"/>
              <a:ea typeface="Courier New"/>
              <a:cs typeface="Courier New"/>
              <a:sym typeface="Courier New"/>
            </a:endParaRPr>
          </a:p>
          <a:p>
            <a:pPr indent="0" lvl="0" marL="0" rtl="0" algn="l">
              <a:lnSpc>
                <a:spcPct val="95000"/>
              </a:lnSpc>
              <a:spcBef>
                <a:spcPts val="0"/>
              </a:spcBef>
              <a:spcAft>
                <a:spcPts val="1200"/>
              </a:spcAft>
              <a:buSzPts val="852"/>
              <a:buNone/>
            </a:pPr>
            <a:r>
              <a:t/>
            </a:r>
            <a:endParaRPr sz="1107"/>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0"/>
          <p:cNvSpPr txBox="1"/>
          <p:nvPr>
            <p:ph idx="1" type="body"/>
          </p:nvPr>
        </p:nvSpPr>
        <p:spPr>
          <a:xfrm>
            <a:off x="727650" y="1548525"/>
            <a:ext cx="7688700" cy="2967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Kode di atas berfungsi sebagai logika bercabang  jika pilihan  == 2 dan pilihspek == 2</a:t>
            </a:r>
            <a:endParaRPr/>
          </a:p>
          <a:p>
            <a:pPr indent="-311150" lvl="0" marL="457200" rtl="0" algn="l">
              <a:spcBef>
                <a:spcPts val="0"/>
              </a:spcBef>
              <a:spcAft>
                <a:spcPts val="0"/>
              </a:spcAft>
              <a:buSzPts val="1300"/>
              <a:buChar char="●"/>
            </a:pPr>
            <a:r>
              <a:rPr lang="en"/>
              <a:t>Menampilkan output jumlah pesanan</a:t>
            </a:r>
            <a:endParaRPr/>
          </a:p>
          <a:p>
            <a:pPr indent="-311150" lvl="0" marL="457200" rtl="0" algn="l">
              <a:spcBef>
                <a:spcPts val="0"/>
              </a:spcBef>
              <a:spcAft>
                <a:spcPts val="0"/>
              </a:spcAft>
              <a:buSzPts val="1300"/>
              <a:buChar char="●"/>
            </a:pPr>
            <a:r>
              <a:rPr lang="en"/>
              <a:t>Menyimpan input jmlpesan</a:t>
            </a:r>
            <a:endParaRPr/>
          </a:p>
          <a:p>
            <a:pPr indent="-311150" lvl="0" marL="457200" rtl="0" algn="l">
              <a:spcBef>
                <a:spcPts val="0"/>
              </a:spcBef>
              <a:spcAft>
                <a:spcPts val="0"/>
              </a:spcAft>
              <a:buSzPts val="1300"/>
              <a:buChar char="●"/>
            </a:pPr>
            <a:r>
              <a:rPr lang="en"/>
              <a:t>Menambahkan totaljmlqty</a:t>
            </a:r>
            <a:endParaRPr/>
          </a:p>
          <a:p>
            <a:pPr indent="-311150" lvl="0" marL="457200" rtl="0" algn="l">
              <a:spcBef>
                <a:spcPts val="0"/>
              </a:spcBef>
              <a:spcAft>
                <a:spcPts val="0"/>
              </a:spcAft>
              <a:buSzPts val="1300"/>
              <a:buChar char="●"/>
            </a:pPr>
            <a:r>
              <a:rPr lang="en"/>
              <a:t>Menambakan Warna/Tipe Barang  ke arraySpek</a:t>
            </a:r>
            <a:endParaRPr/>
          </a:p>
          <a:p>
            <a:pPr indent="-311150" lvl="0" marL="457200" rtl="0" algn="l">
              <a:spcBef>
                <a:spcPts val="0"/>
              </a:spcBef>
              <a:spcAft>
                <a:spcPts val="0"/>
              </a:spcAft>
              <a:buSzPts val="1300"/>
              <a:buChar char="●"/>
            </a:pPr>
            <a:r>
              <a:rPr lang="en"/>
              <a:t>Menyimpan  banyak pesanan ke arrayPesanan</a:t>
            </a:r>
            <a:endParaRPr/>
          </a:p>
          <a:p>
            <a:pPr indent="-311150" lvl="0" marL="457200" rtl="0" algn="l">
              <a:spcBef>
                <a:spcPts val="0"/>
              </a:spcBef>
              <a:spcAft>
                <a:spcPts val="0"/>
              </a:spcAft>
              <a:buSzPts val="1300"/>
              <a:buChar char="●"/>
            </a:pPr>
            <a:r>
              <a:rPr lang="en"/>
              <a:t>Menambahkan Total Harga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305" name="Google Shape;305;p51"/>
          <p:cNvSpPr txBox="1"/>
          <p:nvPr>
            <p:ph idx="1" type="body"/>
          </p:nvPr>
        </p:nvSpPr>
        <p:spPr>
          <a:xfrm>
            <a:off x="729450" y="2078875"/>
            <a:ext cx="7688700" cy="2722200"/>
          </a:xfrm>
          <a:prstGeom prst="rect">
            <a:avLst/>
          </a:prstGeom>
        </p:spPr>
        <p:txBody>
          <a:bodyPr anchorCtr="0" anchor="t" bIns="91425" lIns="91425" spcFirstLastPara="1" rIns="91425" wrap="square" tIns="91425">
            <a:noAutofit/>
          </a:bodyPr>
          <a:lstStyle/>
          <a:p>
            <a:pPr indent="0" lvl="0" marL="0" rtl="0" algn="l">
              <a:lnSpc>
                <a:spcPct val="115714"/>
              </a:lnSpc>
              <a:spcBef>
                <a:spcPts val="0"/>
              </a:spcBef>
              <a:spcAft>
                <a:spcPts val="0"/>
              </a:spcAft>
              <a:buSzPts val="852"/>
              <a:buNone/>
            </a:pPr>
            <a:r>
              <a:rPr lang="en" sz="1113">
                <a:solidFill>
                  <a:srgbClr val="C678DD"/>
                </a:solidFill>
                <a:highlight>
                  <a:srgbClr val="282C34"/>
                </a:highlight>
                <a:latin typeface="Courier New"/>
                <a:ea typeface="Courier New"/>
                <a:cs typeface="Courier New"/>
                <a:sym typeface="Courier New"/>
              </a:rPr>
              <a:t>else</a:t>
            </a:r>
            <a:r>
              <a:rPr lang="en" sz="1113">
                <a:solidFill>
                  <a:srgbClr val="ABB2BF"/>
                </a:solidFill>
                <a:highlight>
                  <a:srgbClr val="282C34"/>
                </a:highlight>
                <a:latin typeface="Courier New"/>
                <a:ea typeface="Courier New"/>
                <a:cs typeface="Courier New"/>
                <a:sym typeface="Courier New"/>
              </a:rPr>
              <a:t> </a:t>
            </a:r>
            <a:r>
              <a:rPr lang="en" sz="1113">
                <a:solidFill>
                  <a:srgbClr val="C678DD"/>
                </a:solidFill>
                <a:highlight>
                  <a:srgbClr val="282C34"/>
                </a:highlight>
                <a:latin typeface="Courier New"/>
                <a:ea typeface="Courier New"/>
                <a:cs typeface="Courier New"/>
                <a:sym typeface="Courier New"/>
              </a:rPr>
              <a:t>if</a:t>
            </a:r>
            <a:r>
              <a:rPr lang="en" sz="1113">
                <a:solidFill>
                  <a:srgbClr val="ABB2BF"/>
                </a:solidFill>
                <a:highlight>
                  <a:srgbClr val="282C34"/>
                </a:highlight>
                <a:latin typeface="Courier New"/>
                <a:ea typeface="Courier New"/>
                <a:cs typeface="Courier New"/>
                <a:sym typeface="Courier New"/>
              </a:rPr>
              <a:t> (</a:t>
            </a:r>
            <a:r>
              <a:rPr lang="en" sz="1113">
                <a:solidFill>
                  <a:srgbClr val="E06C75"/>
                </a:solidFill>
                <a:highlight>
                  <a:srgbClr val="282C34"/>
                </a:highlight>
                <a:latin typeface="Courier New"/>
                <a:ea typeface="Courier New"/>
                <a:cs typeface="Courier New"/>
                <a:sym typeface="Courier New"/>
              </a:rPr>
              <a:t>pilihspek</a:t>
            </a:r>
            <a:r>
              <a:rPr lang="en" sz="1113">
                <a:solidFill>
                  <a:srgbClr val="ABB2BF"/>
                </a:solidFill>
                <a:highlight>
                  <a:srgbClr val="282C34"/>
                </a:highlight>
                <a:latin typeface="Courier New"/>
                <a:ea typeface="Courier New"/>
                <a:cs typeface="Courier New"/>
                <a:sym typeface="Courier New"/>
              </a:rPr>
              <a:t> </a:t>
            </a:r>
            <a:r>
              <a:rPr lang="en" sz="1113">
                <a:solidFill>
                  <a:srgbClr val="C678DD"/>
                </a:solidFill>
                <a:highlight>
                  <a:srgbClr val="282C34"/>
                </a:highlight>
                <a:latin typeface="Courier New"/>
                <a:ea typeface="Courier New"/>
                <a:cs typeface="Courier New"/>
                <a:sym typeface="Courier New"/>
              </a:rPr>
              <a:t>==</a:t>
            </a:r>
            <a:r>
              <a:rPr lang="en" sz="1113">
                <a:solidFill>
                  <a:srgbClr val="ABB2BF"/>
                </a:solidFill>
                <a:highlight>
                  <a:srgbClr val="282C34"/>
                </a:highlight>
                <a:latin typeface="Courier New"/>
                <a:ea typeface="Courier New"/>
                <a:cs typeface="Courier New"/>
                <a:sym typeface="Courier New"/>
              </a:rPr>
              <a:t> </a:t>
            </a:r>
            <a:r>
              <a:rPr lang="en" sz="1113">
                <a:solidFill>
                  <a:srgbClr val="D19A66"/>
                </a:solidFill>
                <a:highlight>
                  <a:srgbClr val="282C34"/>
                </a:highlight>
                <a:latin typeface="Courier New"/>
                <a:ea typeface="Courier New"/>
                <a:cs typeface="Courier New"/>
                <a:sym typeface="Courier New"/>
              </a:rPr>
              <a:t>3</a:t>
            </a:r>
            <a:r>
              <a:rPr lang="en" sz="1113">
                <a:solidFill>
                  <a:srgbClr val="ABB2BF"/>
                </a:solidFill>
                <a:highlight>
                  <a:srgbClr val="282C34"/>
                </a:highlight>
                <a:latin typeface="Courier New"/>
                <a:ea typeface="Courier New"/>
                <a:cs typeface="Courier New"/>
                <a:sym typeface="Courier New"/>
              </a:rPr>
              <a:t>)</a:t>
            </a:r>
            <a:endParaRPr sz="1113">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852"/>
              <a:buNone/>
            </a:pPr>
            <a:r>
              <a:rPr lang="en" sz="1113">
                <a:solidFill>
                  <a:srgbClr val="ABB2BF"/>
                </a:solidFill>
                <a:highlight>
                  <a:srgbClr val="282C34"/>
                </a:highlight>
                <a:latin typeface="Courier New"/>
                <a:ea typeface="Courier New"/>
                <a:cs typeface="Courier New"/>
                <a:sym typeface="Courier New"/>
              </a:rPr>
              <a:t>                {</a:t>
            </a:r>
            <a:endParaRPr sz="1113">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852"/>
              <a:buNone/>
            </a:pPr>
            <a:r>
              <a:rPr lang="en" sz="1113">
                <a:solidFill>
                  <a:srgbClr val="7F848E"/>
                </a:solidFill>
                <a:highlight>
                  <a:srgbClr val="282C34"/>
                </a:highlight>
                <a:latin typeface="Courier New"/>
                <a:ea typeface="Courier New"/>
                <a:cs typeface="Courier New"/>
                <a:sym typeface="Courier New"/>
              </a:rPr>
              <a:t>                    //INPUT JUMLAH PESANAN</a:t>
            </a:r>
            <a:endParaRPr sz="1113">
              <a:solidFill>
                <a:srgbClr val="7F848E"/>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852"/>
              <a:buNone/>
            </a:pPr>
            <a:r>
              <a:rPr lang="en" sz="1113">
                <a:solidFill>
                  <a:srgbClr val="ABB2BF"/>
                </a:solidFill>
                <a:highlight>
                  <a:srgbClr val="282C34"/>
                </a:highlight>
                <a:latin typeface="Courier New"/>
                <a:ea typeface="Courier New"/>
                <a:cs typeface="Courier New"/>
                <a:sym typeface="Courier New"/>
              </a:rPr>
              <a:t>                    </a:t>
            </a:r>
            <a:r>
              <a:rPr lang="en" sz="1113">
                <a:solidFill>
                  <a:srgbClr val="E06C75"/>
                </a:solidFill>
                <a:highlight>
                  <a:srgbClr val="282C34"/>
                </a:highlight>
                <a:latin typeface="Courier New"/>
                <a:ea typeface="Courier New"/>
                <a:cs typeface="Courier New"/>
                <a:sym typeface="Courier New"/>
              </a:rPr>
              <a:t>cout</a:t>
            </a:r>
            <a:r>
              <a:rPr lang="en" sz="1113">
                <a:solidFill>
                  <a:srgbClr val="ABB2BF"/>
                </a:solidFill>
                <a:highlight>
                  <a:srgbClr val="282C34"/>
                </a:highlight>
                <a:latin typeface="Courier New"/>
                <a:ea typeface="Courier New"/>
                <a:cs typeface="Courier New"/>
                <a:sym typeface="Courier New"/>
              </a:rPr>
              <a:t> </a:t>
            </a:r>
            <a:r>
              <a:rPr b="1" lang="en" sz="1113">
                <a:solidFill>
                  <a:srgbClr val="61AFEF"/>
                </a:solidFill>
                <a:highlight>
                  <a:srgbClr val="282C34"/>
                </a:highlight>
                <a:latin typeface="Courier New"/>
                <a:ea typeface="Courier New"/>
                <a:cs typeface="Courier New"/>
                <a:sym typeface="Courier New"/>
              </a:rPr>
              <a:t>&lt;&lt;</a:t>
            </a:r>
            <a:r>
              <a:rPr lang="en" sz="1113">
                <a:solidFill>
                  <a:srgbClr val="ABB2BF"/>
                </a:solidFill>
                <a:highlight>
                  <a:srgbClr val="282C34"/>
                </a:highlight>
                <a:latin typeface="Courier New"/>
                <a:ea typeface="Courier New"/>
                <a:cs typeface="Courier New"/>
                <a:sym typeface="Courier New"/>
              </a:rPr>
              <a:t> </a:t>
            </a:r>
            <a:r>
              <a:rPr lang="en" sz="1113">
                <a:solidFill>
                  <a:srgbClr val="98C379"/>
                </a:solidFill>
                <a:highlight>
                  <a:srgbClr val="282C34"/>
                </a:highlight>
                <a:latin typeface="Courier New"/>
                <a:ea typeface="Courier New"/>
                <a:cs typeface="Courier New"/>
                <a:sym typeface="Courier New"/>
              </a:rPr>
              <a:t>"MASUKAN JUMLAH PESANAN : "</a:t>
            </a:r>
            <a:r>
              <a:rPr lang="en" sz="1113">
                <a:solidFill>
                  <a:srgbClr val="ABB2BF"/>
                </a:solidFill>
                <a:highlight>
                  <a:srgbClr val="282C34"/>
                </a:highlight>
                <a:latin typeface="Courier New"/>
                <a:ea typeface="Courier New"/>
                <a:cs typeface="Courier New"/>
                <a:sym typeface="Courier New"/>
              </a:rPr>
              <a:t>;</a:t>
            </a:r>
            <a:endParaRPr sz="1113">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852"/>
              <a:buNone/>
            </a:pPr>
            <a:r>
              <a:rPr lang="en" sz="1113">
                <a:solidFill>
                  <a:srgbClr val="ABB2BF"/>
                </a:solidFill>
                <a:highlight>
                  <a:srgbClr val="282C34"/>
                </a:highlight>
                <a:latin typeface="Courier New"/>
                <a:ea typeface="Courier New"/>
                <a:cs typeface="Courier New"/>
                <a:sym typeface="Courier New"/>
              </a:rPr>
              <a:t>                    </a:t>
            </a:r>
            <a:r>
              <a:rPr lang="en" sz="1113">
                <a:solidFill>
                  <a:srgbClr val="E06C75"/>
                </a:solidFill>
                <a:highlight>
                  <a:srgbClr val="282C34"/>
                </a:highlight>
                <a:latin typeface="Courier New"/>
                <a:ea typeface="Courier New"/>
                <a:cs typeface="Courier New"/>
                <a:sym typeface="Courier New"/>
              </a:rPr>
              <a:t>cin</a:t>
            </a:r>
            <a:r>
              <a:rPr lang="en" sz="1113">
                <a:solidFill>
                  <a:srgbClr val="ABB2BF"/>
                </a:solidFill>
                <a:highlight>
                  <a:srgbClr val="282C34"/>
                </a:highlight>
                <a:latin typeface="Courier New"/>
                <a:ea typeface="Courier New"/>
                <a:cs typeface="Courier New"/>
                <a:sym typeface="Courier New"/>
              </a:rPr>
              <a:t> </a:t>
            </a:r>
            <a:r>
              <a:rPr b="1" lang="en" sz="1113">
                <a:solidFill>
                  <a:srgbClr val="61AFEF"/>
                </a:solidFill>
                <a:highlight>
                  <a:srgbClr val="282C34"/>
                </a:highlight>
                <a:latin typeface="Courier New"/>
                <a:ea typeface="Courier New"/>
                <a:cs typeface="Courier New"/>
                <a:sym typeface="Courier New"/>
              </a:rPr>
              <a:t>&gt;&gt;</a:t>
            </a:r>
            <a:r>
              <a:rPr lang="en" sz="1113">
                <a:solidFill>
                  <a:srgbClr val="ABB2BF"/>
                </a:solidFill>
                <a:highlight>
                  <a:srgbClr val="282C34"/>
                </a:highlight>
                <a:latin typeface="Courier New"/>
                <a:ea typeface="Courier New"/>
                <a:cs typeface="Courier New"/>
                <a:sym typeface="Courier New"/>
              </a:rPr>
              <a:t> </a:t>
            </a:r>
            <a:r>
              <a:rPr lang="en" sz="1113">
                <a:solidFill>
                  <a:srgbClr val="E06C75"/>
                </a:solidFill>
                <a:highlight>
                  <a:srgbClr val="282C34"/>
                </a:highlight>
                <a:latin typeface="Courier New"/>
                <a:ea typeface="Courier New"/>
                <a:cs typeface="Courier New"/>
                <a:sym typeface="Courier New"/>
              </a:rPr>
              <a:t>jmlpesan</a:t>
            </a:r>
            <a:r>
              <a:rPr lang="en" sz="1113">
                <a:solidFill>
                  <a:srgbClr val="ABB2BF"/>
                </a:solidFill>
                <a:highlight>
                  <a:srgbClr val="282C34"/>
                </a:highlight>
                <a:latin typeface="Courier New"/>
                <a:ea typeface="Courier New"/>
                <a:cs typeface="Courier New"/>
                <a:sym typeface="Courier New"/>
              </a:rPr>
              <a:t>;</a:t>
            </a:r>
            <a:endParaRPr sz="1113">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852"/>
              <a:buNone/>
            </a:pPr>
            <a:r>
              <a:rPr lang="en" sz="1113">
                <a:solidFill>
                  <a:srgbClr val="ABB2BF"/>
                </a:solidFill>
                <a:highlight>
                  <a:srgbClr val="282C34"/>
                </a:highlight>
                <a:latin typeface="Courier New"/>
                <a:ea typeface="Courier New"/>
                <a:cs typeface="Courier New"/>
                <a:sym typeface="Courier New"/>
              </a:rPr>
              <a:t>                    </a:t>
            </a:r>
            <a:r>
              <a:rPr lang="en" sz="1113">
                <a:solidFill>
                  <a:srgbClr val="E06C75"/>
                </a:solidFill>
                <a:highlight>
                  <a:srgbClr val="282C34"/>
                </a:highlight>
                <a:latin typeface="Courier New"/>
                <a:ea typeface="Courier New"/>
                <a:cs typeface="Courier New"/>
                <a:sym typeface="Courier New"/>
              </a:rPr>
              <a:t>totaljmlqty</a:t>
            </a:r>
            <a:r>
              <a:rPr lang="en" sz="1113">
                <a:solidFill>
                  <a:srgbClr val="ABB2BF"/>
                </a:solidFill>
                <a:highlight>
                  <a:srgbClr val="282C34"/>
                </a:highlight>
                <a:latin typeface="Courier New"/>
                <a:ea typeface="Courier New"/>
                <a:cs typeface="Courier New"/>
                <a:sym typeface="Courier New"/>
              </a:rPr>
              <a:t> </a:t>
            </a:r>
            <a:r>
              <a:rPr lang="en" sz="1113">
                <a:solidFill>
                  <a:srgbClr val="C678DD"/>
                </a:solidFill>
                <a:highlight>
                  <a:srgbClr val="282C34"/>
                </a:highlight>
                <a:latin typeface="Courier New"/>
                <a:ea typeface="Courier New"/>
                <a:cs typeface="Courier New"/>
                <a:sym typeface="Courier New"/>
              </a:rPr>
              <a:t>+=</a:t>
            </a:r>
            <a:r>
              <a:rPr lang="en" sz="1113">
                <a:solidFill>
                  <a:srgbClr val="ABB2BF"/>
                </a:solidFill>
                <a:highlight>
                  <a:srgbClr val="282C34"/>
                </a:highlight>
                <a:latin typeface="Courier New"/>
                <a:ea typeface="Courier New"/>
                <a:cs typeface="Courier New"/>
                <a:sym typeface="Courier New"/>
              </a:rPr>
              <a:t> </a:t>
            </a:r>
            <a:r>
              <a:rPr lang="en" sz="1113">
                <a:solidFill>
                  <a:srgbClr val="E06C75"/>
                </a:solidFill>
                <a:highlight>
                  <a:srgbClr val="282C34"/>
                </a:highlight>
                <a:latin typeface="Courier New"/>
                <a:ea typeface="Courier New"/>
                <a:cs typeface="Courier New"/>
                <a:sym typeface="Courier New"/>
              </a:rPr>
              <a:t>jmlpesan</a:t>
            </a:r>
            <a:r>
              <a:rPr lang="en" sz="1113">
                <a:solidFill>
                  <a:srgbClr val="ABB2BF"/>
                </a:solidFill>
                <a:highlight>
                  <a:srgbClr val="282C34"/>
                </a:highlight>
                <a:latin typeface="Courier New"/>
                <a:ea typeface="Courier New"/>
                <a:cs typeface="Courier New"/>
                <a:sym typeface="Courier New"/>
              </a:rPr>
              <a:t>;</a:t>
            </a:r>
            <a:endParaRPr sz="1113">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852"/>
              <a:buNone/>
            </a:pPr>
            <a:r>
              <a:rPr lang="en" sz="1113">
                <a:solidFill>
                  <a:srgbClr val="7F848E"/>
                </a:solidFill>
                <a:highlight>
                  <a:srgbClr val="282C34"/>
                </a:highlight>
                <a:latin typeface="Courier New"/>
                <a:ea typeface="Courier New"/>
                <a:cs typeface="Courier New"/>
                <a:sym typeface="Courier New"/>
              </a:rPr>
              <a:t>                    //MENYIMPAN SPEK BARANG</a:t>
            </a:r>
            <a:endParaRPr sz="1113">
              <a:solidFill>
                <a:srgbClr val="7F848E"/>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852"/>
              <a:buNone/>
            </a:pPr>
            <a:r>
              <a:rPr lang="en" sz="1113">
                <a:solidFill>
                  <a:srgbClr val="ABB2BF"/>
                </a:solidFill>
                <a:highlight>
                  <a:srgbClr val="282C34"/>
                </a:highlight>
                <a:latin typeface="Courier New"/>
                <a:ea typeface="Courier New"/>
                <a:cs typeface="Courier New"/>
                <a:sym typeface="Courier New"/>
              </a:rPr>
              <a:t>                    </a:t>
            </a:r>
            <a:r>
              <a:rPr lang="en" sz="1113">
                <a:solidFill>
                  <a:srgbClr val="E06C75"/>
                </a:solidFill>
                <a:highlight>
                  <a:srgbClr val="282C34"/>
                </a:highlight>
                <a:latin typeface="Courier New"/>
                <a:ea typeface="Courier New"/>
                <a:cs typeface="Courier New"/>
                <a:sym typeface="Courier New"/>
              </a:rPr>
              <a:t>arraySpek</a:t>
            </a:r>
            <a:r>
              <a:rPr lang="en" sz="1113">
                <a:solidFill>
                  <a:srgbClr val="ABB2BF"/>
                </a:solidFill>
                <a:highlight>
                  <a:srgbClr val="282C34"/>
                </a:highlight>
                <a:latin typeface="Courier New"/>
                <a:ea typeface="Courier New"/>
                <a:cs typeface="Courier New"/>
                <a:sym typeface="Courier New"/>
              </a:rPr>
              <a:t>[</a:t>
            </a:r>
            <a:r>
              <a:rPr lang="en" sz="1113">
                <a:solidFill>
                  <a:srgbClr val="E06C75"/>
                </a:solidFill>
                <a:highlight>
                  <a:srgbClr val="282C34"/>
                </a:highlight>
                <a:latin typeface="Courier New"/>
                <a:ea typeface="Courier New"/>
                <a:cs typeface="Courier New"/>
                <a:sym typeface="Courier New"/>
              </a:rPr>
              <a:t>jmlBarang</a:t>
            </a:r>
            <a:r>
              <a:rPr lang="en" sz="1113">
                <a:solidFill>
                  <a:srgbClr val="ABB2BF"/>
                </a:solidFill>
                <a:highlight>
                  <a:srgbClr val="282C34"/>
                </a:highlight>
                <a:latin typeface="Courier New"/>
                <a:ea typeface="Courier New"/>
                <a:cs typeface="Courier New"/>
                <a:sym typeface="Courier New"/>
              </a:rPr>
              <a:t>] </a:t>
            </a:r>
            <a:r>
              <a:rPr b="1" lang="en" sz="1113">
                <a:solidFill>
                  <a:srgbClr val="61AFEF"/>
                </a:solidFill>
                <a:highlight>
                  <a:srgbClr val="282C34"/>
                </a:highlight>
                <a:latin typeface="Courier New"/>
                <a:ea typeface="Courier New"/>
                <a:cs typeface="Courier New"/>
                <a:sym typeface="Courier New"/>
              </a:rPr>
              <a:t>=</a:t>
            </a:r>
            <a:r>
              <a:rPr lang="en" sz="1113">
                <a:solidFill>
                  <a:srgbClr val="ABB2BF"/>
                </a:solidFill>
                <a:highlight>
                  <a:srgbClr val="282C34"/>
                </a:highlight>
                <a:latin typeface="Courier New"/>
                <a:ea typeface="Courier New"/>
                <a:cs typeface="Courier New"/>
                <a:sym typeface="Courier New"/>
              </a:rPr>
              <a:t> </a:t>
            </a:r>
            <a:r>
              <a:rPr lang="en" sz="1113">
                <a:solidFill>
                  <a:srgbClr val="98C379"/>
                </a:solidFill>
                <a:highlight>
                  <a:srgbClr val="282C34"/>
                </a:highlight>
                <a:latin typeface="Courier New"/>
                <a:ea typeface="Courier New"/>
                <a:cs typeface="Courier New"/>
                <a:sym typeface="Courier New"/>
              </a:rPr>
              <a:t>"Tipe:AC-DC"</a:t>
            </a:r>
            <a:r>
              <a:rPr lang="en" sz="1113">
                <a:solidFill>
                  <a:srgbClr val="ABB2BF"/>
                </a:solidFill>
                <a:highlight>
                  <a:srgbClr val="282C34"/>
                </a:highlight>
                <a:latin typeface="Courier New"/>
                <a:ea typeface="Courier New"/>
                <a:cs typeface="Courier New"/>
                <a:sym typeface="Courier New"/>
              </a:rPr>
              <a:t>;</a:t>
            </a:r>
            <a:endParaRPr sz="1113">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852"/>
              <a:buNone/>
            </a:pPr>
            <a:r>
              <a:rPr lang="en" sz="1113">
                <a:solidFill>
                  <a:srgbClr val="7F848E"/>
                </a:solidFill>
                <a:highlight>
                  <a:srgbClr val="282C34"/>
                </a:highlight>
                <a:latin typeface="Courier New"/>
                <a:ea typeface="Courier New"/>
                <a:cs typeface="Courier New"/>
                <a:sym typeface="Courier New"/>
              </a:rPr>
              <a:t>                    //MENYIMPAH BANYAK PESANAN</a:t>
            </a:r>
            <a:endParaRPr sz="1113">
              <a:solidFill>
                <a:srgbClr val="7F848E"/>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852"/>
              <a:buNone/>
            </a:pPr>
            <a:r>
              <a:rPr lang="en" sz="1113">
                <a:solidFill>
                  <a:srgbClr val="ABB2BF"/>
                </a:solidFill>
                <a:highlight>
                  <a:srgbClr val="282C34"/>
                </a:highlight>
                <a:latin typeface="Courier New"/>
                <a:ea typeface="Courier New"/>
                <a:cs typeface="Courier New"/>
                <a:sym typeface="Courier New"/>
              </a:rPr>
              <a:t>                    </a:t>
            </a:r>
            <a:r>
              <a:rPr lang="en" sz="1113">
                <a:solidFill>
                  <a:srgbClr val="E06C75"/>
                </a:solidFill>
                <a:highlight>
                  <a:srgbClr val="282C34"/>
                </a:highlight>
                <a:latin typeface="Courier New"/>
                <a:ea typeface="Courier New"/>
                <a:cs typeface="Courier New"/>
                <a:sym typeface="Courier New"/>
              </a:rPr>
              <a:t>totalHarga</a:t>
            </a:r>
            <a:r>
              <a:rPr lang="en" sz="1113">
                <a:solidFill>
                  <a:srgbClr val="ABB2BF"/>
                </a:solidFill>
                <a:highlight>
                  <a:srgbClr val="282C34"/>
                </a:highlight>
                <a:latin typeface="Courier New"/>
                <a:ea typeface="Courier New"/>
                <a:cs typeface="Courier New"/>
                <a:sym typeface="Courier New"/>
              </a:rPr>
              <a:t> </a:t>
            </a:r>
            <a:r>
              <a:rPr lang="en" sz="1113">
                <a:solidFill>
                  <a:srgbClr val="C678DD"/>
                </a:solidFill>
                <a:highlight>
                  <a:srgbClr val="282C34"/>
                </a:highlight>
                <a:latin typeface="Courier New"/>
                <a:ea typeface="Courier New"/>
                <a:cs typeface="Courier New"/>
                <a:sym typeface="Courier New"/>
              </a:rPr>
              <a:t>+=</a:t>
            </a:r>
            <a:r>
              <a:rPr lang="en" sz="1113">
                <a:solidFill>
                  <a:srgbClr val="ABB2BF"/>
                </a:solidFill>
                <a:highlight>
                  <a:srgbClr val="282C34"/>
                </a:highlight>
                <a:latin typeface="Courier New"/>
                <a:ea typeface="Courier New"/>
                <a:cs typeface="Courier New"/>
                <a:sym typeface="Courier New"/>
              </a:rPr>
              <a:t> </a:t>
            </a:r>
            <a:r>
              <a:rPr lang="en" sz="1113">
                <a:solidFill>
                  <a:srgbClr val="D19A66"/>
                </a:solidFill>
                <a:highlight>
                  <a:srgbClr val="282C34"/>
                </a:highlight>
                <a:latin typeface="Courier New"/>
                <a:ea typeface="Courier New"/>
                <a:cs typeface="Courier New"/>
                <a:sym typeface="Courier New"/>
              </a:rPr>
              <a:t>1000000</a:t>
            </a:r>
            <a:r>
              <a:rPr lang="en" sz="1113">
                <a:solidFill>
                  <a:srgbClr val="ABB2BF"/>
                </a:solidFill>
                <a:highlight>
                  <a:srgbClr val="282C34"/>
                </a:highlight>
                <a:latin typeface="Courier New"/>
                <a:ea typeface="Courier New"/>
                <a:cs typeface="Courier New"/>
                <a:sym typeface="Courier New"/>
              </a:rPr>
              <a:t> </a:t>
            </a:r>
            <a:r>
              <a:rPr lang="en" sz="1113">
                <a:solidFill>
                  <a:srgbClr val="56B6C2"/>
                </a:solidFill>
                <a:highlight>
                  <a:srgbClr val="282C34"/>
                </a:highlight>
                <a:latin typeface="Courier New"/>
                <a:ea typeface="Courier New"/>
                <a:cs typeface="Courier New"/>
                <a:sym typeface="Courier New"/>
              </a:rPr>
              <a:t>*</a:t>
            </a:r>
            <a:r>
              <a:rPr lang="en" sz="1113">
                <a:solidFill>
                  <a:srgbClr val="ABB2BF"/>
                </a:solidFill>
                <a:highlight>
                  <a:srgbClr val="282C34"/>
                </a:highlight>
                <a:latin typeface="Courier New"/>
                <a:ea typeface="Courier New"/>
                <a:cs typeface="Courier New"/>
                <a:sym typeface="Courier New"/>
              </a:rPr>
              <a:t> </a:t>
            </a:r>
            <a:r>
              <a:rPr lang="en" sz="1113">
                <a:solidFill>
                  <a:srgbClr val="E06C75"/>
                </a:solidFill>
                <a:highlight>
                  <a:srgbClr val="282C34"/>
                </a:highlight>
                <a:latin typeface="Courier New"/>
                <a:ea typeface="Courier New"/>
                <a:cs typeface="Courier New"/>
                <a:sym typeface="Courier New"/>
              </a:rPr>
              <a:t>jmlpesan</a:t>
            </a:r>
            <a:r>
              <a:rPr lang="en" sz="1113">
                <a:solidFill>
                  <a:srgbClr val="ABB2BF"/>
                </a:solidFill>
                <a:highlight>
                  <a:srgbClr val="282C34"/>
                </a:highlight>
                <a:latin typeface="Courier New"/>
                <a:ea typeface="Courier New"/>
                <a:cs typeface="Courier New"/>
                <a:sym typeface="Courier New"/>
              </a:rPr>
              <a:t>;</a:t>
            </a:r>
            <a:endParaRPr sz="1113">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852"/>
              <a:buNone/>
            </a:pPr>
            <a:r>
              <a:rPr lang="en" sz="1113">
                <a:solidFill>
                  <a:srgbClr val="7F848E"/>
                </a:solidFill>
                <a:highlight>
                  <a:srgbClr val="282C34"/>
                </a:highlight>
                <a:latin typeface="Courier New"/>
                <a:ea typeface="Courier New"/>
                <a:cs typeface="Courier New"/>
                <a:sym typeface="Courier New"/>
              </a:rPr>
              <a:t>                    //MENAMBAHKAN TOTAL HARGA</a:t>
            </a:r>
            <a:endParaRPr sz="1113">
              <a:solidFill>
                <a:srgbClr val="7F848E"/>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852"/>
              <a:buNone/>
            </a:pPr>
            <a:r>
              <a:rPr lang="en" sz="1113">
                <a:solidFill>
                  <a:srgbClr val="ABB2BF"/>
                </a:solidFill>
                <a:highlight>
                  <a:srgbClr val="282C34"/>
                </a:highlight>
                <a:latin typeface="Courier New"/>
                <a:ea typeface="Courier New"/>
                <a:cs typeface="Courier New"/>
                <a:sym typeface="Courier New"/>
              </a:rPr>
              <a:t>                    </a:t>
            </a:r>
            <a:r>
              <a:rPr lang="en" sz="1113">
                <a:solidFill>
                  <a:srgbClr val="E06C75"/>
                </a:solidFill>
                <a:highlight>
                  <a:srgbClr val="282C34"/>
                </a:highlight>
                <a:latin typeface="Courier New"/>
                <a:ea typeface="Courier New"/>
                <a:cs typeface="Courier New"/>
                <a:sym typeface="Courier New"/>
              </a:rPr>
              <a:t>arrayPesanan</a:t>
            </a:r>
            <a:r>
              <a:rPr lang="en" sz="1113">
                <a:solidFill>
                  <a:srgbClr val="ABB2BF"/>
                </a:solidFill>
                <a:highlight>
                  <a:srgbClr val="282C34"/>
                </a:highlight>
                <a:latin typeface="Courier New"/>
                <a:ea typeface="Courier New"/>
                <a:cs typeface="Courier New"/>
                <a:sym typeface="Courier New"/>
              </a:rPr>
              <a:t>[</a:t>
            </a:r>
            <a:r>
              <a:rPr lang="en" sz="1113">
                <a:solidFill>
                  <a:srgbClr val="E06C75"/>
                </a:solidFill>
                <a:highlight>
                  <a:srgbClr val="282C34"/>
                </a:highlight>
                <a:latin typeface="Courier New"/>
                <a:ea typeface="Courier New"/>
                <a:cs typeface="Courier New"/>
                <a:sym typeface="Courier New"/>
              </a:rPr>
              <a:t>jmlBarang</a:t>
            </a:r>
            <a:r>
              <a:rPr lang="en" sz="1113">
                <a:solidFill>
                  <a:srgbClr val="ABB2BF"/>
                </a:solidFill>
                <a:highlight>
                  <a:srgbClr val="282C34"/>
                </a:highlight>
                <a:latin typeface="Courier New"/>
                <a:ea typeface="Courier New"/>
                <a:cs typeface="Courier New"/>
                <a:sym typeface="Courier New"/>
              </a:rPr>
              <a:t>] </a:t>
            </a:r>
            <a:r>
              <a:rPr lang="en" sz="1113">
                <a:solidFill>
                  <a:srgbClr val="C678DD"/>
                </a:solidFill>
                <a:highlight>
                  <a:srgbClr val="282C34"/>
                </a:highlight>
                <a:latin typeface="Courier New"/>
                <a:ea typeface="Courier New"/>
                <a:cs typeface="Courier New"/>
                <a:sym typeface="Courier New"/>
              </a:rPr>
              <a:t>=</a:t>
            </a:r>
            <a:r>
              <a:rPr lang="en" sz="1113">
                <a:solidFill>
                  <a:srgbClr val="ABB2BF"/>
                </a:solidFill>
                <a:highlight>
                  <a:srgbClr val="282C34"/>
                </a:highlight>
                <a:latin typeface="Courier New"/>
                <a:ea typeface="Courier New"/>
                <a:cs typeface="Courier New"/>
                <a:sym typeface="Courier New"/>
              </a:rPr>
              <a:t> </a:t>
            </a:r>
            <a:r>
              <a:rPr lang="en" sz="1113">
                <a:solidFill>
                  <a:srgbClr val="E06C75"/>
                </a:solidFill>
                <a:highlight>
                  <a:srgbClr val="282C34"/>
                </a:highlight>
                <a:latin typeface="Courier New"/>
                <a:ea typeface="Courier New"/>
                <a:cs typeface="Courier New"/>
                <a:sym typeface="Courier New"/>
              </a:rPr>
              <a:t>jmlpesan</a:t>
            </a:r>
            <a:r>
              <a:rPr lang="en" sz="1113">
                <a:solidFill>
                  <a:srgbClr val="ABB2BF"/>
                </a:solidFill>
                <a:highlight>
                  <a:srgbClr val="282C34"/>
                </a:highlight>
                <a:latin typeface="Courier New"/>
                <a:ea typeface="Courier New"/>
                <a:cs typeface="Courier New"/>
                <a:sym typeface="Courier New"/>
              </a:rPr>
              <a:t>;</a:t>
            </a:r>
            <a:endParaRPr sz="1113">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852"/>
              <a:buNone/>
            </a:pPr>
            <a:r>
              <a:rPr lang="en" sz="1113">
                <a:solidFill>
                  <a:srgbClr val="ABB2BF"/>
                </a:solidFill>
                <a:highlight>
                  <a:srgbClr val="282C34"/>
                </a:highlight>
                <a:latin typeface="Courier New"/>
                <a:ea typeface="Courier New"/>
                <a:cs typeface="Courier New"/>
                <a:sym typeface="Courier New"/>
              </a:rPr>
              <a:t>                }</a:t>
            </a:r>
            <a:endParaRPr sz="1113">
              <a:solidFill>
                <a:srgbClr val="ABB2BF"/>
              </a:solidFill>
              <a:highlight>
                <a:srgbClr val="282C34"/>
              </a:highlight>
              <a:latin typeface="Courier New"/>
              <a:ea typeface="Courier New"/>
              <a:cs typeface="Courier New"/>
              <a:sym typeface="Courier New"/>
            </a:endParaRPr>
          </a:p>
          <a:p>
            <a:pPr indent="0" lvl="0" marL="0" rtl="0" algn="l">
              <a:lnSpc>
                <a:spcPct val="95000"/>
              </a:lnSpc>
              <a:spcBef>
                <a:spcPts val="0"/>
              </a:spcBef>
              <a:spcAft>
                <a:spcPts val="1200"/>
              </a:spcAft>
              <a:buSzPts val="852"/>
              <a:buNone/>
            </a:pPr>
            <a:r>
              <a:t/>
            </a:r>
            <a:endParaRPr sz="1107"/>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PEMBAHASAN SOURCE CODE</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500"/>
              <a:t>Disini kami akan menjelaskan detail Source code Aplikasi yang  kami buat dengan</a:t>
            </a:r>
            <a:endParaRPr sz="1500"/>
          </a:p>
          <a:p>
            <a:pPr indent="0" lvl="0" marL="0" rtl="0" algn="l">
              <a:lnSpc>
                <a:spcPct val="100000"/>
              </a:lnSpc>
              <a:spcBef>
                <a:spcPts val="0"/>
              </a:spcBef>
              <a:spcAft>
                <a:spcPts val="0"/>
              </a:spcAft>
              <a:buNone/>
            </a:pPr>
            <a:r>
              <a:rPr lang="en" sz="1500"/>
              <a:t>Bahasa Pemograman c++ dari awal proses  Hingga akhir yang meliput</a:t>
            </a:r>
            <a:endParaRPr sz="1500"/>
          </a:p>
          <a:p>
            <a:pPr indent="0" lvl="0" marL="0" rtl="0" algn="l">
              <a:lnSpc>
                <a:spcPct val="100000"/>
              </a:lnSpc>
              <a:spcBef>
                <a:spcPts val="0"/>
              </a:spcBef>
              <a:spcAft>
                <a:spcPts val="0"/>
              </a:spcAft>
              <a:buNone/>
            </a:pPr>
            <a:r>
              <a:t/>
            </a:r>
            <a:endParaRPr sz="1500"/>
          </a:p>
          <a:p>
            <a:pPr indent="-323850" lvl="0" marL="457200" rtl="0" algn="l">
              <a:lnSpc>
                <a:spcPct val="100000"/>
              </a:lnSpc>
              <a:spcBef>
                <a:spcPts val="0"/>
              </a:spcBef>
              <a:spcAft>
                <a:spcPts val="0"/>
              </a:spcAft>
              <a:buSzPts val="1500"/>
              <a:buChar char="-"/>
            </a:pPr>
            <a:r>
              <a:rPr lang="en" sz="1500"/>
              <a:t>Header</a:t>
            </a:r>
            <a:endParaRPr sz="1500"/>
          </a:p>
          <a:p>
            <a:pPr indent="-323850" lvl="0" marL="457200" rtl="0" algn="l">
              <a:lnSpc>
                <a:spcPct val="100000"/>
              </a:lnSpc>
              <a:spcBef>
                <a:spcPts val="0"/>
              </a:spcBef>
              <a:spcAft>
                <a:spcPts val="0"/>
              </a:spcAft>
              <a:buSzPts val="1500"/>
              <a:buChar char="-"/>
            </a:pPr>
            <a:r>
              <a:rPr lang="en" sz="1500"/>
              <a:t>Variable</a:t>
            </a:r>
            <a:endParaRPr sz="1500"/>
          </a:p>
          <a:p>
            <a:pPr indent="-323850" lvl="0" marL="457200" rtl="0" algn="l">
              <a:lnSpc>
                <a:spcPct val="100000"/>
              </a:lnSpc>
              <a:spcBef>
                <a:spcPts val="0"/>
              </a:spcBef>
              <a:spcAft>
                <a:spcPts val="0"/>
              </a:spcAft>
              <a:buSzPts val="1500"/>
              <a:buChar char="-"/>
            </a:pPr>
            <a:r>
              <a:rPr lang="en" sz="1500"/>
              <a:t>Fungsi Main dan Fungsi lainnya</a:t>
            </a:r>
            <a:endParaRPr sz="1500"/>
          </a:p>
          <a:p>
            <a:pPr indent="-323850" lvl="0" marL="457200" rtl="0" algn="l">
              <a:lnSpc>
                <a:spcPct val="100000"/>
              </a:lnSpc>
              <a:spcBef>
                <a:spcPts val="0"/>
              </a:spcBef>
              <a:spcAft>
                <a:spcPts val="0"/>
              </a:spcAft>
              <a:buSzPts val="1500"/>
              <a:buChar char="-"/>
            </a:pPr>
            <a:r>
              <a:rPr lang="en" sz="1500"/>
              <a:t>Nested if</a:t>
            </a:r>
            <a:endParaRPr sz="1500"/>
          </a:p>
          <a:p>
            <a:pPr indent="-323850" lvl="0" marL="457200" rtl="0" algn="l">
              <a:lnSpc>
                <a:spcPct val="100000"/>
              </a:lnSpc>
              <a:spcBef>
                <a:spcPts val="0"/>
              </a:spcBef>
              <a:spcAft>
                <a:spcPts val="0"/>
              </a:spcAft>
              <a:buSzPts val="1500"/>
              <a:buChar char="-"/>
            </a:pPr>
            <a:r>
              <a:rPr lang="en" sz="1500"/>
              <a:t>Dan Looping</a:t>
            </a:r>
            <a:endParaRPr sz="15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2"/>
          <p:cNvSpPr txBox="1"/>
          <p:nvPr>
            <p:ph idx="1" type="body"/>
          </p:nvPr>
        </p:nvSpPr>
        <p:spPr>
          <a:xfrm>
            <a:off x="729450" y="1440750"/>
            <a:ext cx="7688700" cy="3223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Kode di atas berfungsi sebagai logika bercabang  jika pilihan  == 2 dan pilihspek == 3</a:t>
            </a:r>
            <a:endParaRPr/>
          </a:p>
          <a:p>
            <a:pPr indent="-311150" lvl="0" marL="457200" rtl="0" algn="l">
              <a:spcBef>
                <a:spcPts val="0"/>
              </a:spcBef>
              <a:spcAft>
                <a:spcPts val="0"/>
              </a:spcAft>
              <a:buSzPts val="1300"/>
              <a:buChar char="●"/>
            </a:pPr>
            <a:r>
              <a:rPr lang="en"/>
              <a:t>Menampilkan output jumlah pesanan</a:t>
            </a:r>
            <a:endParaRPr/>
          </a:p>
          <a:p>
            <a:pPr indent="-311150" lvl="0" marL="457200" rtl="0" algn="l">
              <a:spcBef>
                <a:spcPts val="0"/>
              </a:spcBef>
              <a:spcAft>
                <a:spcPts val="0"/>
              </a:spcAft>
              <a:buSzPts val="1300"/>
              <a:buChar char="●"/>
            </a:pPr>
            <a:r>
              <a:rPr lang="en"/>
              <a:t>Menyimpan input jmlpesan</a:t>
            </a:r>
            <a:endParaRPr/>
          </a:p>
          <a:p>
            <a:pPr indent="-311150" lvl="0" marL="457200" rtl="0" algn="l">
              <a:spcBef>
                <a:spcPts val="0"/>
              </a:spcBef>
              <a:spcAft>
                <a:spcPts val="0"/>
              </a:spcAft>
              <a:buSzPts val="1300"/>
              <a:buChar char="●"/>
            </a:pPr>
            <a:r>
              <a:rPr lang="en"/>
              <a:t>Menambahkan totaljmlqty</a:t>
            </a:r>
            <a:endParaRPr/>
          </a:p>
          <a:p>
            <a:pPr indent="-311150" lvl="0" marL="457200" rtl="0" algn="l">
              <a:spcBef>
                <a:spcPts val="0"/>
              </a:spcBef>
              <a:spcAft>
                <a:spcPts val="0"/>
              </a:spcAft>
              <a:buSzPts val="1300"/>
              <a:buChar char="●"/>
            </a:pPr>
            <a:r>
              <a:rPr lang="en"/>
              <a:t>Menambakan Warna/Tipe Barang  ke arraySpek</a:t>
            </a:r>
            <a:endParaRPr/>
          </a:p>
          <a:p>
            <a:pPr indent="-311150" lvl="0" marL="457200" rtl="0" algn="l">
              <a:spcBef>
                <a:spcPts val="0"/>
              </a:spcBef>
              <a:spcAft>
                <a:spcPts val="0"/>
              </a:spcAft>
              <a:buSzPts val="1300"/>
              <a:buChar char="●"/>
            </a:pPr>
            <a:r>
              <a:rPr lang="en"/>
              <a:t>Menyimpan  banyak pesanan ke arrayPesanan</a:t>
            </a:r>
            <a:endParaRPr/>
          </a:p>
          <a:p>
            <a:pPr indent="-311150" lvl="0" marL="457200" rtl="0" algn="l">
              <a:spcBef>
                <a:spcPts val="0"/>
              </a:spcBef>
              <a:spcAft>
                <a:spcPts val="0"/>
              </a:spcAft>
              <a:buSzPts val="1300"/>
              <a:buChar char="●"/>
            </a:pPr>
            <a:r>
              <a:rPr lang="en"/>
              <a:t>Menambahkan Total Harga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3"/>
          <p:cNvSpPr txBox="1"/>
          <p:nvPr>
            <p:ph type="title"/>
          </p:nvPr>
        </p:nvSpPr>
        <p:spPr>
          <a:xfrm>
            <a:off x="778425" y="1328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Logika If </a:t>
            </a:r>
            <a:endParaRPr/>
          </a:p>
        </p:txBody>
      </p:sp>
      <p:sp>
        <p:nvSpPr>
          <p:cNvPr id="316" name="Google Shape;316;p53"/>
          <p:cNvSpPr txBox="1"/>
          <p:nvPr>
            <p:ph idx="1" type="body"/>
          </p:nvPr>
        </p:nvSpPr>
        <p:spPr>
          <a:xfrm>
            <a:off x="729450" y="2078875"/>
            <a:ext cx="7688700" cy="2814900"/>
          </a:xfrm>
          <a:prstGeom prst="rect">
            <a:avLst/>
          </a:prstGeom>
        </p:spPr>
        <p:txBody>
          <a:bodyPr anchorCtr="0" anchor="t" bIns="91425" lIns="91425" spcFirstLastPara="1" rIns="91425" wrap="square" tIns="91425">
            <a:noAutofit/>
          </a:bodyPr>
          <a:lstStyle/>
          <a:p>
            <a:pPr indent="0" lvl="0" marL="0" rtl="0" algn="l">
              <a:lnSpc>
                <a:spcPct val="115714"/>
              </a:lnSpc>
              <a:spcBef>
                <a:spcPts val="0"/>
              </a:spcBef>
              <a:spcAft>
                <a:spcPts val="0"/>
              </a:spcAft>
              <a:buSzPts val="770"/>
              <a:buNone/>
            </a:pPr>
            <a:r>
              <a:rPr lang="en" sz="1135">
                <a:solidFill>
                  <a:srgbClr val="C678DD"/>
                </a:solidFill>
                <a:highlight>
                  <a:srgbClr val="282C34"/>
                </a:highlight>
                <a:latin typeface="Courier New"/>
                <a:ea typeface="Courier New"/>
                <a:cs typeface="Courier New"/>
                <a:sym typeface="Courier New"/>
              </a:rPr>
              <a:t>else</a:t>
            </a:r>
            <a:r>
              <a:rPr lang="en" sz="1135">
                <a:solidFill>
                  <a:srgbClr val="ABB2BF"/>
                </a:solidFill>
                <a:highlight>
                  <a:srgbClr val="282C34"/>
                </a:highlight>
                <a:latin typeface="Courier New"/>
                <a:ea typeface="Courier New"/>
                <a:cs typeface="Courier New"/>
                <a:sym typeface="Courier New"/>
              </a:rPr>
              <a:t> </a:t>
            </a:r>
            <a:r>
              <a:rPr lang="en" sz="1135">
                <a:solidFill>
                  <a:srgbClr val="C678DD"/>
                </a:solidFill>
                <a:highlight>
                  <a:srgbClr val="282C34"/>
                </a:highlight>
                <a:latin typeface="Courier New"/>
                <a:ea typeface="Courier New"/>
                <a:cs typeface="Courier New"/>
                <a:sym typeface="Courier New"/>
              </a:rPr>
              <a:t>if</a:t>
            </a:r>
            <a:r>
              <a:rPr lang="en" sz="1135">
                <a:solidFill>
                  <a:srgbClr val="ABB2BF"/>
                </a:solidFill>
                <a:highlight>
                  <a:srgbClr val="282C34"/>
                </a:highlight>
                <a:latin typeface="Courier New"/>
                <a:ea typeface="Courier New"/>
                <a:cs typeface="Courier New"/>
                <a:sym typeface="Courier New"/>
              </a:rPr>
              <a:t> (</a:t>
            </a:r>
            <a:r>
              <a:rPr lang="en" sz="1135">
                <a:solidFill>
                  <a:srgbClr val="E06C75"/>
                </a:solidFill>
                <a:highlight>
                  <a:srgbClr val="282C34"/>
                </a:highlight>
                <a:latin typeface="Courier New"/>
                <a:ea typeface="Courier New"/>
                <a:cs typeface="Courier New"/>
                <a:sym typeface="Courier New"/>
              </a:rPr>
              <a:t>pilihan</a:t>
            </a:r>
            <a:r>
              <a:rPr lang="en" sz="1135">
                <a:solidFill>
                  <a:srgbClr val="ABB2BF"/>
                </a:solidFill>
                <a:highlight>
                  <a:srgbClr val="282C34"/>
                </a:highlight>
                <a:latin typeface="Courier New"/>
                <a:ea typeface="Courier New"/>
                <a:cs typeface="Courier New"/>
                <a:sym typeface="Courier New"/>
              </a:rPr>
              <a:t> </a:t>
            </a:r>
            <a:r>
              <a:rPr lang="en" sz="1135">
                <a:solidFill>
                  <a:srgbClr val="C678DD"/>
                </a:solidFill>
                <a:highlight>
                  <a:srgbClr val="282C34"/>
                </a:highlight>
                <a:latin typeface="Courier New"/>
                <a:ea typeface="Courier New"/>
                <a:cs typeface="Courier New"/>
                <a:sym typeface="Courier New"/>
              </a:rPr>
              <a:t>==</a:t>
            </a:r>
            <a:r>
              <a:rPr lang="en" sz="1135">
                <a:solidFill>
                  <a:srgbClr val="ABB2BF"/>
                </a:solidFill>
                <a:highlight>
                  <a:srgbClr val="282C34"/>
                </a:highlight>
                <a:latin typeface="Courier New"/>
                <a:ea typeface="Courier New"/>
                <a:cs typeface="Courier New"/>
                <a:sym typeface="Courier New"/>
              </a:rPr>
              <a:t> </a:t>
            </a:r>
            <a:r>
              <a:rPr lang="en" sz="1135">
                <a:solidFill>
                  <a:srgbClr val="D19A66"/>
                </a:solidFill>
                <a:highlight>
                  <a:srgbClr val="282C34"/>
                </a:highlight>
                <a:latin typeface="Courier New"/>
                <a:ea typeface="Courier New"/>
                <a:cs typeface="Courier New"/>
                <a:sym typeface="Courier New"/>
              </a:rPr>
              <a:t>3</a:t>
            </a:r>
            <a:r>
              <a:rPr lang="en" sz="1135">
                <a:solidFill>
                  <a:srgbClr val="ABB2BF"/>
                </a:solidFill>
                <a:highlight>
                  <a:srgbClr val="282C34"/>
                </a:highlight>
                <a:latin typeface="Courier New"/>
                <a:ea typeface="Courier New"/>
                <a:cs typeface="Courier New"/>
                <a:sym typeface="Courier New"/>
              </a:rPr>
              <a:t>) {</a:t>
            </a:r>
            <a:endParaRPr sz="11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135">
                <a:solidFill>
                  <a:srgbClr val="7F848E"/>
                </a:solidFill>
                <a:highlight>
                  <a:srgbClr val="282C34"/>
                </a:highlight>
                <a:latin typeface="Courier New"/>
                <a:ea typeface="Courier New"/>
                <a:cs typeface="Courier New"/>
                <a:sym typeface="Courier New"/>
              </a:rPr>
              <a:t>            // MENAMBAHKAN JUMLAH BARANG YANG DI PESAN</a:t>
            </a:r>
            <a:endParaRPr sz="1135">
              <a:solidFill>
                <a:srgbClr val="7F848E"/>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135">
                <a:solidFill>
                  <a:srgbClr val="ABB2BF"/>
                </a:solidFill>
                <a:highlight>
                  <a:srgbClr val="282C34"/>
                </a:highlight>
                <a:latin typeface="Courier New"/>
                <a:ea typeface="Courier New"/>
                <a:cs typeface="Courier New"/>
                <a:sym typeface="Courier New"/>
              </a:rPr>
              <a:t>            </a:t>
            </a:r>
            <a:r>
              <a:rPr lang="en" sz="1135">
                <a:solidFill>
                  <a:srgbClr val="E06C75"/>
                </a:solidFill>
                <a:highlight>
                  <a:srgbClr val="282C34"/>
                </a:highlight>
                <a:latin typeface="Courier New"/>
                <a:ea typeface="Courier New"/>
                <a:cs typeface="Courier New"/>
                <a:sym typeface="Courier New"/>
              </a:rPr>
              <a:t>jmlBarang</a:t>
            </a:r>
            <a:r>
              <a:rPr lang="en" sz="1135">
                <a:solidFill>
                  <a:srgbClr val="ABB2BF"/>
                </a:solidFill>
                <a:highlight>
                  <a:srgbClr val="282C34"/>
                </a:highlight>
                <a:latin typeface="Courier New"/>
                <a:ea typeface="Courier New"/>
                <a:cs typeface="Courier New"/>
                <a:sym typeface="Courier New"/>
              </a:rPr>
              <a:t> </a:t>
            </a:r>
            <a:r>
              <a:rPr lang="en" sz="1135">
                <a:solidFill>
                  <a:srgbClr val="C678DD"/>
                </a:solidFill>
                <a:highlight>
                  <a:srgbClr val="282C34"/>
                </a:highlight>
                <a:latin typeface="Courier New"/>
                <a:ea typeface="Courier New"/>
                <a:cs typeface="Courier New"/>
                <a:sym typeface="Courier New"/>
              </a:rPr>
              <a:t>+=</a:t>
            </a:r>
            <a:r>
              <a:rPr lang="en" sz="1135">
                <a:solidFill>
                  <a:srgbClr val="ABB2BF"/>
                </a:solidFill>
                <a:highlight>
                  <a:srgbClr val="282C34"/>
                </a:highlight>
                <a:latin typeface="Courier New"/>
                <a:ea typeface="Courier New"/>
                <a:cs typeface="Courier New"/>
                <a:sym typeface="Courier New"/>
              </a:rPr>
              <a:t> </a:t>
            </a:r>
            <a:r>
              <a:rPr lang="en" sz="1135">
                <a:solidFill>
                  <a:srgbClr val="D19A66"/>
                </a:solidFill>
                <a:highlight>
                  <a:srgbClr val="282C34"/>
                </a:highlight>
                <a:latin typeface="Courier New"/>
                <a:ea typeface="Courier New"/>
                <a:cs typeface="Courier New"/>
                <a:sym typeface="Courier New"/>
              </a:rPr>
              <a:t>1</a:t>
            </a:r>
            <a:r>
              <a:rPr lang="en" sz="1135">
                <a:solidFill>
                  <a:srgbClr val="ABB2BF"/>
                </a:solidFill>
                <a:highlight>
                  <a:srgbClr val="282C34"/>
                </a:highlight>
                <a:latin typeface="Courier New"/>
                <a:ea typeface="Courier New"/>
                <a:cs typeface="Courier New"/>
                <a:sym typeface="Courier New"/>
              </a:rPr>
              <a:t>;</a:t>
            </a:r>
            <a:endParaRPr sz="11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135">
                <a:solidFill>
                  <a:srgbClr val="ABB2BF"/>
                </a:solidFill>
                <a:highlight>
                  <a:srgbClr val="282C34"/>
                </a:highlight>
                <a:latin typeface="Courier New"/>
                <a:ea typeface="Courier New"/>
                <a:cs typeface="Courier New"/>
                <a:sym typeface="Courier New"/>
              </a:rPr>
              <a:t>            </a:t>
            </a:r>
            <a:r>
              <a:rPr lang="en" sz="1135">
                <a:solidFill>
                  <a:srgbClr val="E06C75"/>
                </a:solidFill>
                <a:highlight>
                  <a:srgbClr val="282C34"/>
                </a:highlight>
                <a:latin typeface="Courier New"/>
                <a:ea typeface="Courier New"/>
                <a:cs typeface="Courier New"/>
                <a:sym typeface="Courier New"/>
              </a:rPr>
              <a:t>cout</a:t>
            </a:r>
            <a:r>
              <a:rPr lang="en" sz="1135">
                <a:solidFill>
                  <a:srgbClr val="ABB2BF"/>
                </a:solidFill>
                <a:highlight>
                  <a:srgbClr val="282C34"/>
                </a:highlight>
                <a:latin typeface="Courier New"/>
                <a:ea typeface="Courier New"/>
                <a:cs typeface="Courier New"/>
                <a:sym typeface="Courier New"/>
              </a:rPr>
              <a:t> </a:t>
            </a:r>
            <a:r>
              <a:rPr b="1" lang="en" sz="1135">
                <a:solidFill>
                  <a:srgbClr val="61AFEF"/>
                </a:solidFill>
                <a:highlight>
                  <a:srgbClr val="282C34"/>
                </a:highlight>
                <a:latin typeface="Courier New"/>
                <a:ea typeface="Courier New"/>
                <a:cs typeface="Courier New"/>
                <a:sym typeface="Courier New"/>
              </a:rPr>
              <a:t>&lt;&lt;</a:t>
            </a:r>
            <a:r>
              <a:rPr lang="en" sz="1135">
                <a:solidFill>
                  <a:srgbClr val="ABB2BF"/>
                </a:solidFill>
                <a:highlight>
                  <a:srgbClr val="282C34"/>
                </a:highlight>
                <a:latin typeface="Courier New"/>
                <a:ea typeface="Courier New"/>
                <a:cs typeface="Courier New"/>
                <a:sym typeface="Courier New"/>
              </a:rPr>
              <a:t> </a:t>
            </a:r>
            <a:r>
              <a:rPr b="1" lang="en" sz="1135">
                <a:solidFill>
                  <a:srgbClr val="61AFEF"/>
                </a:solidFill>
                <a:highlight>
                  <a:srgbClr val="282C34"/>
                </a:highlight>
                <a:latin typeface="Courier New"/>
                <a:ea typeface="Courier New"/>
                <a:cs typeface="Courier New"/>
                <a:sym typeface="Courier New"/>
              </a:rPr>
              <a:t>endl</a:t>
            </a:r>
            <a:r>
              <a:rPr lang="en" sz="1135">
                <a:solidFill>
                  <a:srgbClr val="ABB2BF"/>
                </a:solidFill>
                <a:highlight>
                  <a:srgbClr val="282C34"/>
                </a:highlight>
                <a:latin typeface="Courier New"/>
                <a:ea typeface="Courier New"/>
                <a:cs typeface="Courier New"/>
                <a:sym typeface="Courier New"/>
              </a:rPr>
              <a:t>;</a:t>
            </a:r>
            <a:endParaRPr sz="11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135">
                <a:solidFill>
                  <a:srgbClr val="ABB2BF"/>
                </a:solidFill>
                <a:highlight>
                  <a:srgbClr val="282C34"/>
                </a:highlight>
                <a:latin typeface="Courier New"/>
                <a:ea typeface="Courier New"/>
                <a:cs typeface="Courier New"/>
                <a:sym typeface="Courier New"/>
              </a:rPr>
              <a:t>            </a:t>
            </a:r>
            <a:r>
              <a:rPr lang="en" sz="1135">
                <a:solidFill>
                  <a:srgbClr val="E06C75"/>
                </a:solidFill>
                <a:highlight>
                  <a:srgbClr val="282C34"/>
                </a:highlight>
                <a:latin typeface="Courier New"/>
                <a:ea typeface="Courier New"/>
                <a:cs typeface="Courier New"/>
                <a:sym typeface="Courier New"/>
              </a:rPr>
              <a:t>cout</a:t>
            </a:r>
            <a:r>
              <a:rPr lang="en" sz="1135">
                <a:solidFill>
                  <a:srgbClr val="ABB2BF"/>
                </a:solidFill>
                <a:highlight>
                  <a:srgbClr val="282C34"/>
                </a:highlight>
                <a:latin typeface="Courier New"/>
                <a:ea typeface="Courier New"/>
                <a:cs typeface="Courier New"/>
                <a:sym typeface="Courier New"/>
              </a:rPr>
              <a:t> </a:t>
            </a:r>
            <a:r>
              <a:rPr b="1" lang="en" sz="1135">
                <a:solidFill>
                  <a:srgbClr val="61AFEF"/>
                </a:solidFill>
                <a:highlight>
                  <a:srgbClr val="282C34"/>
                </a:highlight>
                <a:latin typeface="Courier New"/>
                <a:ea typeface="Courier New"/>
                <a:cs typeface="Courier New"/>
                <a:sym typeface="Courier New"/>
              </a:rPr>
              <a:t>&lt;&lt;</a:t>
            </a:r>
            <a:r>
              <a:rPr lang="en" sz="1135">
                <a:solidFill>
                  <a:srgbClr val="ABB2BF"/>
                </a:solidFill>
                <a:highlight>
                  <a:srgbClr val="282C34"/>
                </a:highlight>
                <a:latin typeface="Courier New"/>
                <a:ea typeface="Courier New"/>
                <a:cs typeface="Courier New"/>
                <a:sym typeface="Courier New"/>
              </a:rPr>
              <a:t> </a:t>
            </a:r>
            <a:r>
              <a:rPr lang="en" sz="1135">
                <a:solidFill>
                  <a:srgbClr val="98C379"/>
                </a:solidFill>
                <a:highlight>
                  <a:srgbClr val="282C34"/>
                </a:highlight>
                <a:latin typeface="Courier New"/>
                <a:ea typeface="Courier New"/>
                <a:cs typeface="Courier New"/>
                <a:sym typeface="Courier New"/>
              </a:rPr>
              <a:t>"---------------------- </a:t>
            </a:r>
            <a:r>
              <a:rPr lang="en" sz="1135">
                <a:solidFill>
                  <a:srgbClr val="56B6C2"/>
                </a:solidFill>
                <a:highlight>
                  <a:srgbClr val="282C34"/>
                </a:highlight>
                <a:latin typeface="Courier New"/>
                <a:ea typeface="Courier New"/>
                <a:cs typeface="Courier New"/>
                <a:sym typeface="Courier New"/>
              </a:rPr>
              <a:t>\n</a:t>
            </a:r>
            <a:r>
              <a:rPr lang="en" sz="1135">
                <a:solidFill>
                  <a:srgbClr val="98C379"/>
                </a:solidFill>
                <a:highlight>
                  <a:srgbClr val="282C34"/>
                </a:highlight>
                <a:latin typeface="Courier New"/>
                <a:ea typeface="Courier New"/>
                <a:cs typeface="Courier New"/>
                <a:sym typeface="Courier New"/>
              </a:rPr>
              <a:t>"</a:t>
            </a:r>
            <a:r>
              <a:rPr lang="en" sz="1135">
                <a:solidFill>
                  <a:srgbClr val="ABB2BF"/>
                </a:solidFill>
                <a:highlight>
                  <a:srgbClr val="282C34"/>
                </a:highlight>
                <a:latin typeface="Courier New"/>
                <a:ea typeface="Courier New"/>
                <a:cs typeface="Courier New"/>
                <a:sym typeface="Courier New"/>
              </a:rPr>
              <a:t>;</a:t>
            </a:r>
            <a:endParaRPr sz="11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135">
                <a:solidFill>
                  <a:srgbClr val="ABB2BF"/>
                </a:solidFill>
                <a:highlight>
                  <a:srgbClr val="282C34"/>
                </a:highlight>
                <a:latin typeface="Courier New"/>
                <a:ea typeface="Courier New"/>
                <a:cs typeface="Courier New"/>
                <a:sym typeface="Courier New"/>
              </a:rPr>
              <a:t>            </a:t>
            </a:r>
            <a:r>
              <a:rPr lang="en" sz="1135">
                <a:solidFill>
                  <a:srgbClr val="E06C75"/>
                </a:solidFill>
                <a:highlight>
                  <a:srgbClr val="282C34"/>
                </a:highlight>
                <a:latin typeface="Courier New"/>
                <a:ea typeface="Courier New"/>
                <a:cs typeface="Courier New"/>
                <a:sym typeface="Courier New"/>
              </a:rPr>
              <a:t>cout</a:t>
            </a:r>
            <a:r>
              <a:rPr lang="en" sz="1135">
                <a:solidFill>
                  <a:srgbClr val="ABB2BF"/>
                </a:solidFill>
                <a:highlight>
                  <a:srgbClr val="282C34"/>
                </a:highlight>
                <a:latin typeface="Courier New"/>
                <a:ea typeface="Courier New"/>
                <a:cs typeface="Courier New"/>
                <a:sym typeface="Courier New"/>
              </a:rPr>
              <a:t> </a:t>
            </a:r>
            <a:r>
              <a:rPr b="1" lang="en" sz="1135">
                <a:solidFill>
                  <a:srgbClr val="61AFEF"/>
                </a:solidFill>
                <a:highlight>
                  <a:srgbClr val="282C34"/>
                </a:highlight>
                <a:latin typeface="Courier New"/>
                <a:ea typeface="Courier New"/>
                <a:cs typeface="Courier New"/>
                <a:sym typeface="Courier New"/>
              </a:rPr>
              <a:t>&lt;&lt;</a:t>
            </a:r>
            <a:r>
              <a:rPr lang="en" sz="1135">
                <a:solidFill>
                  <a:srgbClr val="ABB2BF"/>
                </a:solidFill>
                <a:highlight>
                  <a:srgbClr val="282C34"/>
                </a:highlight>
                <a:latin typeface="Courier New"/>
                <a:ea typeface="Courier New"/>
                <a:cs typeface="Courier New"/>
                <a:sym typeface="Courier New"/>
              </a:rPr>
              <a:t> </a:t>
            </a:r>
            <a:r>
              <a:rPr lang="en" sz="1135">
                <a:solidFill>
                  <a:srgbClr val="98C379"/>
                </a:solidFill>
                <a:highlight>
                  <a:srgbClr val="282C34"/>
                </a:highlight>
                <a:latin typeface="Courier New"/>
                <a:ea typeface="Courier New"/>
                <a:cs typeface="Courier New"/>
                <a:sym typeface="Courier New"/>
              </a:rPr>
              <a:t>" PRODUK Mesin Gerinda </a:t>
            </a:r>
            <a:r>
              <a:rPr lang="en" sz="1135">
                <a:solidFill>
                  <a:srgbClr val="56B6C2"/>
                </a:solidFill>
                <a:highlight>
                  <a:srgbClr val="282C34"/>
                </a:highlight>
                <a:latin typeface="Courier New"/>
                <a:ea typeface="Courier New"/>
                <a:cs typeface="Courier New"/>
                <a:sym typeface="Courier New"/>
              </a:rPr>
              <a:t>\n</a:t>
            </a:r>
            <a:r>
              <a:rPr lang="en" sz="1135">
                <a:solidFill>
                  <a:srgbClr val="98C379"/>
                </a:solidFill>
                <a:highlight>
                  <a:srgbClr val="282C34"/>
                </a:highlight>
                <a:latin typeface="Courier New"/>
                <a:ea typeface="Courier New"/>
                <a:cs typeface="Courier New"/>
                <a:sym typeface="Courier New"/>
              </a:rPr>
              <a:t>"</a:t>
            </a:r>
            <a:r>
              <a:rPr lang="en" sz="1135">
                <a:solidFill>
                  <a:srgbClr val="ABB2BF"/>
                </a:solidFill>
                <a:highlight>
                  <a:srgbClr val="282C34"/>
                </a:highlight>
                <a:latin typeface="Courier New"/>
                <a:ea typeface="Courier New"/>
                <a:cs typeface="Courier New"/>
                <a:sym typeface="Courier New"/>
              </a:rPr>
              <a:t>;</a:t>
            </a:r>
            <a:endParaRPr sz="11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135">
                <a:solidFill>
                  <a:srgbClr val="ABB2BF"/>
                </a:solidFill>
                <a:highlight>
                  <a:srgbClr val="282C34"/>
                </a:highlight>
                <a:latin typeface="Courier New"/>
                <a:ea typeface="Courier New"/>
                <a:cs typeface="Courier New"/>
                <a:sym typeface="Courier New"/>
              </a:rPr>
              <a:t>            </a:t>
            </a:r>
            <a:r>
              <a:rPr lang="en" sz="1135">
                <a:solidFill>
                  <a:srgbClr val="E06C75"/>
                </a:solidFill>
                <a:highlight>
                  <a:srgbClr val="282C34"/>
                </a:highlight>
                <a:latin typeface="Courier New"/>
                <a:ea typeface="Courier New"/>
                <a:cs typeface="Courier New"/>
                <a:sym typeface="Courier New"/>
              </a:rPr>
              <a:t>cout</a:t>
            </a:r>
            <a:r>
              <a:rPr lang="en" sz="1135">
                <a:solidFill>
                  <a:srgbClr val="ABB2BF"/>
                </a:solidFill>
                <a:highlight>
                  <a:srgbClr val="282C34"/>
                </a:highlight>
                <a:latin typeface="Courier New"/>
                <a:ea typeface="Courier New"/>
                <a:cs typeface="Courier New"/>
                <a:sym typeface="Courier New"/>
              </a:rPr>
              <a:t> </a:t>
            </a:r>
            <a:r>
              <a:rPr b="1" lang="en" sz="1135">
                <a:solidFill>
                  <a:srgbClr val="61AFEF"/>
                </a:solidFill>
                <a:highlight>
                  <a:srgbClr val="282C34"/>
                </a:highlight>
                <a:latin typeface="Courier New"/>
                <a:ea typeface="Courier New"/>
                <a:cs typeface="Courier New"/>
                <a:sym typeface="Courier New"/>
              </a:rPr>
              <a:t>&lt;&lt;</a:t>
            </a:r>
            <a:r>
              <a:rPr lang="en" sz="1135">
                <a:solidFill>
                  <a:srgbClr val="ABB2BF"/>
                </a:solidFill>
                <a:highlight>
                  <a:srgbClr val="282C34"/>
                </a:highlight>
                <a:latin typeface="Courier New"/>
                <a:ea typeface="Courier New"/>
                <a:cs typeface="Courier New"/>
                <a:sym typeface="Courier New"/>
              </a:rPr>
              <a:t> </a:t>
            </a:r>
            <a:r>
              <a:rPr lang="en" sz="1135">
                <a:solidFill>
                  <a:srgbClr val="98C379"/>
                </a:solidFill>
                <a:highlight>
                  <a:srgbClr val="282C34"/>
                </a:highlight>
                <a:latin typeface="Courier New"/>
                <a:ea typeface="Courier New"/>
                <a:cs typeface="Courier New"/>
                <a:sym typeface="Courier New"/>
              </a:rPr>
              <a:t>"---------------------- </a:t>
            </a:r>
            <a:r>
              <a:rPr lang="en" sz="1135">
                <a:solidFill>
                  <a:srgbClr val="56B6C2"/>
                </a:solidFill>
                <a:highlight>
                  <a:srgbClr val="282C34"/>
                </a:highlight>
                <a:latin typeface="Courier New"/>
                <a:ea typeface="Courier New"/>
                <a:cs typeface="Courier New"/>
                <a:sym typeface="Courier New"/>
              </a:rPr>
              <a:t>\n</a:t>
            </a:r>
            <a:r>
              <a:rPr lang="en" sz="1135">
                <a:solidFill>
                  <a:srgbClr val="98C379"/>
                </a:solidFill>
                <a:highlight>
                  <a:srgbClr val="282C34"/>
                </a:highlight>
                <a:latin typeface="Courier New"/>
                <a:ea typeface="Courier New"/>
                <a:cs typeface="Courier New"/>
                <a:sym typeface="Courier New"/>
              </a:rPr>
              <a:t>"</a:t>
            </a:r>
            <a:r>
              <a:rPr lang="en" sz="1135">
                <a:solidFill>
                  <a:srgbClr val="ABB2BF"/>
                </a:solidFill>
                <a:highlight>
                  <a:srgbClr val="282C34"/>
                </a:highlight>
                <a:latin typeface="Courier New"/>
                <a:ea typeface="Courier New"/>
                <a:cs typeface="Courier New"/>
                <a:sym typeface="Courier New"/>
              </a:rPr>
              <a:t>;</a:t>
            </a:r>
            <a:endParaRPr sz="11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135">
                <a:solidFill>
                  <a:srgbClr val="ABB2BF"/>
                </a:solidFill>
                <a:highlight>
                  <a:srgbClr val="282C34"/>
                </a:highlight>
                <a:latin typeface="Courier New"/>
                <a:ea typeface="Courier New"/>
                <a:cs typeface="Courier New"/>
                <a:sym typeface="Courier New"/>
              </a:rPr>
              <a:t>            </a:t>
            </a:r>
            <a:r>
              <a:rPr lang="en" sz="1135">
                <a:solidFill>
                  <a:srgbClr val="E06C75"/>
                </a:solidFill>
                <a:highlight>
                  <a:srgbClr val="282C34"/>
                </a:highlight>
                <a:latin typeface="Courier New"/>
                <a:ea typeface="Courier New"/>
                <a:cs typeface="Courier New"/>
                <a:sym typeface="Courier New"/>
              </a:rPr>
              <a:t>cout</a:t>
            </a:r>
            <a:r>
              <a:rPr lang="en" sz="1135">
                <a:solidFill>
                  <a:srgbClr val="ABB2BF"/>
                </a:solidFill>
                <a:highlight>
                  <a:srgbClr val="282C34"/>
                </a:highlight>
                <a:latin typeface="Courier New"/>
                <a:ea typeface="Courier New"/>
                <a:cs typeface="Courier New"/>
                <a:sym typeface="Courier New"/>
              </a:rPr>
              <a:t> </a:t>
            </a:r>
            <a:r>
              <a:rPr b="1" lang="en" sz="1135">
                <a:solidFill>
                  <a:srgbClr val="61AFEF"/>
                </a:solidFill>
                <a:highlight>
                  <a:srgbClr val="282C34"/>
                </a:highlight>
                <a:latin typeface="Courier New"/>
                <a:ea typeface="Courier New"/>
                <a:cs typeface="Courier New"/>
                <a:sym typeface="Courier New"/>
              </a:rPr>
              <a:t>&lt;&lt;</a:t>
            </a:r>
            <a:r>
              <a:rPr lang="en" sz="1135">
                <a:solidFill>
                  <a:srgbClr val="ABB2BF"/>
                </a:solidFill>
                <a:highlight>
                  <a:srgbClr val="282C34"/>
                </a:highlight>
                <a:latin typeface="Courier New"/>
                <a:ea typeface="Courier New"/>
                <a:cs typeface="Courier New"/>
                <a:sym typeface="Courier New"/>
              </a:rPr>
              <a:t> </a:t>
            </a:r>
            <a:r>
              <a:rPr lang="en" sz="1135">
                <a:solidFill>
                  <a:srgbClr val="98C379"/>
                </a:solidFill>
                <a:highlight>
                  <a:srgbClr val="282C34"/>
                </a:highlight>
                <a:latin typeface="Courier New"/>
                <a:ea typeface="Courier New"/>
                <a:cs typeface="Courier New"/>
                <a:sym typeface="Courier New"/>
              </a:rPr>
              <a:t>"HARGA BERFARIASI: RP 200,000 - RP  300,000 </a:t>
            </a:r>
            <a:r>
              <a:rPr lang="en" sz="1135">
                <a:solidFill>
                  <a:srgbClr val="56B6C2"/>
                </a:solidFill>
                <a:highlight>
                  <a:srgbClr val="282C34"/>
                </a:highlight>
                <a:latin typeface="Courier New"/>
                <a:ea typeface="Courier New"/>
                <a:cs typeface="Courier New"/>
                <a:sym typeface="Courier New"/>
              </a:rPr>
              <a:t>\n</a:t>
            </a:r>
            <a:r>
              <a:rPr lang="en" sz="1135">
                <a:solidFill>
                  <a:srgbClr val="98C379"/>
                </a:solidFill>
                <a:highlight>
                  <a:srgbClr val="282C34"/>
                </a:highlight>
                <a:latin typeface="Courier New"/>
                <a:ea typeface="Courier New"/>
                <a:cs typeface="Courier New"/>
                <a:sym typeface="Courier New"/>
              </a:rPr>
              <a:t>"</a:t>
            </a:r>
            <a:r>
              <a:rPr lang="en" sz="1135">
                <a:solidFill>
                  <a:srgbClr val="ABB2BF"/>
                </a:solidFill>
                <a:highlight>
                  <a:srgbClr val="282C34"/>
                </a:highlight>
                <a:latin typeface="Courier New"/>
                <a:ea typeface="Courier New"/>
                <a:cs typeface="Courier New"/>
                <a:sym typeface="Courier New"/>
              </a:rPr>
              <a:t>;</a:t>
            </a:r>
            <a:endParaRPr sz="11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135">
                <a:solidFill>
                  <a:srgbClr val="ABB2BF"/>
                </a:solidFill>
                <a:highlight>
                  <a:srgbClr val="282C34"/>
                </a:highlight>
                <a:latin typeface="Courier New"/>
                <a:ea typeface="Courier New"/>
                <a:cs typeface="Courier New"/>
                <a:sym typeface="Courier New"/>
              </a:rPr>
              <a:t>            </a:t>
            </a:r>
            <a:r>
              <a:rPr lang="en" sz="1135">
                <a:solidFill>
                  <a:srgbClr val="E06C75"/>
                </a:solidFill>
                <a:highlight>
                  <a:srgbClr val="282C34"/>
                </a:highlight>
                <a:latin typeface="Courier New"/>
                <a:ea typeface="Courier New"/>
                <a:cs typeface="Courier New"/>
                <a:sym typeface="Courier New"/>
              </a:rPr>
              <a:t>cout</a:t>
            </a:r>
            <a:r>
              <a:rPr lang="en" sz="1135">
                <a:solidFill>
                  <a:srgbClr val="ABB2BF"/>
                </a:solidFill>
                <a:highlight>
                  <a:srgbClr val="282C34"/>
                </a:highlight>
                <a:latin typeface="Courier New"/>
                <a:ea typeface="Courier New"/>
                <a:cs typeface="Courier New"/>
                <a:sym typeface="Courier New"/>
              </a:rPr>
              <a:t> </a:t>
            </a:r>
            <a:r>
              <a:rPr b="1" lang="en" sz="1135">
                <a:solidFill>
                  <a:srgbClr val="61AFEF"/>
                </a:solidFill>
                <a:highlight>
                  <a:srgbClr val="282C34"/>
                </a:highlight>
                <a:latin typeface="Courier New"/>
                <a:ea typeface="Courier New"/>
                <a:cs typeface="Courier New"/>
                <a:sym typeface="Courier New"/>
              </a:rPr>
              <a:t>&lt;&lt;</a:t>
            </a:r>
            <a:r>
              <a:rPr lang="en" sz="1135">
                <a:solidFill>
                  <a:srgbClr val="ABB2BF"/>
                </a:solidFill>
                <a:highlight>
                  <a:srgbClr val="282C34"/>
                </a:highlight>
                <a:latin typeface="Courier New"/>
                <a:ea typeface="Courier New"/>
                <a:cs typeface="Courier New"/>
                <a:sym typeface="Courier New"/>
              </a:rPr>
              <a:t> </a:t>
            </a:r>
            <a:r>
              <a:rPr lang="en" sz="1135">
                <a:solidFill>
                  <a:srgbClr val="98C379"/>
                </a:solidFill>
                <a:highlight>
                  <a:srgbClr val="282C34"/>
                </a:highlight>
                <a:latin typeface="Courier New"/>
                <a:ea typeface="Courier New"/>
                <a:cs typeface="Courier New"/>
                <a:sym typeface="Courier New"/>
              </a:rPr>
              <a:t>"MEMILIKI 3 TIPE </a:t>
            </a:r>
            <a:r>
              <a:rPr lang="en" sz="1135">
                <a:solidFill>
                  <a:srgbClr val="56B6C2"/>
                </a:solidFill>
                <a:highlight>
                  <a:srgbClr val="282C34"/>
                </a:highlight>
                <a:latin typeface="Courier New"/>
                <a:ea typeface="Courier New"/>
                <a:cs typeface="Courier New"/>
                <a:sym typeface="Courier New"/>
              </a:rPr>
              <a:t>\n</a:t>
            </a:r>
            <a:r>
              <a:rPr lang="en" sz="1135">
                <a:solidFill>
                  <a:srgbClr val="98C379"/>
                </a:solidFill>
                <a:highlight>
                  <a:srgbClr val="282C34"/>
                </a:highlight>
                <a:latin typeface="Courier New"/>
                <a:ea typeface="Courier New"/>
                <a:cs typeface="Courier New"/>
                <a:sym typeface="Courier New"/>
              </a:rPr>
              <a:t>"</a:t>
            </a:r>
            <a:r>
              <a:rPr lang="en" sz="1135">
                <a:solidFill>
                  <a:srgbClr val="ABB2BF"/>
                </a:solidFill>
                <a:highlight>
                  <a:srgbClr val="282C34"/>
                </a:highlight>
                <a:latin typeface="Courier New"/>
                <a:ea typeface="Courier New"/>
                <a:cs typeface="Courier New"/>
                <a:sym typeface="Courier New"/>
              </a:rPr>
              <a:t>;</a:t>
            </a:r>
            <a:endParaRPr sz="11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135">
                <a:solidFill>
                  <a:srgbClr val="ABB2BF"/>
                </a:solidFill>
                <a:highlight>
                  <a:srgbClr val="282C34"/>
                </a:highlight>
                <a:latin typeface="Courier New"/>
                <a:ea typeface="Courier New"/>
                <a:cs typeface="Courier New"/>
                <a:sym typeface="Courier New"/>
              </a:rPr>
              <a:t>            </a:t>
            </a:r>
            <a:r>
              <a:rPr lang="en" sz="1135">
                <a:solidFill>
                  <a:srgbClr val="E06C75"/>
                </a:solidFill>
                <a:highlight>
                  <a:srgbClr val="282C34"/>
                </a:highlight>
                <a:latin typeface="Courier New"/>
                <a:ea typeface="Courier New"/>
                <a:cs typeface="Courier New"/>
                <a:sym typeface="Courier New"/>
              </a:rPr>
              <a:t>cout</a:t>
            </a:r>
            <a:r>
              <a:rPr lang="en" sz="1135">
                <a:solidFill>
                  <a:srgbClr val="ABB2BF"/>
                </a:solidFill>
                <a:highlight>
                  <a:srgbClr val="282C34"/>
                </a:highlight>
                <a:latin typeface="Courier New"/>
                <a:ea typeface="Courier New"/>
                <a:cs typeface="Courier New"/>
                <a:sym typeface="Courier New"/>
              </a:rPr>
              <a:t> </a:t>
            </a:r>
            <a:r>
              <a:rPr b="1" lang="en" sz="1135">
                <a:solidFill>
                  <a:srgbClr val="61AFEF"/>
                </a:solidFill>
                <a:highlight>
                  <a:srgbClr val="282C34"/>
                </a:highlight>
                <a:latin typeface="Courier New"/>
                <a:ea typeface="Courier New"/>
                <a:cs typeface="Courier New"/>
                <a:sym typeface="Courier New"/>
              </a:rPr>
              <a:t>&lt;&lt;</a:t>
            </a:r>
            <a:r>
              <a:rPr lang="en" sz="1135">
                <a:solidFill>
                  <a:srgbClr val="ABB2BF"/>
                </a:solidFill>
                <a:highlight>
                  <a:srgbClr val="282C34"/>
                </a:highlight>
                <a:latin typeface="Courier New"/>
                <a:ea typeface="Courier New"/>
                <a:cs typeface="Courier New"/>
                <a:sym typeface="Courier New"/>
              </a:rPr>
              <a:t> </a:t>
            </a:r>
            <a:r>
              <a:rPr lang="en" sz="1135">
                <a:solidFill>
                  <a:srgbClr val="98C379"/>
                </a:solidFill>
                <a:highlight>
                  <a:srgbClr val="282C34"/>
                </a:highlight>
                <a:latin typeface="Courier New"/>
                <a:ea typeface="Courier New"/>
                <a:cs typeface="Courier New"/>
                <a:sym typeface="Courier New"/>
              </a:rPr>
              <a:t>"PILIH TIPE GERINDA </a:t>
            </a:r>
            <a:r>
              <a:rPr lang="en" sz="1135">
                <a:solidFill>
                  <a:srgbClr val="56B6C2"/>
                </a:solidFill>
                <a:highlight>
                  <a:srgbClr val="282C34"/>
                </a:highlight>
                <a:latin typeface="Courier New"/>
                <a:ea typeface="Courier New"/>
                <a:cs typeface="Courier New"/>
                <a:sym typeface="Courier New"/>
              </a:rPr>
              <a:t>\n</a:t>
            </a:r>
            <a:r>
              <a:rPr lang="en" sz="1135">
                <a:solidFill>
                  <a:srgbClr val="98C379"/>
                </a:solidFill>
                <a:highlight>
                  <a:srgbClr val="282C34"/>
                </a:highlight>
                <a:latin typeface="Courier New"/>
                <a:ea typeface="Courier New"/>
                <a:cs typeface="Courier New"/>
                <a:sym typeface="Courier New"/>
              </a:rPr>
              <a:t>"</a:t>
            </a:r>
            <a:r>
              <a:rPr lang="en" sz="1135">
                <a:solidFill>
                  <a:srgbClr val="ABB2BF"/>
                </a:solidFill>
                <a:highlight>
                  <a:srgbClr val="282C34"/>
                </a:highlight>
                <a:latin typeface="Courier New"/>
                <a:ea typeface="Courier New"/>
                <a:cs typeface="Courier New"/>
                <a:sym typeface="Courier New"/>
              </a:rPr>
              <a:t>;</a:t>
            </a:r>
            <a:endParaRPr sz="11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135">
                <a:solidFill>
                  <a:srgbClr val="ABB2BF"/>
                </a:solidFill>
                <a:highlight>
                  <a:srgbClr val="282C34"/>
                </a:highlight>
                <a:latin typeface="Courier New"/>
                <a:ea typeface="Courier New"/>
                <a:cs typeface="Courier New"/>
                <a:sym typeface="Courier New"/>
              </a:rPr>
              <a:t>            </a:t>
            </a:r>
            <a:r>
              <a:rPr lang="en" sz="1135">
                <a:solidFill>
                  <a:srgbClr val="E06C75"/>
                </a:solidFill>
                <a:highlight>
                  <a:srgbClr val="282C34"/>
                </a:highlight>
                <a:latin typeface="Courier New"/>
                <a:ea typeface="Courier New"/>
                <a:cs typeface="Courier New"/>
                <a:sym typeface="Courier New"/>
              </a:rPr>
              <a:t>cout</a:t>
            </a:r>
            <a:r>
              <a:rPr lang="en" sz="1135">
                <a:solidFill>
                  <a:srgbClr val="ABB2BF"/>
                </a:solidFill>
                <a:highlight>
                  <a:srgbClr val="282C34"/>
                </a:highlight>
                <a:latin typeface="Courier New"/>
                <a:ea typeface="Courier New"/>
                <a:cs typeface="Courier New"/>
                <a:sym typeface="Courier New"/>
              </a:rPr>
              <a:t> </a:t>
            </a:r>
            <a:r>
              <a:rPr b="1" lang="en" sz="1135">
                <a:solidFill>
                  <a:srgbClr val="61AFEF"/>
                </a:solidFill>
                <a:highlight>
                  <a:srgbClr val="282C34"/>
                </a:highlight>
                <a:latin typeface="Courier New"/>
                <a:ea typeface="Courier New"/>
                <a:cs typeface="Courier New"/>
                <a:sym typeface="Courier New"/>
              </a:rPr>
              <a:t>&lt;&lt;</a:t>
            </a:r>
            <a:r>
              <a:rPr lang="en" sz="1135">
                <a:solidFill>
                  <a:srgbClr val="ABB2BF"/>
                </a:solidFill>
                <a:highlight>
                  <a:srgbClr val="282C34"/>
                </a:highlight>
                <a:latin typeface="Courier New"/>
                <a:ea typeface="Courier New"/>
                <a:cs typeface="Courier New"/>
                <a:sym typeface="Courier New"/>
              </a:rPr>
              <a:t> </a:t>
            </a:r>
            <a:r>
              <a:rPr lang="en" sz="1135">
                <a:solidFill>
                  <a:srgbClr val="98C379"/>
                </a:solidFill>
                <a:highlight>
                  <a:srgbClr val="282C34"/>
                </a:highlight>
                <a:latin typeface="Courier New"/>
                <a:ea typeface="Courier New"/>
                <a:cs typeface="Courier New"/>
                <a:sym typeface="Courier New"/>
              </a:rPr>
              <a:t>"1.LURUS  RP 200,000 </a:t>
            </a:r>
            <a:r>
              <a:rPr lang="en" sz="1135">
                <a:solidFill>
                  <a:srgbClr val="56B6C2"/>
                </a:solidFill>
                <a:highlight>
                  <a:srgbClr val="282C34"/>
                </a:highlight>
                <a:latin typeface="Courier New"/>
                <a:ea typeface="Courier New"/>
                <a:cs typeface="Courier New"/>
                <a:sym typeface="Courier New"/>
              </a:rPr>
              <a:t>\n</a:t>
            </a:r>
            <a:r>
              <a:rPr lang="en" sz="1135">
                <a:solidFill>
                  <a:srgbClr val="98C379"/>
                </a:solidFill>
                <a:highlight>
                  <a:srgbClr val="282C34"/>
                </a:highlight>
                <a:latin typeface="Courier New"/>
                <a:ea typeface="Courier New"/>
                <a:cs typeface="Courier New"/>
                <a:sym typeface="Courier New"/>
              </a:rPr>
              <a:t>"</a:t>
            </a:r>
            <a:r>
              <a:rPr lang="en" sz="1135">
                <a:solidFill>
                  <a:srgbClr val="ABB2BF"/>
                </a:solidFill>
                <a:highlight>
                  <a:srgbClr val="282C34"/>
                </a:highlight>
                <a:latin typeface="Courier New"/>
                <a:ea typeface="Courier New"/>
                <a:cs typeface="Courier New"/>
                <a:sym typeface="Courier New"/>
              </a:rPr>
              <a:t>;</a:t>
            </a:r>
            <a:endParaRPr sz="11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135">
                <a:solidFill>
                  <a:srgbClr val="ABB2BF"/>
                </a:solidFill>
                <a:highlight>
                  <a:srgbClr val="282C34"/>
                </a:highlight>
                <a:latin typeface="Courier New"/>
                <a:ea typeface="Courier New"/>
                <a:cs typeface="Courier New"/>
                <a:sym typeface="Courier New"/>
              </a:rPr>
              <a:t>            </a:t>
            </a:r>
            <a:r>
              <a:rPr lang="en" sz="1135">
                <a:solidFill>
                  <a:srgbClr val="E06C75"/>
                </a:solidFill>
                <a:highlight>
                  <a:srgbClr val="282C34"/>
                </a:highlight>
                <a:latin typeface="Courier New"/>
                <a:ea typeface="Courier New"/>
                <a:cs typeface="Courier New"/>
                <a:sym typeface="Courier New"/>
              </a:rPr>
              <a:t>cout</a:t>
            </a:r>
            <a:r>
              <a:rPr lang="en" sz="1135">
                <a:solidFill>
                  <a:srgbClr val="ABB2BF"/>
                </a:solidFill>
                <a:highlight>
                  <a:srgbClr val="282C34"/>
                </a:highlight>
                <a:latin typeface="Courier New"/>
                <a:ea typeface="Courier New"/>
                <a:cs typeface="Courier New"/>
                <a:sym typeface="Courier New"/>
              </a:rPr>
              <a:t> </a:t>
            </a:r>
            <a:r>
              <a:rPr b="1" lang="en" sz="1135">
                <a:solidFill>
                  <a:srgbClr val="61AFEF"/>
                </a:solidFill>
                <a:highlight>
                  <a:srgbClr val="282C34"/>
                </a:highlight>
                <a:latin typeface="Courier New"/>
                <a:ea typeface="Courier New"/>
                <a:cs typeface="Courier New"/>
                <a:sym typeface="Courier New"/>
              </a:rPr>
              <a:t>&lt;&lt;</a:t>
            </a:r>
            <a:r>
              <a:rPr lang="en" sz="1135">
                <a:solidFill>
                  <a:srgbClr val="ABB2BF"/>
                </a:solidFill>
                <a:highlight>
                  <a:srgbClr val="282C34"/>
                </a:highlight>
                <a:latin typeface="Courier New"/>
                <a:ea typeface="Courier New"/>
                <a:cs typeface="Courier New"/>
                <a:sym typeface="Courier New"/>
              </a:rPr>
              <a:t> </a:t>
            </a:r>
            <a:r>
              <a:rPr lang="en" sz="1135">
                <a:solidFill>
                  <a:srgbClr val="98C379"/>
                </a:solidFill>
                <a:highlight>
                  <a:srgbClr val="282C34"/>
                </a:highlight>
                <a:latin typeface="Courier New"/>
                <a:ea typeface="Courier New"/>
                <a:cs typeface="Courier New"/>
                <a:sym typeface="Courier New"/>
              </a:rPr>
              <a:t>"2.TANGAN RP 250,000 </a:t>
            </a:r>
            <a:r>
              <a:rPr lang="en" sz="1135">
                <a:solidFill>
                  <a:srgbClr val="56B6C2"/>
                </a:solidFill>
                <a:highlight>
                  <a:srgbClr val="282C34"/>
                </a:highlight>
                <a:latin typeface="Courier New"/>
                <a:ea typeface="Courier New"/>
                <a:cs typeface="Courier New"/>
                <a:sym typeface="Courier New"/>
              </a:rPr>
              <a:t>\n</a:t>
            </a:r>
            <a:r>
              <a:rPr lang="en" sz="1135">
                <a:solidFill>
                  <a:srgbClr val="98C379"/>
                </a:solidFill>
                <a:highlight>
                  <a:srgbClr val="282C34"/>
                </a:highlight>
                <a:latin typeface="Courier New"/>
                <a:ea typeface="Courier New"/>
                <a:cs typeface="Courier New"/>
                <a:sym typeface="Courier New"/>
              </a:rPr>
              <a:t>"</a:t>
            </a:r>
            <a:r>
              <a:rPr lang="en" sz="1135">
                <a:solidFill>
                  <a:srgbClr val="ABB2BF"/>
                </a:solidFill>
                <a:highlight>
                  <a:srgbClr val="282C34"/>
                </a:highlight>
                <a:latin typeface="Courier New"/>
                <a:ea typeface="Courier New"/>
                <a:cs typeface="Courier New"/>
                <a:sym typeface="Courier New"/>
              </a:rPr>
              <a:t>;</a:t>
            </a:r>
            <a:endParaRPr sz="11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135">
                <a:solidFill>
                  <a:srgbClr val="ABB2BF"/>
                </a:solidFill>
                <a:highlight>
                  <a:srgbClr val="282C34"/>
                </a:highlight>
                <a:latin typeface="Courier New"/>
                <a:ea typeface="Courier New"/>
                <a:cs typeface="Courier New"/>
                <a:sym typeface="Courier New"/>
              </a:rPr>
              <a:t>            </a:t>
            </a:r>
            <a:r>
              <a:rPr lang="en" sz="1135">
                <a:solidFill>
                  <a:srgbClr val="E06C75"/>
                </a:solidFill>
                <a:highlight>
                  <a:srgbClr val="282C34"/>
                </a:highlight>
                <a:latin typeface="Courier New"/>
                <a:ea typeface="Courier New"/>
                <a:cs typeface="Courier New"/>
                <a:sym typeface="Courier New"/>
              </a:rPr>
              <a:t>cout</a:t>
            </a:r>
            <a:r>
              <a:rPr lang="en" sz="1135">
                <a:solidFill>
                  <a:srgbClr val="ABB2BF"/>
                </a:solidFill>
                <a:highlight>
                  <a:srgbClr val="282C34"/>
                </a:highlight>
                <a:latin typeface="Courier New"/>
                <a:ea typeface="Courier New"/>
                <a:cs typeface="Courier New"/>
                <a:sym typeface="Courier New"/>
              </a:rPr>
              <a:t> </a:t>
            </a:r>
            <a:r>
              <a:rPr b="1" lang="en" sz="1135">
                <a:solidFill>
                  <a:srgbClr val="61AFEF"/>
                </a:solidFill>
                <a:highlight>
                  <a:srgbClr val="282C34"/>
                </a:highlight>
                <a:latin typeface="Courier New"/>
                <a:ea typeface="Courier New"/>
                <a:cs typeface="Courier New"/>
                <a:sym typeface="Courier New"/>
              </a:rPr>
              <a:t>&lt;&lt;</a:t>
            </a:r>
            <a:r>
              <a:rPr lang="en" sz="1135">
                <a:solidFill>
                  <a:srgbClr val="ABB2BF"/>
                </a:solidFill>
                <a:highlight>
                  <a:srgbClr val="282C34"/>
                </a:highlight>
                <a:latin typeface="Courier New"/>
                <a:ea typeface="Courier New"/>
                <a:cs typeface="Courier New"/>
                <a:sym typeface="Courier New"/>
              </a:rPr>
              <a:t> </a:t>
            </a:r>
            <a:r>
              <a:rPr lang="en" sz="1135">
                <a:solidFill>
                  <a:srgbClr val="98C379"/>
                </a:solidFill>
                <a:highlight>
                  <a:srgbClr val="282C34"/>
                </a:highlight>
                <a:latin typeface="Courier New"/>
                <a:ea typeface="Courier New"/>
                <a:cs typeface="Courier New"/>
                <a:sym typeface="Courier New"/>
              </a:rPr>
              <a:t>"3.DUDUK  RP 300,000 </a:t>
            </a:r>
            <a:r>
              <a:rPr lang="en" sz="1135">
                <a:solidFill>
                  <a:srgbClr val="56B6C2"/>
                </a:solidFill>
                <a:highlight>
                  <a:srgbClr val="282C34"/>
                </a:highlight>
                <a:latin typeface="Courier New"/>
                <a:ea typeface="Courier New"/>
                <a:cs typeface="Courier New"/>
                <a:sym typeface="Courier New"/>
              </a:rPr>
              <a:t>\n</a:t>
            </a:r>
            <a:r>
              <a:rPr lang="en" sz="1135">
                <a:solidFill>
                  <a:srgbClr val="98C379"/>
                </a:solidFill>
                <a:highlight>
                  <a:srgbClr val="282C34"/>
                </a:highlight>
                <a:latin typeface="Courier New"/>
                <a:ea typeface="Courier New"/>
                <a:cs typeface="Courier New"/>
                <a:sym typeface="Courier New"/>
              </a:rPr>
              <a:t>"</a:t>
            </a:r>
            <a:r>
              <a:rPr lang="en" sz="1135">
                <a:solidFill>
                  <a:srgbClr val="ABB2BF"/>
                </a:solidFill>
                <a:highlight>
                  <a:srgbClr val="282C34"/>
                </a:highlight>
                <a:latin typeface="Courier New"/>
                <a:ea typeface="Courier New"/>
                <a:cs typeface="Courier New"/>
                <a:sym typeface="Courier New"/>
              </a:rPr>
              <a:t>;</a:t>
            </a:r>
            <a:endParaRPr sz="11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t/>
            </a:r>
            <a:endParaRPr sz="1135">
              <a:solidFill>
                <a:srgbClr val="ABB2BF"/>
              </a:solidFill>
              <a:highlight>
                <a:srgbClr val="282C34"/>
              </a:highlight>
              <a:latin typeface="Courier New"/>
              <a:ea typeface="Courier New"/>
              <a:cs typeface="Courier New"/>
              <a:sym typeface="Courier New"/>
            </a:endParaRPr>
          </a:p>
          <a:p>
            <a:pPr indent="0" lvl="0" marL="0" rtl="0" algn="l">
              <a:lnSpc>
                <a:spcPct val="95000"/>
              </a:lnSpc>
              <a:spcBef>
                <a:spcPts val="0"/>
              </a:spcBef>
              <a:spcAft>
                <a:spcPts val="1200"/>
              </a:spcAft>
              <a:buSzPts val="770"/>
              <a:buNone/>
            </a:pPr>
            <a:r>
              <a:t/>
            </a:r>
            <a:endParaRPr sz="121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4"/>
          <p:cNvSpPr txBox="1"/>
          <p:nvPr>
            <p:ph idx="1" type="body"/>
          </p:nvPr>
        </p:nvSpPr>
        <p:spPr>
          <a:xfrm>
            <a:off x="729450" y="1519125"/>
            <a:ext cx="7688700" cy="2820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Kode di atas berfungsi sebagai logika jika pilihan == 3</a:t>
            </a:r>
            <a:endParaRPr/>
          </a:p>
          <a:p>
            <a:pPr indent="-311150" lvl="0" marL="457200" rtl="0" algn="l">
              <a:spcBef>
                <a:spcPts val="0"/>
              </a:spcBef>
              <a:spcAft>
                <a:spcPts val="0"/>
              </a:spcAft>
              <a:buSzPts val="1300"/>
              <a:buChar char="●"/>
            </a:pPr>
            <a:r>
              <a:rPr lang="en"/>
              <a:t>jumBarang akan di tambahkan 1</a:t>
            </a:r>
            <a:endParaRPr/>
          </a:p>
          <a:p>
            <a:pPr indent="-311150" lvl="0" marL="457200" rtl="0" algn="l">
              <a:spcBef>
                <a:spcPts val="0"/>
              </a:spcBef>
              <a:spcAft>
                <a:spcPts val="0"/>
              </a:spcAft>
              <a:buSzPts val="1300"/>
              <a:buChar char="●"/>
            </a:pPr>
            <a:r>
              <a:rPr lang="en"/>
              <a:t>Menambakan Nama Barang ke arrayBarang</a:t>
            </a:r>
            <a:endParaRPr/>
          </a:p>
          <a:p>
            <a:pPr indent="-311150" lvl="0" marL="457200" rtl="0" algn="l">
              <a:spcBef>
                <a:spcPts val="0"/>
              </a:spcBef>
              <a:spcAft>
                <a:spcPts val="0"/>
              </a:spcAft>
              <a:buSzPts val="1300"/>
              <a:buChar char="●"/>
            </a:pPr>
            <a:r>
              <a:rPr lang="en"/>
              <a:t>Dan output  selanjutkan menampilkan pilihan warna/tipe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Nested If </a:t>
            </a:r>
            <a:endParaRPr/>
          </a:p>
        </p:txBody>
      </p:sp>
      <p:sp>
        <p:nvSpPr>
          <p:cNvPr id="327" name="Google Shape;327;p55"/>
          <p:cNvSpPr txBox="1"/>
          <p:nvPr>
            <p:ph idx="1" type="body"/>
          </p:nvPr>
        </p:nvSpPr>
        <p:spPr>
          <a:xfrm>
            <a:off x="729450" y="2078875"/>
            <a:ext cx="7688700" cy="2722200"/>
          </a:xfrm>
          <a:prstGeom prst="rect">
            <a:avLst/>
          </a:prstGeom>
        </p:spPr>
        <p:txBody>
          <a:bodyPr anchorCtr="0" anchor="t" bIns="91425" lIns="91425" spcFirstLastPara="1" rIns="91425" wrap="square" tIns="91425">
            <a:noAutofit/>
          </a:bodyPr>
          <a:lstStyle/>
          <a:p>
            <a:pPr indent="0" lvl="0" marL="0" rtl="0" algn="l">
              <a:lnSpc>
                <a:spcPct val="115714"/>
              </a:lnSpc>
              <a:spcBef>
                <a:spcPts val="0"/>
              </a:spcBef>
              <a:spcAft>
                <a:spcPts val="0"/>
              </a:spcAft>
              <a:buSzPts val="770"/>
              <a:buNone/>
            </a:pPr>
            <a:r>
              <a:rPr lang="en" sz="1035">
                <a:solidFill>
                  <a:srgbClr val="ABB2BF"/>
                </a:solidFill>
                <a:highlight>
                  <a:srgbClr val="282C34"/>
                </a:highlight>
                <a:latin typeface="Courier New"/>
                <a:ea typeface="Courier New"/>
                <a:cs typeface="Courier New"/>
                <a:sym typeface="Courier New"/>
              </a:rPr>
              <a:t> </a:t>
            </a:r>
            <a:r>
              <a:rPr lang="en" sz="1035">
                <a:solidFill>
                  <a:srgbClr val="C678DD"/>
                </a:solidFill>
                <a:highlight>
                  <a:srgbClr val="282C34"/>
                </a:highlight>
                <a:latin typeface="Courier New"/>
                <a:ea typeface="Courier New"/>
                <a:cs typeface="Courier New"/>
                <a:sym typeface="Courier New"/>
              </a:rPr>
              <a:t>if</a:t>
            </a:r>
            <a:r>
              <a:rPr lang="en" sz="1035">
                <a:solidFill>
                  <a:srgbClr val="ABB2BF"/>
                </a:solidFill>
                <a:highlight>
                  <a:srgbClr val="282C34"/>
                </a:highlight>
                <a:latin typeface="Courier New"/>
                <a:ea typeface="Courier New"/>
                <a:cs typeface="Courier New"/>
                <a:sym typeface="Courier New"/>
              </a:rPr>
              <a:t> (</a:t>
            </a:r>
            <a:r>
              <a:rPr lang="en" sz="1035">
                <a:solidFill>
                  <a:srgbClr val="E06C75"/>
                </a:solidFill>
                <a:highlight>
                  <a:srgbClr val="282C34"/>
                </a:highlight>
                <a:latin typeface="Courier New"/>
                <a:ea typeface="Courier New"/>
                <a:cs typeface="Courier New"/>
                <a:sym typeface="Courier New"/>
              </a:rPr>
              <a:t>pilihspek</a:t>
            </a:r>
            <a:r>
              <a:rPr lang="en" sz="1035">
                <a:solidFill>
                  <a:srgbClr val="ABB2BF"/>
                </a:solidFill>
                <a:highlight>
                  <a:srgbClr val="282C34"/>
                </a:highlight>
                <a:latin typeface="Courier New"/>
                <a:ea typeface="Courier New"/>
                <a:cs typeface="Courier New"/>
                <a:sym typeface="Courier New"/>
              </a:rPr>
              <a:t> </a:t>
            </a:r>
            <a:r>
              <a:rPr lang="en" sz="1035">
                <a:solidFill>
                  <a:srgbClr val="C678DD"/>
                </a:solidFill>
                <a:highlight>
                  <a:srgbClr val="282C34"/>
                </a:highlight>
                <a:latin typeface="Courier New"/>
                <a:ea typeface="Courier New"/>
                <a:cs typeface="Courier New"/>
                <a:sym typeface="Courier New"/>
              </a:rPr>
              <a:t>==</a:t>
            </a:r>
            <a:r>
              <a:rPr lang="en" sz="1035">
                <a:solidFill>
                  <a:srgbClr val="ABB2BF"/>
                </a:solidFill>
                <a:highlight>
                  <a:srgbClr val="282C34"/>
                </a:highlight>
                <a:latin typeface="Courier New"/>
                <a:ea typeface="Courier New"/>
                <a:cs typeface="Courier New"/>
                <a:sym typeface="Courier New"/>
              </a:rPr>
              <a:t> </a:t>
            </a:r>
            <a:r>
              <a:rPr lang="en" sz="1035">
                <a:solidFill>
                  <a:srgbClr val="D19A66"/>
                </a:solidFill>
                <a:highlight>
                  <a:srgbClr val="282C34"/>
                </a:highlight>
                <a:latin typeface="Courier New"/>
                <a:ea typeface="Courier New"/>
                <a:cs typeface="Courier New"/>
                <a:sym typeface="Courier New"/>
              </a:rPr>
              <a:t>1</a:t>
            </a:r>
            <a:r>
              <a:rPr lang="en" sz="1035">
                <a:solidFill>
                  <a:srgbClr val="ABB2BF"/>
                </a:solidFill>
                <a:highlight>
                  <a:srgbClr val="282C34"/>
                </a:highlight>
                <a:latin typeface="Courier New"/>
                <a:ea typeface="Courier New"/>
                <a:cs typeface="Courier New"/>
                <a:sym typeface="Courier New"/>
              </a:rPr>
              <a:t>) {</a:t>
            </a:r>
            <a:endParaRPr sz="10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035">
                <a:solidFill>
                  <a:srgbClr val="7F848E"/>
                </a:solidFill>
                <a:highlight>
                  <a:srgbClr val="282C34"/>
                </a:highlight>
                <a:latin typeface="Courier New"/>
                <a:ea typeface="Courier New"/>
                <a:cs typeface="Courier New"/>
                <a:sym typeface="Courier New"/>
              </a:rPr>
              <a:t>                //INPUT JUMLAH PESANAN</a:t>
            </a:r>
            <a:endParaRPr sz="1035">
              <a:solidFill>
                <a:srgbClr val="7F848E"/>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035">
                <a:solidFill>
                  <a:srgbClr val="ABB2BF"/>
                </a:solidFill>
                <a:highlight>
                  <a:srgbClr val="282C34"/>
                </a:highlight>
                <a:latin typeface="Courier New"/>
                <a:ea typeface="Courier New"/>
                <a:cs typeface="Courier New"/>
                <a:sym typeface="Courier New"/>
              </a:rPr>
              <a:t>                </a:t>
            </a:r>
            <a:r>
              <a:rPr lang="en" sz="1035">
                <a:solidFill>
                  <a:srgbClr val="E06C75"/>
                </a:solidFill>
                <a:highlight>
                  <a:srgbClr val="282C34"/>
                </a:highlight>
                <a:latin typeface="Courier New"/>
                <a:ea typeface="Courier New"/>
                <a:cs typeface="Courier New"/>
                <a:sym typeface="Courier New"/>
              </a:rPr>
              <a:t>cout</a:t>
            </a:r>
            <a:r>
              <a:rPr lang="en" sz="1035">
                <a:solidFill>
                  <a:srgbClr val="ABB2BF"/>
                </a:solidFill>
                <a:highlight>
                  <a:srgbClr val="282C34"/>
                </a:highlight>
                <a:latin typeface="Courier New"/>
                <a:ea typeface="Courier New"/>
                <a:cs typeface="Courier New"/>
                <a:sym typeface="Courier New"/>
              </a:rPr>
              <a:t> </a:t>
            </a:r>
            <a:r>
              <a:rPr b="1" lang="en" sz="1035">
                <a:solidFill>
                  <a:srgbClr val="61AFEF"/>
                </a:solidFill>
                <a:highlight>
                  <a:srgbClr val="282C34"/>
                </a:highlight>
                <a:latin typeface="Courier New"/>
                <a:ea typeface="Courier New"/>
                <a:cs typeface="Courier New"/>
                <a:sym typeface="Courier New"/>
              </a:rPr>
              <a:t>&lt;&lt;</a:t>
            </a:r>
            <a:r>
              <a:rPr lang="en" sz="1035">
                <a:solidFill>
                  <a:srgbClr val="ABB2BF"/>
                </a:solidFill>
                <a:highlight>
                  <a:srgbClr val="282C34"/>
                </a:highlight>
                <a:latin typeface="Courier New"/>
                <a:ea typeface="Courier New"/>
                <a:cs typeface="Courier New"/>
                <a:sym typeface="Courier New"/>
              </a:rPr>
              <a:t> </a:t>
            </a:r>
            <a:r>
              <a:rPr lang="en" sz="1035">
                <a:solidFill>
                  <a:srgbClr val="98C379"/>
                </a:solidFill>
                <a:highlight>
                  <a:srgbClr val="282C34"/>
                </a:highlight>
                <a:latin typeface="Courier New"/>
                <a:ea typeface="Courier New"/>
                <a:cs typeface="Courier New"/>
                <a:sym typeface="Courier New"/>
              </a:rPr>
              <a:t>"MASUKAN JUMLAH PESANAN : "</a:t>
            </a:r>
            <a:r>
              <a:rPr lang="en" sz="1035">
                <a:solidFill>
                  <a:srgbClr val="ABB2BF"/>
                </a:solidFill>
                <a:highlight>
                  <a:srgbClr val="282C34"/>
                </a:highlight>
                <a:latin typeface="Courier New"/>
                <a:ea typeface="Courier New"/>
                <a:cs typeface="Courier New"/>
                <a:sym typeface="Courier New"/>
              </a:rPr>
              <a:t>;</a:t>
            </a:r>
            <a:endParaRPr sz="10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035">
                <a:solidFill>
                  <a:srgbClr val="ABB2BF"/>
                </a:solidFill>
                <a:highlight>
                  <a:srgbClr val="282C34"/>
                </a:highlight>
                <a:latin typeface="Courier New"/>
                <a:ea typeface="Courier New"/>
                <a:cs typeface="Courier New"/>
                <a:sym typeface="Courier New"/>
              </a:rPr>
              <a:t>                </a:t>
            </a:r>
            <a:r>
              <a:rPr lang="en" sz="1035">
                <a:solidFill>
                  <a:srgbClr val="E06C75"/>
                </a:solidFill>
                <a:highlight>
                  <a:srgbClr val="282C34"/>
                </a:highlight>
                <a:latin typeface="Courier New"/>
                <a:ea typeface="Courier New"/>
                <a:cs typeface="Courier New"/>
                <a:sym typeface="Courier New"/>
              </a:rPr>
              <a:t>cin</a:t>
            </a:r>
            <a:r>
              <a:rPr lang="en" sz="1035">
                <a:solidFill>
                  <a:srgbClr val="ABB2BF"/>
                </a:solidFill>
                <a:highlight>
                  <a:srgbClr val="282C34"/>
                </a:highlight>
                <a:latin typeface="Courier New"/>
                <a:ea typeface="Courier New"/>
                <a:cs typeface="Courier New"/>
                <a:sym typeface="Courier New"/>
              </a:rPr>
              <a:t> </a:t>
            </a:r>
            <a:r>
              <a:rPr b="1" lang="en" sz="1035">
                <a:solidFill>
                  <a:srgbClr val="61AFEF"/>
                </a:solidFill>
                <a:highlight>
                  <a:srgbClr val="282C34"/>
                </a:highlight>
                <a:latin typeface="Courier New"/>
                <a:ea typeface="Courier New"/>
                <a:cs typeface="Courier New"/>
                <a:sym typeface="Courier New"/>
              </a:rPr>
              <a:t>&gt;&gt;</a:t>
            </a:r>
            <a:r>
              <a:rPr lang="en" sz="1035">
                <a:solidFill>
                  <a:srgbClr val="ABB2BF"/>
                </a:solidFill>
                <a:highlight>
                  <a:srgbClr val="282C34"/>
                </a:highlight>
                <a:latin typeface="Courier New"/>
                <a:ea typeface="Courier New"/>
                <a:cs typeface="Courier New"/>
                <a:sym typeface="Courier New"/>
              </a:rPr>
              <a:t> </a:t>
            </a:r>
            <a:r>
              <a:rPr lang="en" sz="1035">
                <a:solidFill>
                  <a:srgbClr val="E06C75"/>
                </a:solidFill>
                <a:highlight>
                  <a:srgbClr val="282C34"/>
                </a:highlight>
                <a:latin typeface="Courier New"/>
                <a:ea typeface="Courier New"/>
                <a:cs typeface="Courier New"/>
                <a:sym typeface="Courier New"/>
              </a:rPr>
              <a:t>jmlpesan</a:t>
            </a:r>
            <a:r>
              <a:rPr lang="en" sz="1035">
                <a:solidFill>
                  <a:srgbClr val="ABB2BF"/>
                </a:solidFill>
                <a:highlight>
                  <a:srgbClr val="282C34"/>
                </a:highlight>
                <a:latin typeface="Courier New"/>
                <a:ea typeface="Courier New"/>
                <a:cs typeface="Courier New"/>
                <a:sym typeface="Courier New"/>
              </a:rPr>
              <a:t>;</a:t>
            </a:r>
            <a:endParaRPr sz="10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035">
                <a:solidFill>
                  <a:srgbClr val="ABB2BF"/>
                </a:solidFill>
                <a:highlight>
                  <a:srgbClr val="282C34"/>
                </a:highlight>
                <a:latin typeface="Courier New"/>
                <a:ea typeface="Courier New"/>
                <a:cs typeface="Courier New"/>
                <a:sym typeface="Courier New"/>
              </a:rPr>
              <a:t>                </a:t>
            </a:r>
            <a:r>
              <a:rPr lang="en" sz="1035">
                <a:solidFill>
                  <a:srgbClr val="E06C75"/>
                </a:solidFill>
                <a:highlight>
                  <a:srgbClr val="282C34"/>
                </a:highlight>
                <a:latin typeface="Courier New"/>
                <a:ea typeface="Courier New"/>
                <a:cs typeface="Courier New"/>
                <a:sym typeface="Courier New"/>
              </a:rPr>
              <a:t>totaljmlqty</a:t>
            </a:r>
            <a:r>
              <a:rPr lang="en" sz="1035">
                <a:solidFill>
                  <a:srgbClr val="ABB2BF"/>
                </a:solidFill>
                <a:highlight>
                  <a:srgbClr val="282C34"/>
                </a:highlight>
                <a:latin typeface="Courier New"/>
                <a:ea typeface="Courier New"/>
                <a:cs typeface="Courier New"/>
                <a:sym typeface="Courier New"/>
              </a:rPr>
              <a:t> </a:t>
            </a:r>
            <a:r>
              <a:rPr lang="en" sz="1035">
                <a:solidFill>
                  <a:srgbClr val="C678DD"/>
                </a:solidFill>
                <a:highlight>
                  <a:srgbClr val="282C34"/>
                </a:highlight>
                <a:latin typeface="Courier New"/>
                <a:ea typeface="Courier New"/>
                <a:cs typeface="Courier New"/>
                <a:sym typeface="Courier New"/>
              </a:rPr>
              <a:t>+=</a:t>
            </a:r>
            <a:r>
              <a:rPr lang="en" sz="1035">
                <a:solidFill>
                  <a:srgbClr val="ABB2BF"/>
                </a:solidFill>
                <a:highlight>
                  <a:srgbClr val="282C34"/>
                </a:highlight>
                <a:latin typeface="Courier New"/>
                <a:ea typeface="Courier New"/>
                <a:cs typeface="Courier New"/>
                <a:sym typeface="Courier New"/>
              </a:rPr>
              <a:t> </a:t>
            </a:r>
            <a:r>
              <a:rPr lang="en" sz="1035">
                <a:solidFill>
                  <a:srgbClr val="E06C75"/>
                </a:solidFill>
                <a:highlight>
                  <a:srgbClr val="282C34"/>
                </a:highlight>
                <a:latin typeface="Courier New"/>
                <a:ea typeface="Courier New"/>
                <a:cs typeface="Courier New"/>
                <a:sym typeface="Courier New"/>
              </a:rPr>
              <a:t>jmlpesan</a:t>
            </a:r>
            <a:r>
              <a:rPr lang="en" sz="1035">
                <a:solidFill>
                  <a:srgbClr val="ABB2BF"/>
                </a:solidFill>
                <a:highlight>
                  <a:srgbClr val="282C34"/>
                </a:highlight>
                <a:latin typeface="Courier New"/>
                <a:ea typeface="Courier New"/>
                <a:cs typeface="Courier New"/>
                <a:sym typeface="Courier New"/>
              </a:rPr>
              <a:t>;</a:t>
            </a:r>
            <a:endParaRPr sz="10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035">
                <a:solidFill>
                  <a:srgbClr val="7F848E"/>
                </a:solidFill>
                <a:highlight>
                  <a:srgbClr val="282C34"/>
                </a:highlight>
                <a:latin typeface="Courier New"/>
                <a:ea typeface="Courier New"/>
                <a:cs typeface="Courier New"/>
                <a:sym typeface="Courier New"/>
              </a:rPr>
              <a:t>                // MENYIMPAN NAMA BARANG YANG DI PESAN</a:t>
            </a:r>
            <a:endParaRPr sz="1035">
              <a:solidFill>
                <a:srgbClr val="7F848E"/>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035">
                <a:solidFill>
                  <a:srgbClr val="ABB2BF"/>
                </a:solidFill>
                <a:highlight>
                  <a:srgbClr val="282C34"/>
                </a:highlight>
                <a:latin typeface="Courier New"/>
                <a:ea typeface="Courier New"/>
                <a:cs typeface="Courier New"/>
                <a:sym typeface="Courier New"/>
              </a:rPr>
              <a:t>                </a:t>
            </a:r>
            <a:r>
              <a:rPr lang="en" sz="1035">
                <a:solidFill>
                  <a:srgbClr val="E06C75"/>
                </a:solidFill>
                <a:highlight>
                  <a:srgbClr val="282C34"/>
                </a:highlight>
                <a:latin typeface="Courier New"/>
                <a:ea typeface="Courier New"/>
                <a:cs typeface="Courier New"/>
                <a:sym typeface="Courier New"/>
              </a:rPr>
              <a:t>arrayBarang</a:t>
            </a:r>
            <a:r>
              <a:rPr lang="en" sz="1035">
                <a:solidFill>
                  <a:srgbClr val="ABB2BF"/>
                </a:solidFill>
                <a:highlight>
                  <a:srgbClr val="282C34"/>
                </a:highlight>
                <a:latin typeface="Courier New"/>
                <a:ea typeface="Courier New"/>
                <a:cs typeface="Courier New"/>
                <a:sym typeface="Courier New"/>
              </a:rPr>
              <a:t>[</a:t>
            </a:r>
            <a:r>
              <a:rPr lang="en" sz="1035">
                <a:solidFill>
                  <a:srgbClr val="E06C75"/>
                </a:solidFill>
                <a:highlight>
                  <a:srgbClr val="282C34"/>
                </a:highlight>
                <a:latin typeface="Courier New"/>
                <a:ea typeface="Courier New"/>
                <a:cs typeface="Courier New"/>
                <a:sym typeface="Courier New"/>
              </a:rPr>
              <a:t>jmlBarang</a:t>
            </a:r>
            <a:r>
              <a:rPr lang="en" sz="1035">
                <a:solidFill>
                  <a:srgbClr val="ABB2BF"/>
                </a:solidFill>
                <a:highlight>
                  <a:srgbClr val="282C34"/>
                </a:highlight>
                <a:latin typeface="Courier New"/>
                <a:ea typeface="Courier New"/>
                <a:cs typeface="Courier New"/>
                <a:sym typeface="Courier New"/>
              </a:rPr>
              <a:t>] </a:t>
            </a:r>
            <a:r>
              <a:rPr b="1" lang="en" sz="1035">
                <a:solidFill>
                  <a:srgbClr val="61AFEF"/>
                </a:solidFill>
                <a:highlight>
                  <a:srgbClr val="282C34"/>
                </a:highlight>
                <a:latin typeface="Courier New"/>
                <a:ea typeface="Courier New"/>
                <a:cs typeface="Courier New"/>
                <a:sym typeface="Courier New"/>
              </a:rPr>
              <a:t>=</a:t>
            </a:r>
            <a:r>
              <a:rPr lang="en" sz="1035">
                <a:solidFill>
                  <a:srgbClr val="ABB2BF"/>
                </a:solidFill>
                <a:highlight>
                  <a:srgbClr val="282C34"/>
                </a:highlight>
                <a:latin typeface="Courier New"/>
                <a:ea typeface="Courier New"/>
                <a:cs typeface="Courier New"/>
                <a:sym typeface="Courier New"/>
              </a:rPr>
              <a:t> </a:t>
            </a:r>
            <a:r>
              <a:rPr lang="en" sz="1035">
                <a:solidFill>
                  <a:srgbClr val="98C379"/>
                </a:solidFill>
                <a:highlight>
                  <a:srgbClr val="282C34"/>
                </a:highlight>
                <a:latin typeface="Courier New"/>
                <a:ea typeface="Courier New"/>
                <a:cs typeface="Courier New"/>
                <a:sym typeface="Courier New"/>
              </a:rPr>
              <a:t>"Mesin Gerinda RP 200000"</a:t>
            </a:r>
            <a:r>
              <a:rPr lang="en" sz="1035">
                <a:solidFill>
                  <a:srgbClr val="ABB2BF"/>
                </a:solidFill>
                <a:highlight>
                  <a:srgbClr val="282C34"/>
                </a:highlight>
                <a:latin typeface="Courier New"/>
                <a:ea typeface="Courier New"/>
                <a:cs typeface="Courier New"/>
                <a:sym typeface="Courier New"/>
              </a:rPr>
              <a:t>;</a:t>
            </a:r>
            <a:endParaRPr sz="10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035">
                <a:solidFill>
                  <a:srgbClr val="7F848E"/>
                </a:solidFill>
                <a:highlight>
                  <a:srgbClr val="282C34"/>
                </a:highlight>
                <a:latin typeface="Courier New"/>
                <a:ea typeface="Courier New"/>
                <a:cs typeface="Courier New"/>
                <a:sym typeface="Courier New"/>
              </a:rPr>
              <a:t>                //MENYIMPAN SPEK BARANG</a:t>
            </a:r>
            <a:endParaRPr sz="1035">
              <a:solidFill>
                <a:srgbClr val="7F848E"/>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035">
                <a:solidFill>
                  <a:srgbClr val="ABB2BF"/>
                </a:solidFill>
                <a:highlight>
                  <a:srgbClr val="282C34"/>
                </a:highlight>
                <a:latin typeface="Courier New"/>
                <a:ea typeface="Courier New"/>
                <a:cs typeface="Courier New"/>
                <a:sym typeface="Courier New"/>
              </a:rPr>
              <a:t>                </a:t>
            </a:r>
            <a:r>
              <a:rPr lang="en" sz="1035">
                <a:solidFill>
                  <a:srgbClr val="E06C75"/>
                </a:solidFill>
                <a:highlight>
                  <a:srgbClr val="282C34"/>
                </a:highlight>
                <a:latin typeface="Courier New"/>
                <a:ea typeface="Courier New"/>
                <a:cs typeface="Courier New"/>
                <a:sym typeface="Courier New"/>
              </a:rPr>
              <a:t>arraySpek</a:t>
            </a:r>
            <a:r>
              <a:rPr lang="en" sz="1035">
                <a:solidFill>
                  <a:srgbClr val="ABB2BF"/>
                </a:solidFill>
                <a:highlight>
                  <a:srgbClr val="282C34"/>
                </a:highlight>
                <a:latin typeface="Courier New"/>
                <a:ea typeface="Courier New"/>
                <a:cs typeface="Courier New"/>
                <a:sym typeface="Courier New"/>
              </a:rPr>
              <a:t>[</a:t>
            </a:r>
            <a:r>
              <a:rPr lang="en" sz="1035">
                <a:solidFill>
                  <a:srgbClr val="E06C75"/>
                </a:solidFill>
                <a:highlight>
                  <a:srgbClr val="282C34"/>
                </a:highlight>
                <a:latin typeface="Courier New"/>
                <a:ea typeface="Courier New"/>
                <a:cs typeface="Courier New"/>
                <a:sym typeface="Courier New"/>
              </a:rPr>
              <a:t>jmlBarang</a:t>
            </a:r>
            <a:r>
              <a:rPr lang="en" sz="1035">
                <a:solidFill>
                  <a:srgbClr val="ABB2BF"/>
                </a:solidFill>
                <a:highlight>
                  <a:srgbClr val="282C34"/>
                </a:highlight>
                <a:latin typeface="Courier New"/>
                <a:ea typeface="Courier New"/>
                <a:cs typeface="Courier New"/>
                <a:sym typeface="Courier New"/>
              </a:rPr>
              <a:t>] </a:t>
            </a:r>
            <a:r>
              <a:rPr b="1" lang="en" sz="1035">
                <a:solidFill>
                  <a:srgbClr val="61AFEF"/>
                </a:solidFill>
                <a:highlight>
                  <a:srgbClr val="282C34"/>
                </a:highlight>
                <a:latin typeface="Courier New"/>
                <a:ea typeface="Courier New"/>
                <a:cs typeface="Courier New"/>
                <a:sym typeface="Courier New"/>
              </a:rPr>
              <a:t>=</a:t>
            </a:r>
            <a:r>
              <a:rPr lang="en" sz="1035">
                <a:solidFill>
                  <a:srgbClr val="ABB2BF"/>
                </a:solidFill>
                <a:highlight>
                  <a:srgbClr val="282C34"/>
                </a:highlight>
                <a:latin typeface="Courier New"/>
                <a:ea typeface="Courier New"/>
                <a:cs typeface="Courier New"/>
                <a:sym typeface="Courier New"/>
              </a:rPr>
              <a:t> </a:t>
            </a:r>
            <a:r>
              <a:rPr lang="en" sz="1035">
                <a:solidFill>
                  <a:srgbClr val="98C379"/>
                </a:solidFill>
                <a:highlight>
                  <a:srgbClr val="282C34"/>
                </a:highlight>
                <a:latin typeface="Courier New"/>
                <a:ea typeface="Courier New"/>
                <a:cs typeface="Courier New"/>
                <a:sym typeface="Courier New"/>
              </a:rPr>
              <a:t>"Tipe:Lurus"</a:t>
            </a:r>
            <a:r>
              <a:rPr lang="en" sz="1035">
                <a:solidFill>
                  <a:srgbClr val="ABB2BF"/>
                </a:solidFill>
                <a:highlight>
                  <a:srgbClr val="282C34"/>
                </a:highlight>
                <a:latin typeface="Courier New"/>
                <a:ea typeface="Courier New"/>
                <a:cs typeface="Courier New"/>
                <a:sym typeface="Courier New"/>
              </a:rPr>
              <a:t>;</a:t>
            </a:r>
            <a:endParaRPr sz="10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035">
                <a:solidFill>
                  <a:srgbClr val="7F848E"/>
                </a:solidFill>
                <a:highlight>
                  <a:srgbClr val="282C34"/>
                </a:highlight>
                <a:latin typeface="Courier New"/>
                <a:ea typeface="Courier New"/>
                <a:cs typeface="Courier New"/>
                <a:sym typeface="Courier New"/>
              </a:rPr>
              <a:t>                //MENYIMPAH BANYAK PESANAN</a:t>
            </a:r>
            <a:endParaRPr sz="1035">
              <a:solidFill>
                <a:srgbClr val="7F848E"/>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035">
                <a:solidFill>
                  <a:srgbClr val="ABB2BF"/>
                </a:solidFill>
                <a:highlight>
                  <a:srgbClr val="282C34"/>
                </a:highlight>
                <a:latin typeface="Courier New"/>
                <a:ea typeface="Courier New"/>
                <a:cs typeface="Courier New"/>
                <a:sym typeface="Courier New"/>
              </a:rPr>
              <a:t>                </a:t>
            </a:r>
            <a:r>
              <a:rPr lang="en" sz="1035">
                <a:solidFill>
                  <a:srgbClr val="E06C75"/>
                </a:solidFill>
                <a:highlight>
                  <a:srgbClr val="282C34"/>
                </a:highlight>
                <a:latin typeface="Courier New"/>
                <a:ea typeface="Courier New"/>
                <a:cs typeface="Courier New"/>
                <a:sym typeface="Courier New"/>
              </a:rPr>
              <a:t>arrayPesanan</a:t>
            </a:r>
            <a:r>
              <a:rPr lang="en" sz="1035">
                <a:solidFill>
                  <a:srgbClr val="ABB2BF"/>
                </a:solidFill>
                <a:highlight>
                  <a:srgbClr val="282C34"/>
                </a:highlight>
                <a:latin typeface="Courier New"/>
                <a:ea typeface="Courier New"/>
                <a:cs typeface="Courier New"/>
                <a:sym typeface="Courier New"/>
              </a:rPr>
              <a:t>[</a:t>
            </a:r>
            <a:r>
              <a:rPr lang="en" sz="1035">
                <a:solidFill>
                  <a:srgbClr val="E06C75"/>
                </a:solidFill>
                <a:highlight>
                  <a:srgbClr val="282C34"/>
                </a:highlight>
                <a:latin typeface="Courier New"/>
                <a:ea typeface="Courier New"/>
                <a:cs typeface="Courier New"/>
                <a:sym typeface="Courier New"/>
              </a:rPr>
              <a:t>jmlBarang</a:t>
            </a:r>
            <a:r>
              <a:rPr lang="en" sz="1035">
                <a:solidFill>
                  <a:srgbClr val="ABB2BF"/>
                </a:solidFill>
                <a:highlight>
                  <a:srgbClr val="282C34"/>
                </a:highlight>
                <a:latin typeface="Courier New"/>
                <a:ea typeface="Courier New"/>
                <a:cs typeface="Courier New"/>
                <a:sym typeface="Courier New"/>
              </a:rPr>
              <a:t>] </a:t>
            </a:r>
            <a:r>
              <a:rPr lang="en" sz="1035">
                <a:solidFill>
                  <a:srgbClr val="C678DD"/>
                </a:solidFill>
                <a:highlight>
                  <a:srgbClr val="282C34"/>
                </a:highlight>
                <a:latin typeface="Courier New"/>
                <a:ea typeface="Courier New"/>
                <a:cs typeface="Courier New"/>
                <a:sym typeface="Courier New"/>
              </a:rPr>
              <a:t>=</a:t>
            </a:r>
            <a:r>
              <a:rPr lang="en" sz="1035">
                <a:solidFill>
                  <a:srgbClr val="ABB2BF"/>
                </a:solidFill>
                <a:highlight>
                  <a:srgbClr val="282C34"/>
                </a:highlight>
                <a:latin typeface="Courier New"/>
                <a:ea typeface="Courier New"/>
                <a:cs typeface="Courier New"/>
                <a:sym typeface="Courier New"/>
              </a:rPr>
              <a:t> </a:t>
            </a:r>
            <a:r>
              <a:rPr lang="en" sz="1035">
                <a:solidFill>
                  <a:srgbClr val="E06C75"/>
                </a:solidFill>
                <a:highlight>
                  <a:srgbClr val="282C34"/>
                </a:highlight>
                <a:latin typeface="Courier New"/>
                <a:ea typeface="Courier New"/>
                <a:cs typeface="Courier New"/>
                <a:sym typeface="Courier New"/>
              </a:rPr>
              <a:t>jmlpesan</a:t>
            </a:r>
            <a:r>
              <a:rPr lang="en" sz="1035">
                <a:solidFill>
                  <a:srgbClr val="ABB2BF"/>
                </a:solidFill>
                <a:highlight>
                  <a:srgbClr val="282C34"/>
                </a:highlight>
                <a:latin typeface="Courier New"/>
                <a:ea typeface="Courier New"/>
                <a:cs typeface="Courier New"/>
                <a:sym typeface="Courier New"/>
              </a:rPr>
              <a:t>;</a:t>
            </a:r>
            <a:endParaRPr sz="10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035">
                <a:solidFill>
                  <a:srgbClr val="7F848E"/>
                </a:solidFill>
                <a:highlight>
                  <a:srgbClr val="282C34"/>
                </a:highlight>
                <a:latin typeface="Courier New"/>
                <a:ea typeface="Courier New"/>
                <a:cs typeface="Courier New"/>
                <a:sym typeface="Courier New"/>
              </a:rPr>
              <a:t>                //MENAMBAHKAN TOTAL HARGA</a:t>
            </a:r>
            <a:endParaRPr sz="1035">
              <a:solidFill>
                <a:srgbClr val="7F848E"/>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035">
                <a:solidFill>
                  <a:srgbClr val="ABB2BF"/>
                </a:solidFill>
                <a:highlight>
                  <a:srgbClr val="282C34"/>
                </a:highlight>
                <a:latin typeface="Courier New"/>
                <a:ea typeface="Courier New"/>
                <a:cs typeface="Courier New"/>
                <a:sym typeface="Courier New"/>
              </a:rPr>
              <a:t>                </a:t>
            </a:r>
            <a:r>
              <a:rPr lang="en" sz="1035">
                <a:solidFill>
                  <a:srgbClr val="E06C75"/>
                </a:solidFill>
                <a:highlight>
                  <a:srgbClr val="282C34"/>
                </a:highlight>
                <a:latin typeface="Courier New"/>
                <a:ea typeface="Courier New"/>
                <a:cs typeface="Courier New"/>
                <a:sym typeface="Courier New"/>
              </a:rPr>
              <a:t>totalHarga</a:t>
            </a:r>
            <a:r>
              <a:rPr lang="en" sz="1035">
                <a:solidFill>
                  <a:srgbClr val="ABB2BF"/>
                </a:solidFill>
                <a:highlight>
                  <a:srgbClr val="282C34"/>
                </a:highlight>
                <a:latin typeface="Courier New"/>
                <a:ea typeface="Courier New"/>
                <a:cs typeface="Courier New"/>
                <a:sym typeface="Courier New"/>
              </a:rPr>
              <a:t> </a:t>
            </a:r>
            <a:r>
              <a:rPr lang="en" sz="1035">
                <a:solidFill>
                  <a:srgbClr val="C678DD"/>
                </a:solidFill>
                <a:highlight>
                  <a:srgbClr val="282C34"/>
                </a:highlight>
                <a:latin typeface="Courier New"/>
                <a:ea typeface="Courier New"/>
                <a:cs typeface="Courier New"/>
                <a:sym typeface="Courier New"/>
              </a:rPr>
              <a:t>+=</a:t>
            </a:r>
            <a:r>
              <a:rPr lang="en" sz="1035">
                <a:solidFill>
                  <a:srgbClr val="ABB2BF"/>
                </a:solidFill>
                <a:highlight>
                  <a:srgbClr val="282C34"/>
                </a:highlight>
                <a:latin typeface="Courier New"/>
                <a:ea typeface="Courier New"/>
                <a:cs typeface="Courier New"/>
                <a:sym typeface="Courier New"/>
              </a:rPr>
              <a:t> </a:t>
            </a:r>
            <a:r>
              <a:rPr lang="en" sz="1035">
                <a:solidFill>
                  <a:srgbClr val="D19A66"/>
                </a:solidFill>
                <a:highlight>
                  <a:srgbClr val="282C34"/>
                </a:highlight>
                <a:latin typeface="Courier New"/>
                <a:ea typeface="Courier New"/>
                <a:cs typeface="Courier New"/>
                <a:sym typeface="Courier New"/>
              </a:rPr>
              <a:t>200000</a:t>
            </a:r>
            <a:r>
              <a:rPr lang="en" sz="1035">
                <a:solidFill>
                  <a:srgbClr val="ABB2BF"/>
                </a:solidFill>
                <a:highlight>
                  <a:srgbClr val="282C34"/>
                </a:highlight>
                <a:latin typeface="Courier New"/>
                <a:ea typeface="Courier New"/>
                <a:cs typeface="Courier New"/>
                <a:sym typeface="Courier New"/>
              </a:rPr>
              <a:t> </a:t>
            </a:r>
            <a:r>
              <a:rPr lang="en" sz="1035">
                <a:solidFill>
                  <a:srgbClr val="56B6C2"/>
                </a:solidFill>
                <a:highlight>
                  <a:srgbClr val="282C34"/>
                </a:highlight>
                <a:latin typeface="Courier New"/>
                <a:ea typeface="Courier New"/>
                <a:cs typeface="Courier New"/>
                <a:sym typeface="Courier New"/>
              </a:rPr>
              <a:t>*</a:t>
            </a:r>
            <a:r>
              <a:rPr lang="en" sz="1035">
                <a:solidFill>
                  <a:srgbClr val="ABB2BF"/>
                </a:solidFill>
                <a:highlight>
                  <a:srgbClr val="282C34"/>
                </a:highlight>
                <a:latin typeface="Courier New"/>
                <a:ea typeface="Courier New"/>
                <a:cs typeface="Courier New"/>
                <a:sym typeface="Courier New"/>
              </a:rPr>
              <a:t> </a:t>
            </a:r>
            <a:r>
              <a:rPr lang="en" sz="1035">
                <a:solidFill>
                  <a:srgbClr val="E06C75"/>
                </a:solidFill>
                <a:highlight>
                  <a:srgbClr val="282C34"/>
                </a:highlight>
                <a:latin typeface="Courier New"/>
                <a:ea typeface="Courier New"/>
                <a:cs typeface="Courier New"/>
                <a:sym typeface="Courier New"/>
              </a:rPr>
              <a:t>jmlpesan</a:t>
            </a:r>
            <a:r>
              <a:rPr lang="en" sz="1035">
                <a:solidFill>
                  <a:srgbClr val="ABB2BF"/>
                </a:solidFill>
                <a:highlight>
                  <a:srgbClr val="282C34"/>
                </a:highlight>
                <a:latin typeface="Courier New"/>
                <a:ea typeface="Courier New"/>
                <a:cs typeface="Courier New"/>
                <a:sym typeface="Courier New"/>
              </a:rPr>
              <a:t>;</a:t>
            </a:r>
            <a:endParaRPr sz="10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035">
                <a:solidFill>
                  <a:srgbClr val="ABB2BF"/>
                </a:solidFill>
                <a:highlight>
                  <a:srgbClr val="282C34"/>
                </a:highlight>
                <a:latin typeface="Courier New"/>
                <a:ea typeface="Courier New"/>
                <a:cs typeface="Courier New"/>
                <a:sym typeface="Courier New"/>
              </a:rPr>
              <a:t>            }</a:t>
            </a:r>
            <a:endParaRPr sz="1035">
              <a:solidFill>
                <a:srgbClr val="ABB2BF"/>
              </a:solidFill>
              <a:highlight>
                <a:srgbClr val="282C34"/>
              </a:highlight>
              <a:latin typeface="Courier New"/>
              <a:ea typeface="Courier New"/>
              <a:cs typeface="Courier New"/>
              <a:sym typeface="Courier New"/>
            </a:endParaRPr>
          </a:p>
          <a:p>
            <a:pPr indent="0" lvl="0" marL="0" rtl="0" algn="l">
              <a:lnSpc>
                <a:spcPct val="95000"/>
              </a:lnSpc>
              <a:spcBef>
                <a:spcPts val="0"/>
              </a:spcBef>
              <a:spcAft>
                <a:spcPts val="1200"/>
              </a:spcAft>
              <a:buSzPts val="770"/>
              <a:buNone/>
            </a:pPr>
            <a:r>
              <a:t/>
            </a:r>
            <a:endParaRPr sz="91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6"/>
          <p:cNvSpPr txBox="1"/>
          <p:nvPr>
            <p:ph idx="1" type="body"/>
          </p:nvPr>
        </p:nvSpPr>
        <p:spPr>
          <a:xfrm>
            <a:off x="729450" y="1450550"/>
            <a:ext cx="7688700" cy="3311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Kode di atas berfungsi sebagai logika bercabang  jika pilihan  == 3 dan pilihspek == 1</a:t>
            </a:r>
            <a:endParaRPr/>
          </a:p>
          <a:p>
            <a:pPr indent="-311150" lvl="0" marL="457200" rtl="0" algn="l">
              <a:spcBef>
                <a:spcPts val="0"/>
              </a:spcBef>
              <a:spcAft>
                <a:spcPts val="0"/>
              </a:spcAft>
              <a:buSzPts val="1300"/>
              <a:buChar char="●"/>
            </a:pPr>
            <a:r>
              <a:rPr lang="en"/>
              <a:t>Menampilkan output jumlah pesanan</a:t>
            </a:r>
            <a:endParaRPr/>
          </a:p>
          <a:p>
            <a:pPr indent="-311150" lvl="0" marL="457200" rtl="0" algn="l">
              <a:spcBef>
                <a:spcPts val="0"/>
              </a:spcBef>
              <a:spcAft>
                <a:spcPts val="0"/>
              </a:spcAft>
              <a:buSzPts val="1300"/>
              <a:buChar char="●"/>
            </a:pPr>
            <a:r>
              <a:rPr lang="en"/>
              <a:t>Menyimpan input jmlpesan</a:t>
            </a:r>
            <a:endParaRPr/>
          </a:p>
          <a:p>
            <a:pPr indent="-311150" lvl="0" marL="457200" rtl="0" algn="l">
              <a:spcBef>
                <a:spcPts val="0"/>
              </a:spcBef>
              <a:spcAft>
                <a:spcPts val="0"/>
              </a:spcAft>
              <a:buSzPts val="1300"/>
              <a:buChar char="●"/>
            </a:pPr>
            <a:r>
              <a:rPr lang="en"/>
              <a:t>Menambahkan totaljmlqty</a:t>
            </a:r>
            <a:endParaRPr/>
          </a:p>
          <a:p>
            <a:pPr indent="-311150" lvl="0" marL="457200" rtl="0" algn="l">
              <a:spcBef>
                <a:spcPts val="0"/>
              </a:spcBef>
              <a:spcAft>
                <a:spcPts val="0"/>
              </a:spcAft>
              <a:buSzPts val="1300"/>
              <a:buChar char="●"/>
            </a:pPr>
            <a:r>
              <a:rPr lang="en"/>
              <a:t>Menambakan Warna/Tipe Barang  ke arraySpek</a:t>
            </a:r>
            <a:endParaRPr/>
          </a:p>
          <a:p>
            <a:pPr indent="-311150" lvl="0" marL="457200" rtl="0" algn="l">
              <a:spcBef>
                <a:spcPts val="0"/>
              </a:spcBef>
              <a:spcAft>
                <a:spcPts val="0"/>
              </a:spcAft>
              <a:buSzPts val="1300"/>
              <a:buChar char="●"/>
            </a:pPr>
            <a:r>
              <a:rPr lang="en"/>
              <a:t>Menyimpan  banyak pesanan ke arrayPesanan</a:t>
            </a:r>
            <a:endParaRPr/>
          </a:p>
          <a:p>
            <a:pPr indent="-311150" lvl="0" marL="457200" rtl="0" algn="l">
              <a:spcBef>
                <a:spcPts val="0"/>
              </a:spcBef>
              <a:spcAft>
                <a:spcPts val="0"/>
              </a:spcAft>
              <a:buSzPts val="1300"/>
              <a:buChar char="●"/>
            </a:pPr>
            <a:r>
              <a:rPr lang="en"/>
              <a:t>Menambahkan Total Harga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338" name="Google Shape;338;p57"/>
          <p:cNvSpPr txBox="1"/>
          <p:nvPr>
            <p:ph idx="1" type="body"/>
          </p:nvPr>
        </p:nvSpPr>
        <p:spPr>
          <a:xfrm>
            <a:off x="729450" y="2078875"/>
            <a:ext cx="7688700" cy="2861400"/>
          </a:xfrm>
          <a:prstGeom prst="rect">
            <a:avLst/>
          </a:prstGeom>
        </p:spPr>
        <p:txBody>
          <a:bodyPr anchorCtr="0" anchor="t" bIns="91425" lIns="91425" spcFirstLastPara="1" rIns="91425" wrap="square" tIns="91425">
            <a:noAutofit/>
          </a:bodyPr>
          <a:lstStyle/>
          <a:p>
            <a:pPr indent="0" lvl="0" marL="0" rtl="0" algn="l">
              <a:lnSpc>
                <a:spcPct val="115714"/>
              </a:lnSpc>
              <a:spcBef>
                <a:spcPts val="0"/>
              </a:spcBef>
              <a:spcAft>
                <a:spcPts val="0"/>
              </a:spcAft>
              <a:buSzPts val="770"/>
              <a:buNone/>
            </a:pPr>
            <a:r>
              <a:rPr lang="en" sz="1035">
                <a:solidFill>
                  <a:srgbClr val="C678DD"/>
                </a:solidFill>
                <a:highlight>
                  <a:srgbClr val="282C34"/>
                </a:highlight>
                <a:latin typeface="Courier New"/>
                <a:ea typeface="Courier New"/>
                <a:cs typeface="Courier New"/>
                <a:sym typeface="Courier New"/>
              </a:rPr>
              <a:t>else</a:t>
            </a:r>
            <a:r>
              <a:rPr lang="en" sz="1035">
                <a:solidFill>
                  <a:srgbClr val="ABB2BF"/>
                </a:solidFill>
                <a:highlight>
                  <a:srgbClr val="282C34"/>
                </a:highlight>
                <a:latin typeface="Courier New"/>
                <a:ea typeface="Courier New"/>
                <a:cs typeface="Courier New"/>
                <a:sym typeface="Courier New"/>
              </a:rPr>
              <a:t> </a:t>
            </a:r>
            <a:r>
              <a:rPr lang="en" sz="1035">
                <a:solidFill>
                  <a:srgbClr val="C678DD"/>
                </a:solidFill>
                <a:highlight>
                  <a:srgbClr val="282C34"/>
                </a:highlight>
                <a:latin typeface="Courier New"/>
                <a:ea typeface="Courier New"/>
                <a:cs typeface="Courier New"/>
                <a:sym typeface="Courier New"/>
              </a:rPr>
              <a:t>if</a:t>
            </a:r>
            <a:r>
              <a:rPr lang="en" sz="1035">
                <a:solidFill>
                  <a:srgbClr val="ABB2BF"/>
                </a:solidFill>
                <a:highlight>
                  <a:srgbClr val="282C34"/>
                </a:highlight>
                <a:latin typeface="Courier New"/>
                <a:ea typeface="Courier New"/>
                <a:cs typeface="Courier New"/>
                <a:sym typeface="Courier New"/>
              </a:rPr>
              <a:t> (</a:t>
            </a:r>
            <a:r>
              <a:rPr lang="en" sz="1035">
                <a:solidFill>
                  <a:srgbClr val="E06C75"/>
                </a:solidFill>
                <a:highlight>
                  <a:srgbClr val="282C34"/>
                </a:highlight>
                <a:latin typeface="Courier New"/>
                <a:ea typeface="Courier New"/>
                <a:cs typeface="Courier New"/>
                <a:sym typeface="Courier New"/>
              </a:rPr>
              <a:t>pilihspek</a:t>
            </a:r>
            <a:r>
              <a:rPr lang="en" sz="1035">
                <a:solidFill>
                  <a:srgbClr val="ABB2BF"/>
                </a:solidFill>
                <a:highlight>
                  <a:srgbClr val="282C34"/>
                </a:highlight>
                <a:latin typeface="Courier New"/>
                <a:ea typeface="Courier New"/>
                <a:cs typeface="Courier New"/>
                <a:sym typeface="Courier New"/>
              </a:rPr>
              <a:t> </a:t>
            </a:r>
            <a:r>
              <a:rPr lang="en" sz="1035">
                <a:solidFill>
                  <a:srgbClr val="C678DD"/>
                </a:solidFill>
                <a:highlight>
                  <a:srgbClr val="282C34"/>
                </a:highlight>
                <a:latin typeface="Courier New"/>
                <a:ea typeface="Courier New"/>
                <a:cs typeface="Courier New"/>
                <a:sym typeface="Courier New"/>
              </a:rPr>
              <a:t>==</a:t>
            </a:r>
            <a:r>
              <a:rPr lang="en" sz="1035">
                <a:solidFill>
                  <a:srgbClr val="ABB2BF"/>
                </a:solidFill>
                <a:highlight>
                  <a:srgbClr val="282C34"/>
                </a:highlight>
                <a:latin typeface="Courier New"/>
                <a:ea typeface="Courier New"/>
                <a:cs typeface="Courier New"/>
                <a:sym typeface="Courier New"/>
              </a:rPr>
              <a:t> </a:t>
            </a:r>
            <a:r>
              <a:rPr lang="en" sz="1035">
                <a:solidFill>
                  <a:srgbClr val="D19A66"/>
                </a:solidFill>
                <a:highlight>
                  <a:srgbClr val="282C34"/>
                </a:highlight>
                <a:latin typeface="Courier New"/>
                <a:ea typeface="Courier New"/>
                <a:cs typeface="Courier New"/>
                <a:sym typeface="Courier New"/>
              </a:rPr>
              <a:t>2</a:t>
            </a:r>
            <a:r>
              <a:rPr lang="en" sz="1035">
                <a:solidFill>
                  <a:srgbClr val="ABB2BF"/>
                </a:solidFill>
                <a:highlight>
                  <a:srgbClr val="282C34"/>
                </a:highlight>
                <a:latin typeface="Courier New"/>
                <a:ea typeface="Courier New"/>
                <a:cs typeface="Courier New"/>
                <a:sym typeface="Courier New"/>
              </a:rPr>
              <a:t>)</a:t>
            </a:r>
            <a:endParaRPr sz="10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035">
                <a:solidFill>
                  <a:srgbClr val="ABB2BF"/>
                </a:solidFill>
                <a:highlight>
                  <a:srgbClr val="282C34"/>
                </a:highlight>
                <a:latin typeface="Courier New"/>
                <a:ea typeface="Courier New"/>
                <a:cs typeface="Courier New"/>
                <a:sym typeface="Courier New"/>
              </a:rPr>
              <a:t>            {</a:t>
            </a:r>
            <a:endParaRPr sz="10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035">
                <a:solidFill>
                  <a:srgbClr val="7F848E"/>
                </a:solidFill>
                <a:highlight>
                  <a:srgbClr val="282C34"/>
                </a:highlight>
                <a:latin typeface="Courier New"/>
                <a:ea typeface="Courier New"/>
                <a:cs typeface="Courier New"/>
                <a:sym typeface="Courier New"/>
              </a:rPr>
              <a:t>                //INPUT JUMLAH PESANAN</a:t>
            </a:r>
            <a:endParaRPr sz="1035">
              <a:solidFill>
                <a:srgbClr val="7F848E"/>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035">
                <a:solidFill>
                  <a:srgbClr val="ABB2BF"/>
                </a:solidFill>
                <a:highlight>
                  <a:srgbClr val="282C34"/>
                </a:highlight>
                <a:latin typeface="Courier New"/>
                <a:ea typeface="Courier New"/>
                <a:cs typeface="Courier New"/>
                <a:sym typeface="Courier New"/>
              </a:rPr>
              <a:t>                </a:t>
            </a:r>
            <a:r>
              <a:rPr lang="en" sz="1035">
                <a:solidFill>
                  <a:srgbClr val="E06C75"/>
                </a:solidFill>
                <a:highlight>
                  <a:srgbClr val="282C34"/>
                </a:highlight>
                <a:latin typeface="Courier New"/>
                <a:ea typeface="Courier New"/>
                <a:cs typeface="Courier New"/>
                <a:sym typeface="Courier New"/>
              </a:rPr>
              <a:t>cout</a:t>
            </a:r>
            <a:r>
              <a:rPr lang="en" sz="1035">
                <a:solidFill>
                  <a:srgbClr val="ABB2BF"/>
                </a:solidFill>
                <a:highlight>
                  <a:srgbClr val="282C34"/>
                </a:highlight>
                <a:latin typeface="Courier New"/>
                <a:ea typeface="Courier New"/>
                <a:cs typeface="Courier New"/>
                <a:sym typeface="Courier New"/>
              </a:rPr>
              <a:t> </a:t>
            </a:r>
            <a:r>
              <a:rPr b="1" lang="en" sz="1035">
                <a:solidFill>
                  <a:srgbClr val="61AFEF"/>
                </a:solidFill>
                <a:highlight>
                  <a:srgbClr val="282C34"/>
                </a:highlight>
                <a:latin typeface="Courier New"/>
                <a:ea typeface="Courier New"/>
                <a:cs typeface="Courier New"/>
                <a:sym typeface="Courier New"/>
              </a:rPr>
              <a:t>&lt;&lt;</a:t>
            </a:r>
            <a:r>
              <a:rPr lang="en" sz="1035">
                <a:solidFill>
                  <a:srgbClr val="ABB2BF"/>
                </a:solidFill>
                <a:highlight>
                  <a:srgbClr val="282C34"/>
                </a:highlight>
                <a:latin typeface="Courier New"/>
                <a:ea typeface="Courier New"/>
                <a:cs typeface="Courier New"/>
                <a:sym typeface="Courier New"/>
              </a:rPr>
              <a:t> </a:t>
            </a:r>
            <a:r>
              <a:rPr lang="en" sz="1035">
                <a:solidFill>
                  <a:srgbClr val="98C379"/>
                </a:solidFill>
                <a:highlight>
                  <a:srgbClr val="282C34"/>
                </a:highlight>
                <a:latin typeface="Courier New"/>
                <a:ea typeface="Courier New"/>
                <a:cs typeface="Courier New"/>
                <a:sym typeface="Courier New"/>
              </a:rPr>
              <a:t>"MASUKAN JUMLAH PESANAN : "</a:t>
            </a:r>
            <a:r>
              <a:rPr lang="en" sz="1035">
                <a:solidFill>
                  <a:srgbClr val="ABB2BF"/>
                </a:solidFill>
                <a:highlight>
                  <a:srgbClr val="282C34"/>
                </a:highlight>
                <a:latin typeface="Courier New"/>
                <a:ea typeface="Courier New"/>
                <a:cs typeface="Courier New"/>
                <a:sym typeface="Courier New"/>
              </a:rPr>
              <a:t>;</a:t>
            </a:r>
            <a:endParaRPr sz="10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035">
                <a:solidFill>
                  <a:srgbClr val="ABB2BF"/>
                </a:solidFill>
                <a:highlight>
                  <a:srgbClr val="282C34"/>
                </a:highlight>
                <a:latin typeface="Courier New"/>
                <a:ea typeface="Courier New"/>
                <a:cs typeface="Courier New"/>
                <a:sym typeface="Courier New"/>
              </a:rPr>
              <a:t>                </a:t>
            </a:r>
            <a:r>
              <a:rPr lang="en" sz="1035">
                <a:solidFill>
                  <a:srgbClr val="E06C75"/>
                </a:solidFill>
                <a:highlight>
                  <a:srgbClr val="282C34"/>
                </a:highlight>
                <a:latin typeface="Courier New"/>
                <a:ea typeface="Courier New"/>
                <a:cs typeface="Courier New"/>
                <a:sym typeface="Courier New"/>
              </a:rPr>
              <a:t>cin</a:t>
            </a:r>
            <a:r>
              <a:rPr lang="en" sz="1035">
                <a:solidFill>
                  <a:srgbClr val="ABB2BF"/>
                </a:solidFill>
                <a:highlight>
                  <a:srgbClr val="282C34"/>
                </a:highlight>
                <a:latin typeface="Courier New"/>
                <a:ea typeface="Courier New"/>
                <a:cs typeface="Courier New"/>
                <a:sym typeface="Courier New"/>
              </a:rPr>
              <a:t> </a:t>
            </a:r>
            <a:r>
              <a:rPr b="1" lang="en" sz="1035">
                <a:solidFill>
                  <a:srgbClr val="61AFEF"/>
                </a:solidFill>
                <a:highlight>
                  <a:srgbClr val="282C34"/>
                </a:highlight>
                <a:latin typeface="Courier New"/>
                <a:ea typeface="Courier New"/>
                <a:cs typeface="Courier New"/>
                <a:sym typeface="Courier New"/>
              </a:rPr>
              <a:t>&gt;&gt;</a:t>
            </a:r>
            <a:r>
              <a:rPr lang="en" sz="1035">
                <a:solidFill>
                  <a:srgbClr val="ABB2BF"/>
                </a:solidFill>
                <a:highlight>
                  <a:srgbClr val="282C34"/>
                </a:highlight>
                <a:latin typeface="Courier New"/>
                <a:ea typeface="Courier New"/>
                <a:cs typeface="Courier New"/>
                <a:sym typeface="Courier New"/>
              </a:rPr>
              <a:t> </a:t>
            </a:r>
            <a:r>
              <a:rPr lang="en" sz="1035">
                <a:solidFill>
                  <a:srgbClr val="E06C75"/>
                </a:solidFill>
                <a:highlight>
                  <a:srgbClr val="282C34"/>
                </a:highlight>
                <a:latin typeface="Courier New"/>
                <a:ea typeface="Courier New"/>
                <a:cs typeface="Courier New"/>
                <a:sym typeface="Courier New"/>
              </a:rPr>
              <a:t>jmlpesan</a:t>
            </a:r>
            <a:r>
              <a:rPr lang="en" sz="1035">
                <a:solidFill>
                  <a:srgbClr val="ABB2BF"/>
                </a:solidFill>
                <a:highlight>
                  <a:srgbClr val="282C34"/>
                </a:highlight>
                <a:latin typeface="Courier New"/>
                <a:ea typeface="Courier New"/>
                <a:cs typeface="Courier New"/>
                <a:sym typeface="Courier New"/>
              </a:rPr>
              <a:t>;</a:t>
            </a:r>
            <a:endParaRPr sz="10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035">
                <a:solidFill>
                  <a:srgbClr val="ABB2BF"/>
                </a:solidFill>
                <a:highlight>
                  <a:srgbClr val="282C34"/>
                </a:highlight>
                <a:latin typeface="Courier New"/>
                <a:ea typeface="Courier New"/>
                <a:cs typeface="Courier New"/>
                <a:sym typeface="Courier New"/>
              </a:rPr>
              <a:t>                </a:t>
            </a:r>
            <a:r>
              <a:rPr lang="en" sz="1035">
                <a:solidFill>
                  <a:srgbClr val="E06C75"/>
                </a:solidFill>
                <a:highlight>
                  <a:srgbClr val="282C34"/>
                </a:highlight>
                <a:latin typeface="Courier New"/>
                <a:ea typeface="Courier New"/>
                <a:cs typeface="Courier New"/>
                <a:sym typeface="Courier New"/>
              </a:rPr>
              <a:t>totaljmlqty</a:t>
            </a:r>
            <a:r>
              <a:rPr lang="en" sz="1035">
                <a:solidFill>
                  <a:srgbClr val="ABB2BF"/>
                </a:solidFill>
                <a:highlight>
                  <a:srgbClr val="282C34"/>
                </a:highlight>
                <a:latin typeface="Courier New"/>
                <a:ea typeface="Courier New"/>
                <a:cs typeface="Courier New"/>
                <a:sym typeface="Courier New"/>
              </a:rPr>
              <a:t> </a:t>
            </a:r>
            <a:r>
              <a:rPr lang="en" sz="1035">
                <a:solidFill>
                  <a:srgbClr val="C678DD"/>
                </a:solidFill>
                <a:highlight>
                  <a:srgbClr val="282C34"/>
                </a:highlight>
                <a:latin typeface="Courier New"/>
                <a:ea typeface="Courier New"/>
                <a:cs typeface="Courier New"/>
                <a:sym typeface="Courier New"/>
              </a:rPr>
              <a:t>+=</a:t>
            </a:r>
            <a:r>
              <a:rPr lang="en" sz="1035">
                <a:solidFill>
                  <a:srgbClr val="ABB2BF"/>
                </a:solidFill>
                <a:highlight>
                  <a:srgbClr val="282C34"/>
                </a:highlight>
                <a:latin typeface="Courier New"/>
                <a:ea typeface="Courier New"/>
                <a:cs typeface="Courier New"/>
                <a:sym typeface="Courier New"/>
              </a:rPr>
              <a:t> </a:t>
            </a:r>
            <a:r>
              <a:rPr lang="en" sz="1035">
                <a:solidFill>
                  <a:srgbClr val="E06C75"/>
                </a:solidFill>
                <a:highlight>
                  <a:srgbClr val="282C34"/>
                </a:highlight>
                <a:latin typeface="Courier New"/>
                <a:ea typeface="Courier New"/>
                <a:cs typeface="Courier New"/>
                <a:sym typeface="Courier New"/>
              </a:rPr>
              <a:t>jmlpesan</a:t>
            </a:r>
            <a:r>
              <a:rPr lang="en" sz="1035">
                <a:solidFill>
                  <a:srgbClr val="ABB2BF"/>
                </a:solidFill>
                <a:highlight>
                  <a:srgbClr val="282C34"/>
                </a:highlight>
                <a:latin typeface="Courier New"/>
                <a:ea typeface="Courier New"/>
                <a:cs typeface="Courier New"/>
                <a:sym typeface="Courier New"/>
              </a:rPr>
              <a:t>;</a:t>
            </a:r>
            <a:endParaRPr sz="10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035">
                <a:solidFill>
                  <a:srgbClr val="7F848E"/>
                </a:solidFill>
                <a:highlight>
                  <a:srgbClr val="282C34"/>
                </a:highlight>
                <a:latin typeface="Courier New"/>
                <a:ea typeface="Courier New"/>
                <a:cs typeface="Courier New"/>
                <a:sym typeface="Courier New"/>
              </a:rPr>
              <a:t>                // MENYIMPAN NAMA BARANG YANG DI PESAN</a:t>
            </a:r>
            <a:endParaRPr sz="1035">
              <a:solidFill>
                <a:srgbClr val="7F848E"/>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035">
                <a:solidFill>
                  <a:srgbClr val="ABB2BF"/>
                </a:solidFill>
                <a:highlight>
                  <a:srgbClr val="282C34"/>
                </a:highlight>
                <a:latin typeface="Courier New"/>
                <a:ea typeface="Courier New"/>
                <a:cs typeface="Courier New"/>
                <a:sym typeface="Courier New"/>
              </a:rPr>
              <a:t>                </a:t>
            </a:r>
            <a:r>
              <a:rPr lang="en" sz="1035">
                <a:solidFill>
                  <a:srgbClr val="E06C75"/>
                </a:solidFill>
                <a:highlight>
                  <a:srgbClr val="282C34"/>
                </a:highlight>
                <a:latin typeface="Courier New"/>
                <a:ea typeface="Courier New"/>
                <a:cs typeface="Courier New"/>
                <a:sym typeface="Courier New"/>
              </a:rPr>
              <a:t>arrayBarang</a:t>
            </a:r>
            <a:r>
              <a:rPr lang="en" sz="1035">
                <a:solidFill>
                  <a:srgbClr val="ABB2BF"/>
                </a:solidFill>
                <a:highlight>
                  <a:srgbClr val="282C34"/>
                </a:highlight>
                <a:latin typeface="Courier New"/>
                <a:ea typeface="Courier New"/>
                <a:cs typeface="Courier New"/>
                <a:sym typeface="Courier New"/>
              </a:rPr>
              <a:t>[</a:t>
            </a:r>
            <a:r>
              <a:rPr lang="en" sz="1035">
                <a:solidFill>
                  <a:srgbClr val="E06C75"/>
                </a:solidFill>
                <a:highlight>
                  <a:srgbClr val="282C34"/>
                </a:highlight>
                <a:latin typeface="Courier New"/>
                <a:ea typeface="Courier New"/>
                <a:cs typeface="Courier New"/>
                <a:sym typeface="Courier New"/>
              </a:rPr>
              <a:t>jmlBarang</a:t>
            </a:r>
            <a:r>
              <a:rPr lang="en" sz="1035">
                <a:solidFill>
                  <a:srgbClr val="ABB2BF"/>
                </a:solidFill>
                <a:highlight>
                  <a:srgbClr val="282C34"/>
                </a:highlight>
                <a:latin typeface="Courier New"/>
                <a:ea typeface="Courier New"/>
                <a:cs typeface="Courier New"/>
                <a:sym typeface="Courier New"/>
              </a:rPr>
              <a:t>] </a:t>
            </a:r>
            <a:r>
              <a:rPr b="1" lang="en" sz="1035">
                <a:solidFill>
                  <a:srgbClr val="61AFEF"/>
                </a:solidFill>
                <a:highlight>
                  <a:srgbClr val="282C34"/>
                </a:highlight>
                <a:latin typeface="Courier New"/>
                <a:ea typeface="Courier New"/>
                <a:cs typeface="Courier New"/>
                <a:sym typeface="Courier New"/>
              </a:rPr>
              <a:t>=</a:t>
            </a:r>
            <a:r>
              <a:rPr lang="en" sz="1035">
                <a:solidFill>
                  <a:srgbClr val="ABB2BF"/>
                </a:solidFill>
                <a:highlight>
                  <a:srgbClr val="282C34"/>
                </a:highlight>
                <a:latin typeface="Courier New"/>
                <a:ea typeface="Courier New"/>
                <a:cs typeface="Courier New"/>
                <a:sym typeface="Courier New"/>
              </a:rPr>
              <a:t> </a:t>
            </a:r>
            <a:r>
              <a:rPr lang="en" sz="1035">
                <a:solidFill>
                  <a:srgbClr val="98C379"/>
                </a:solidFill>
                <a:highlight>
                  <a:srgbClr val="282C34"/>
                </a:highlight>
                <a:latin typeface="Courier New"/>
                <a:ea typeface="Courier New"/>
                <a:cs typeface="Courier New"/>
                <a:sym typeface="Courier New"/>
              </a:rPr>
              <a:t>"Mesin Gerinda RP 250000"</a:t>
            </a:r>
            <a:r>
              <a:rPr lang="en" sz="1035">
                <a:solidFill>
                  <a:srgbClr val="ABB2BF"/>
                </a:solidFill>
                <a:highlight>
                  <a:srgbClr val="282C34"/>
                </a:highlight>
                <a:latin typeface="Courier New"/>
                <a:ea typeface="Courier New"/>
                <a:cs typeface="Courier New"/>
                <a:sym typeface="Courier New"/>
              </a:rPr>
              <a:t>;</a:t>
            </a:r>
            <a:endParaRPr sz="10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035">
                <a:solidFill>
                  <a:srgbClr val="7F848E"/>
                </a:solidFill>
                <a:highlight>
                  <a:srgbClr val="282C34"/>
                </a:highlight>
                <a:latin typeface="Courier New"/>
                <a:ea typeface="Courier New"/>
                <a:cs typeface="Courier New"/>
                <a:sym typeface="Courier New"/>
              </a:rPr>
              <a:t>                //MENYIMPAN SPEK BARANG</a:t>
            </a:r>
            <a:endParaRPr sz="1035">
              <a:solidFill>
                <a:srgbClr val="7F848E"/>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035">
                <a:solidFill>
                  <a:srgbClr val="ABB2BF"/>
                </a:solidFill>
                <a:highlight>
                  <a:srgbClr val="282C34"/>
                </a:highlight>
                <a:latin typeface="Courier New"/>
                <a:ea typeface="Courier New"/>
                <a:cs typeface="Courier New"/>
                <a:sym typeface="Courier New"/>
              </a:rPr>
              <a:t>                </a:t>
            </a:r>
            <a:r>
              <a:rPr lang="en" sz="1035">
                <a:solidFill>
                  <a:srgbClr val="E06C75"/>
                </a:solidFill>
                <a:highlight>
                  <a:srgbClr val="282C34"/>
                </a:highlight>
                <a:latin typeface="Courier New"/>
                <a:ea typeface="Courier New"/>
                <a:cs typeface="Courier New"/>
                <a:sym typeface="Courier New"/>
              </a:rPr>
              <a:t>arraySpek</a:t>
            </a:r>
            <a:r>
              <a:rPr lang="en" sz="1035">
                <a:solidFill>
                  <a:srgbClr val="ABB2BF"/>
                </a:solidFill>
                <a:highlight>
                  <a:srgbClr val="282C34"/>
                </a:highlight>
                <a:latin typeface="Courier New"/>
                <a:ea typeface="Courier New"/>
                <a:cs typeface="Courier New"/>
                <a:sym typeface="Courier New"/>
              </a:rPr>
              <a:t>[</a:t>
            </a:r>
            <a:r>
              <a:rPr lang="en" sz="1035">
                <a:solidFill>
                  <a:srgbClr val="E06C75"/>
                </a:solidFill>
                <a:highlight>
                  <a:srgbClr val="282C34"/>
                </a:highlight>
                <a:latin typeface="Courier New"/>
                <a:ea typeface="Courier New"/>
                <a:cs typeface="Courier New"/>
                <a:sym typeface="Courier New"/>
              </a:rPr>
              <a:t>jmlBarang</a:t>
            </a:r>
            <a:r>
              <a:rPr lang="en" sz="1035">
                <a:solidFill>
                  <a:srgbClr val="ABB2BF"/>
                </a:solidFill>
                <a:highlight>
                  <a:srgbClr val="282C34"/>
                </a:highlight>
                <a:latin typeface="Courier New"/>
                <a:ea typeface="Courier New"/>
                <a:cs typeface="Courier New"/>
                <a:sym typeface="Courier New"/>
              </a:rPr>
              <a:t>] </a:t>
            </a:r>
            <a:r>
              <a:rPr b="1" lang="en" sz="1035">
                <a:solidFill>
                  <a:srgbClr val="61AFEF"/>
                </a:solidFill>
                <a:highlight>
                  <a:srgbClr val="282C34"/>
                </a:highlight>
                <a:latin typeface="Courier New"/>
                <a:ea typeface="Courier New"/>
                <a:cs typeface="Courier New"/>
                <a:sym typeface="Courier New"/>
              </a:rPr>
              <a:t>=</a:t>
            </a:r>
            <a:r>
              <a:rPr lang="en" sz="1035">
                <a:solidFill>
                  <a:srgbClr val="ABB2BF"/>
                </a:solidFill>
                <a:highlight>
                  <a:srgbClr val="282C34"/>
                </a:highlight>
                <a:latin typeface="Courier New"/>
                <a:ea typeface="Courier New"/>
                <a:cs typeface="Courier New"/>
                <a:sym typeface="Courier New"/>
              </a:rPr>
              <a:t> </a:t>
            </a:r>
            <a:r>
              <a:rPr lang="en" sz="1035">
                <a:solidFill>
                  <a:srgbClr val="98C379"/>
                </a:solidFill>
                <a:highlight>
                  <a:srgbClr val="282C34"/>
                </a:highlight>
                <a:latin typeface="Courier New"/>
                <a:ea typeface="Courier New"/>
                <a:cs typeface="Courier New"/>
                <a:sym typeface="Courier New"/>
              </a:rPr>
              <a:t>"Tipe:Tangan"</a:t>
            </a:r>
            <a:r>
              <a:rPr lang="en" sz="1035">
                <a:solidFill>
                  <a:srgbClr val="ABB2BF"/>
                </a:solidFill>
                <a:highlight>
                  <a:srgbClr val="282C34"/>
                </a:highlight>
                <a:latin typeface="Courier New"/>
                <a:ea typeface="Courier New"/>
                <a:cs typeface="Courier New"/>
                <a:sym typeface="Courier New"/>
              </a:rPr>
              <a:t>;</a:t>
            </a:r>
            <a:endParaRPr sz="10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035">
                <a:solidFill>
                  <a:srgbClr val="7F848E"/>
                </a:solidFill>
                <a:highlight>
                  <a:srgbClr val="282C34"/>
                </a:highlight>
                <a:latin typeface="Courier New"/>
                <a:ea typeface="Courier New"/>
                <a:cs typeface="Courier New"/>
                <a:sym typeface="Courier New"/>
              </a:rPr>
              <a:t>                //MENYIMPAH BANYAK PESANAN</a:t>
            </a:r>
            <a:endParaRPr sz="1035">
              <a:solidFill>
                <a:srgbClr val="7F848E"/>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035">
                <a:solidFill>
                  <a:srgbClr val="ABB2BF"/>
                </a:solidFill>
                <a:highlight>
                  <a:srgbClr val="282C34"/>
                </a:highlight>
                <a:latin typeface="Courier New"/>
                <a:ea typeface="Courier New"/>
                <a:cs typeface="Courier New"/>
                <a:sym typeface="Courier New"/>
              </a:rPr>
              <a:t>                </a:t>
            </a:r>
            <a:r>
              <a:rPr lang="en" sz="1035">
                <a:solidFill>
                  <a:srgbClr val="E06C75"/>
                </a:solidFill>
                <a:highlight>
                  <a:srgbClr val="282C34"/>
                </a:highlight>
                <a:latin typeface="Courier New"/>
                <a:ea typeface="Courier New"/>
                <a:cs typeface="Courier New"/>
                <a:sym typeface="Courier New"/>
              </a:rPr>
              <a:t>arrayPesanan</a:t>
            </a:r>
            <a:r>
              <a:rPr lang="en" sz="1035">
                <a:solidFill>
                  <a:srgbClr val="ABB2BF"/>
                </a:solidFill>
                <a:highlight>
                  <a:srgbClr val="282C34"/>
                </a:highlight>
                <a:latin typeface="Courier New"/>
                <a:ea typeface="Courier New"/>
                <a:cs typeface="Courier New"/>
                <a:sym typeface="Courier New"/>
              </a:rPr>
              <a:t>[</a:t>
            </a:r>
            <a:r>
              <a:rPr lang="en" sz="1035">
                <a:solidFill>
                  <a:srgbClr val="E06C75"/>
                </a:solidFill>
                <a:highlight>
                  <a:srgbClr val="282C34"/>
                </a:highlight>
                <a:latin typeface="Courier New"/>
                <a:ea typeface="Courier New"/>
                <a:cs typeface="Courier New"/>
                <a:sym typeface="Courier New"/>
              </a:rPr>
              <a:t>jmlBarang</a:t>
            </a:r>
            <a:r>
              <a:rPr lang="en" sz="1035">
                <a:solidFill>
                  <a:srgbClr val="ABB2BF"/>
                </a:solidFill>
                <a:highlight>
                  <a:srgbClr val="282C34"/>
                </a:highlight>
                <a:latin typeface="Courier New"/>
                <a:ea typeface="Courier New"/>
                <a:cs typeface="Courier New"/>
                <a:sym typeface="Courier New"/>
              </a:rPr>
              <a:t>] </a:t>
            </a:r>
            <a:r>
              <a:rPr lang="en" sz="1035">
                <a:solidFill>
                  <a:srgbClr val="C678DD"/>
                </a:solidFill>
                <a:highlight>
                  <a:srgbClr val="282C34"/>
                </a:highlight>
                <a:latin typeface="Courier New"/>
                <a:ea typeface="Courier New"/>
                <a:cs typeface="Courier New"/>
                <a:sym typeface="Courier New"/>
              </a:rPr>
              <a:t>=</a:t>
            </a:r>
            <a:r>
              <a:rPr lang="en" sz="1035">
                <a:solidFill>
                  <a:srgbClr val="ABB2BF"/>
                </a:solidFill>
                <a:highlight>
                  <a:srgbClr val="282C34"/>
                </a:highlight>
                <a:latin typeface="Courier New"/>
                <a:ea typeface="Courier New"/>
                <a:cs typeface="Courier New"/>
                <a:sym typeface="Courier New"/>
              </a:rPr>
              <a:t> </a:t>
            </a:r>
            <a:r>
              <a:rPr lang="en" sz="1035">
                <a:solidFill>
                  <a:srgbClr val="E06C75"/>
                </a:solidFill>
                <a:highlight>
                  <a:srgbClr val="282C34"/>
                </a:highlight>
                <a:latin typeface="Courier New"/>
                <a:ea typeface="Courier New"/>
                <a:cs typeface="Courier New"/>
                <a:sym typeface="Courier New"/>
              </a:rPr>
              <a:t>jmlpesan</a:t>
            </a:r>
            <a:r>
              <a:rPr lang="en" sz="1035">
                <a:solidFill>
                  <a:srgbClr val="ABB2BF"/>
                </a:solidFill>
                <a:highlight>
                  <a:srgbClr val="282C34"/>
                </a:highlight>
                <a:latin typeface="Courier New"/>
                <a:ea typeface="Courier New"/>
                <a:cs typeface="Courier New"/>
                <a:sym typeface="Courier New"/>
              </a:rPr>
              <a:t>;</a:t>
            </a:r>
            <a:endParaRPr sz="10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035">
                <a:solidFill>
                  <a:srgbClr val="7F848E"/>
                </a:solidFill>
                <a:highlight>
                  <a:srgbClr val="282C34"/>
                </a:highlight>
                <a:latin typeface="Courier New"/>
                <a:ea typeface="Courier New"/>
                <a:cs typeface="Courier New"/>
                <a:sym typeface="Courier New"/>
              </a:rPr>
              <a:t>                //MENAMBAHKAN TOTAL HARGA</a:t>
            </a:r>
            <a:endParaRPr sz="1035">
              <a:solidFill>
                <a:srgbClr val="7F848E"/>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035">
                <a:solidFill>
                  <a:srgbClr val="ABB2BF"/>
                </a:solidFill>
                <a:highlight>
                  <a:srgbClr val="282C34"/>
                </a:highlight>
                <a:latin typeface="Courier New"/>
                <a:ea typeface="Courier New"/>
                <a:cs typeface="Courier New"/>
                <a:sym typeface="Courier New"/>
              </a:rPr>
              <a:t>                </a:t>
            </a:r>
            <a:r>
              <a:rPr lang="en" sz="1035">
                <a:solidFill>
                  <a:srgbClr val="E06C75"/>
                </a:solidFill>
                <a:highlight>
                  <a:srgbClr val="282C34"/>
                </a:highlight>
                <a:latin typeface="Courier New"/>
                <a:ea typeface="Courier New"/>
                <a:cs typeface="Courier New"/>
                <a:sym typeface="Courier New"/>
              </a:rPr>
              <a:t>totalHarga</a:t>
            </a:r>
            <a:r>
              <a:rPr lang="en" sz="1035">
                <a:solidFill>
                  <a:srgbClr val="ABB2BF"/>
                </a:solidFill>
                <a:highlight>
                  <a:srgbClr val="282C34"/>
                </a:highlight>
                <a:latin typeface="Courier New"/>
                <a:ea typeface="Courier New"/>
                <a:cs typeface="Courier New"/>
                <a:sym typeface="Courier New"/>
              </a:rPr>
              <a:t> </a:t>
            </a:r>
            <a:r>
              <a:rPr lang="en" sz="1035">
                <a:solidFill>
                  <a:srgbClr val="C678DD"/>
                </a:solidFill>
                <a:highlight>
                  <a:srgbClr val="282C34"/>
                </a:highlight>
                <a:latin typeface="Courier New"/>
                <a:ea typeface="Courier New"/>
                <a:cs typeface="Courier New"/>
                <a:sym typeface="Courier New"/>
              </a:rPr>
              <a:t>+=</a:t>
            </a:r>
            <a:r>
              <a:rPr lang="en" sz="1035">
                <a:solidFill>
                  <a:srgbClr val="ABB2BF"/>
                </a:solidFill>
                <a:highlight>
                  <a:srgbClr val="282C34"/>
                </a:highlight>
                <a:latin typeface="Courier New"/>
                <a:ea typeface="Courier New"/>
                <a:cs typeface="Courier New"/>
                <a:sym typeface="Courier New"/>
              </a:rPr>
              <a:t> </a:t>
            </a:r>
            <a:r>
              <a:rPr lang="en" sz="1035">
                <a:solidFill>
                  <a:srgbClr val="D19A66"/>
                </a:solidFill>
                <a:highlight>
                  <a:srgbClr val="282C34"/>
                </a:highlight>
                <a:latin typeface="Courier New"/>
                <a:ea typeface="Courier New"/>
                <a:cs typeface="Courier New"/>
                <a:sym typeface="Courier New"/>
              </a:rPr>
              <a:t>250000</a:t>
            </a:r>
            <a:r>
              <a:rPr lang="en" sz="1035">
                <a:solidFill>
                  <a:srgbClr val="ABB2BF"/>
                </a:solidFill>
                <a:highlight>
                  <a:srgbClr val="282C34"/>
                </a:highlight>
                <a:latin typeface="Courier New"/>
                <a:ea typeface="Courier New"/>
                <a:cs typeface="Courier New"/>
                <a:sym typeface="Courier New"/>
              </a:rPr>
              <a:t> </a:t>
            </a:r>
            <a:r>
              <a:rPr lang="en" sz="1035">
                <a:solidFill>
                  <a:srgbClr val="56B6C2"/>
                </a:solidFill>
                <a:highlight>
                  <a:srgbClr val="282C34"/>
                </a:highlight>
                <a:latin typeface="Courier New"/>
                <a:ea typeface="Courier New"/>
                <a:cs typeface="Courier New"/>
                <a:sym typeface="Courier New"/>
              </a:rPr>
              <a:t>*</a:t>
            </a:r>
            <a:r>
              <a:rPr lang="en" sz="1035">
                <a:solidFill>
                  <a:srgbClr val="ABB2BF"/>
                </a:solidFill>
                <a:highlight>
                  <a:srgbClr val="282C34"/>
                </a:highlight>
                <a:latin typeface="Courier New"/>
                <a:ea typeface="Courier New"/>
                <a:cs typeface="Courier New"/>
                <a:sym typeface="Courier New"/>
              </a:rPr>
              <a:t> </a:t>
            </a:r>
            <a:r>
              <a:rPr lang="en" sz="1035">
                <a:solidFill>
                  <a:srgbClr val="E06C75"/>
                </a:solidFill>
                <a:highlight>
                  <a:srgbClr val="282C34"/>
                </a:highlight>
                <a:latin typeface="Courier New"/>
                <a:ea typeface="Courier New"/>
                <a:cs typeface="Courier New"/>
                <a:sym typeface="Courier New"/>
              </a:rPr>
              <a:t>jmlpesan</a:t>
            </a:r>
            <a:r>
              <a:rPr lang="en" sz="1035">
                <a:solidFill>
                  <a:srgbClr val="ABB2BF"/>
                </a:solidFill>
                <a:highlight>
                  <a:srgbClr val="282C34"/>
                </a:highlight>
                <a:latin typeface="Courier New"/>
                <a:ea typeface="Courier New"/>
                <a:cs typeface="Courier New"/>
                <a:sym typeface="Courier New"/>
              </a:rPr>
              <a:t>;</a:t>
            </a:r>
            <a:endParaRPr sz="10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035">
                <a:solidFill>
                  <a:srgbClr val="ABB2BF"/>
                </a:solidFill>
                <a:highlight>
                  <a:srgbClr val="282C34"/>
                </a:highlight>
                <a:latin typeface="Courier New"/>
                <a:ea typeface="Courier New"/>
                <a:cs typeface="Courier New"/>
                <a:sym typeface="Courier New"/>
              </a:rPr>
              <a:t>            }</a:t>
            </a:r>
            <a:endParaRPr sz="1035">
              <a:solidFill>
                <a:srgbClr val="ABB2BF"/>
              </a:solidFill>
              <a:highlight>
                <a:srgbClr val="282C34"/>
              </a:highlight>
              <a:latin typeface="Courier New"/>
              <a:ea typeface="Courier New"/>
              <a:cs typeface="Courier New"/>
              <a:sym typeface="Courier New"/>
            </a:endParaRPr>
          </a:p>
          <a:p>
            <a:pPr indent="0" lvl="0" marL="0" rtl="0" algn="l">
              <a:lnSpc>
                <a:spcPct val="95000"/>
              </a:lnSpc>
              <a:spcBef>
                <a:spcPts val="0"/>
              </a:spcBef>
              <a:spcAft>
                <a:spcPts val="1200"/>
              </a:spcAft>
              <a:buSzPts val="770"/>
              <a:buNone/>
            </a:pPr>
            <a:r>
              <a:t/>
            </a:r>
            <a:endParaRPr sz="91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8"/>
          <p:cNvSpPr txBox="1"/>
          <p:nvPr>
            <p:ph idx="1" type="body"/>
          </p:nvPr>
        </p:nvSpPr>
        <p:spPr>
          <a:xfrm>
            <a:off x="729450" y="1440750"/>
            <a:ext cx="7688700" cy="2899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Kode di atas berfungsi sebagai logika bercabang  jika pilihan  == 3 dan pilihspek == 2</a:t>
            </a:r>
            <a:endParaRPr/>
          </a:p>
          <a:p>
            <a:pPr indent="-311150" lvl="0" marL="457200" rtl="0" algn="l">
              <a:spcBef>
                <a:spcPts val="0"/>
              </a:spcBef>
              <a:spcAft>
                <a:spcPts val="0"/>
              </a:spcAft>
              <a:buSzPts val="1300"/>
              <a:buChar char="●"/>
            </a:pPr>
            <a:r>
              <a:rPr lang="en"/>
              <a:t>Menampilkan output jumlah pesanan</a:t>
            </a:r>
            <a:endParaRPr/>
          </a:p>
          <a:p>
            <a:pPr indent="-311150" lvl="0" marL="457200" rtl="0" algn="l">
              <a:spcBef>
                <a:spcPts val="0"/>
              </a:spcBef>
              <a:spcAft>
                <a:spcPts val="0"/>
              </a:spcAft>
              <a:buSzPts val="1300"/>
              <a:buChar char="●"/>
            </a:pPr>
            <a:r>
              <a:rPr lang="en"/>
              <a:t>Menyimpan input jmlpesan</a:t>
            </a:r>
            <a:endParaRPr/>
          </a:p>
          <a:p>
            <a:pPr indent="-311150" lvl="0" marL="457200" rtl="0" algn="l">
              <a:spcBef>
                <a:spcPts val="0"/>
              </a:spcBef>
              <a:spcAft>
                <a:spcPts val="0"/>
              </a:spcAft>
              <a:buSzPts val="1300"/>
              <a:buChar char="●"/>
            </a:pPr>
            <a:r>
              <a:rPr lang="en"/>
              <a:t>Menambahkan totaljmlqty</a:t>
            </a:r>
            <a:endParaRPr/>
          </a:p>
          <a:p>
            <a:pPr indent="-311150" lvl="0" marL="457200" rtl="0" algn="l">
              <a:spcBef>
                <a:spcPts val="0"/>
              </a:spcBef>
              <a:spcAft>
                <a:spcPts val="0"/>
              </a:spcAft>
              <a:buSzPts val="1300"/>
              <a:buChar char="●"/>
            </a:pPr>
            <a:r>
              <a:rPr lang="en"/>
              <a:t>Menambakan Warna/Tipe Barang  ke arraySpek</a:t>
            </a:r>
            <a:endParaRPr/>
          </a:p>
          <a:p>
            <a:pPr indent="-311150" lvl="0" marL="457200" rtl="0" algn="l">
              <a:spcBef>
                <a:spcPts val="0"/>
              </a:spcBef>
              <a:spcAft>
                <a:spcPts val="0"/>
              </a:spcAft>
              <a:buSzPts val="1300"/>
              <a:buChar char="●"/>
            </a:pPr>
            <a:r>
              <a:rPr lang="en"/>
              <a:t>Menyimpan  banyak pesanan ke arrayPesanan</a:t>
            </a:r>
            <a:endParaRPr/>
          </a:p>
          <a:p>
            <a:pPr indent="-311150" lvl="0" marL="457200" rtl="0" algn="l">
              <a:spcBef>
                <a:spcPts val="0"/>
              </a:spcBef>
              <a:spcAft>
                <a:spcPts val="0"/>
              </a:spcAft>
              <a:buSzPts val="1300"/>
              <a:buChar char="●"/>
            </a:pPr>
            <a:r>
              <a:rPr lang="en"/>
              <a:t>Menambahkan Total Harga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349" name="Google Shape;349;p59"/>
          <p:cNvSpPr txBox="1"/>
          <p:nvPr>
            <p:ph idx="1" type="body"/>
          </p:nvPr>
        </p:nvSpPr>
        <p:spPr>
          <a:xfrm>
            <a:off x="729450" y="2078875"/>
            <a:ext cx="7688700" cy="2842800"/>
          </a:xfrm>
          <a:prstGeom prst="rect">
            <a:avLst/>
          </a:prstGeom>
        </p:spPr>
        <p:txBody>
          <a:bodyPr anchorCtr="0" anchor="t" bIns="91425" lIns="91425" spcFirstLastPara="1" rIns="91425" wrap="square" tIns="91425">
            <a:noAutofit/>
          </a:bodyPr>
          <a:lstStyle/>
          <a:p>
            <a:pPr indent="0" lvl="0" marL="0" rtl="0" algn="l">
              <a:lnSpc>
                <a:spcPct val="115714"/>
              </a:lnSpc>
              <a:spcBef>
                <a:spcPts val="0"/>
              </a:spcBef>
              <a:spcAft>
                <a:spcPts val="0"/>
              </a:spcAft>
              <a:buSzPts val="770"/>
              <a:buNone/>
            </a:pPr>
            <a:r>
              <a:rPr lang="en" sz="1035">
                <a:solidFill>
                  <a:srgbClr val="C678DD"/>
                </a:solidFill>
                <a:highlight>
                  <a:srgbClr val="282C34"/>
                </a:highlight>
                <a:latin typeface="Courier New"/>
                <a:ea typeface="Courier New"/>
                <a:cs typeface="Courier New"/>
                <a:sym typeface="Courier New"/>
              </a:rPr>
              <a:t>else</a:t>
            </a:r>
            <a:r>
              <a:rPr lang="en" sz="1035">
                <a:solidFill>
                  <a:srgbClr val="ABB2BF"/>
                </a:solidFill>
                <a:highlight>
                  <a:srgbClr val="282C34"/>
                </a:highlight>
                <a:latin typeface="Courier New"/>
                <a:ea typeface="Courier New"/>
                <a:cs typeface="Courier New"/>
                <a:sym typeface="Courier New"/>
              </a:rPr>
              <a:t> </a:t>
            </a:r>
            <a:r>
              <a:rPr lang="en" sz="1035">
                <a:solidFill>
                  <a:srgbClr val="C678DD"/>
                </a:solidFill>
                <a:highlight>
                  <a:srgbClr val="282C34"/>
                </a:highlight>
                <a:latin typeface="Courier New"/>
                <a:ea typeface="Courier New"/>
                <a:cs typeface="Courier New"/>
                <a:sym typeface="Courier New"/>
              </a:rPr>
              <a:t>if</a:t>
            </a:r>
            <a:r>
              <a:rPr lang="en" sz="1035">
                <a:solidFill>
                  <a:srgbClr val="ABB2BF"/>
                </a:solidFill>
                <a:highlight>
                  <a:srgbClr val="282C34"/>
                </a:highlight>
                <a:latin typeface="Courier New"/>
                <a:ea typeface="Courier New"/>
                <a:cs typeface="Courier New"/>
                <a:sym typeface="Courier New"/>
              </a:rPr>
              <a:t> (</a:t>
            </a:r>
            <a:r>
              <a:rPr lang="en" sz="1035">
                <a:solidFill>
                  <a:srgbClr val="E06C75"/>
                </a:solidFill>
                <a:highlight>
                  <a:srgbClr val="282C34"/>
                </a:highlight>
                <a:latin typeface="Courier New"/>
                <a:ea typeface="Courier New"/>
                <a:cs typeface="Courier New"/>
                <a:sym typeface="Courier New"/>
              </a:rPr>
              <a:t>pilihspek</a:t>
            </a:r>
            <a:r>
              <a:rPr lang="en" sz="1035">
                <a:solidFill>
                  <a:srgbClr val="ABB2BF"/>
                </a:solidFill>
                <a:highlight>
                  <a:srgbClr val="282C34"/>
                </a:highlight>
                <a:latin typeface="Courier New"/>
                <a:ea typeface="Courier New"/>
                <a:cs typeface="Courier New"/>
                <a:sym typeface="Courier New"/>
              </a:rPr>
              <a:t> </a:t>
            </a:r>
            <a:r>
              <a:rPr lang="en" sz="1035">
                <a:solidFill>
                  <a:srgbClr val="C678DD"/>
                </a:solidFill>
                <a:highlight>
                  <a:srgbClr val="282C34"/>
                </a:highlight>
                <a:latin typeface="Courier New"/>
                <a:ea typeface="Courier New"/>
                <a:cs typeface="Courier New"/>
                <a:sym typeface="Courier New"/>
              </a:rPr>
              <a:t>==</a:t>
            </a:r>
            <a:r>
              <a:rPr lang="en" sz="1035">
                <a:solidFill>
                  <a:srgbClr val="ABB2BF"/>
                </a:solidFill>
                <a:highlight>
                  <a:srgbClr val="282C34"/>
                </a:highlight>
                <a:latin typeface="Courier New"/>
                <a:ea typeface="Courier New"/>
                <a:cs typeface="Courier New"/>
                <a:sym typeface="Courier New"/>
              </a:rPr>
              <a:t> </a:t>
            </a:r>
            <a:r>
              <a:rPr lang="en" sz="1035">
                <a:solidFill>
                  <a:srgbClr val="D19A66"/>
                </a:solidFill>
                <a:highlight>
                  <a:srgbClr val="282C34"/>
                </a:highlight>
                <a:latin typeface="Courier New"/>
                <a:ea typeface="Courier New"/>
                <a:cs typeface="Courier New"/>
                <a:sym typeface="Courier New"/>
              </a:rPr>
              <a:t>3</a:t>
            </a:r>
            <a:r>
              <a:rPr lang="en" sz="1035">
                <a:solidFill>
                  <a:srgbClr val="ABB2BF"/>
                </a:solidFill>
                <a:highlight>
                  <a:srgbClr val="282C34"/>
                </a:highlight>
                <a:latin typeface="Courier New"/>
                <a:ea typeface="Courier New"/>
                <a:cs typeface="Courier New"/>
                <a:sym typeface="Courier New"/>
              </a:rPr>
              <a:t>)</a:t>
            </a:r>
            <a:endParaRPr sz="10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035">
                <a:solidFill>
                  <a:srgbClr val="ABB2BF"/>
                </a:solidFill>
                <a:highlight>
                  <a:srgbClr val="282C34"/>
                </a:highlight>
                <a:latin typeface="Courier New"/>
                <a:ea typeface="Courier New"/>
                <a:cs typeface="Courier New"/>
                <a:sym typeface="Courier New"/>
              </a:rPr>
              <a:t>            {</a:t>
            </a:r>
            <a:endParaRPr sz="10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035">
                <a:solidFill>
                  <a:srgbClr val="7F848E"/>
                </a:solidFill>
                <a:highlight>
                  <a:srgbClr val="282C34"/>
                </a:highlight>
                <a:latin typeface="Courier New"/>
                <a:ea typeface="Courier New"/>
                <a:cs typeface="Courier New"/>
                <a:sym typeface="Courier New"/>
              </a:rPr>
              <a:t>                //INPUT JUMLAH PESANAN</a:t>
            </a:r>
            <a:endParaRPr sz="1035">
              <a:solidFill>
                <a:srgbClr val="7F848E"/>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035">
                <a:solidFill>
                  <a:srgbClr val="ABB2BF"/>
                </a:solidFill>
                <a:highlight>
                  <a:srgbClr val="282C34"/>
                </a:highlight>
                <a:latin typeface="Courier New"/>
                <a:ea typeface="Courier New"/>
                <a:cs typeface="Courier New"/>
                <a:sym typeface="Courier New"/>
              </a:rPr>
              <a:t>                </a:t>
            </a:r>
            <a:r>
              <a:rPr lang="en" sz="1035">
                <a:solidFill>
                  <a:srgbClr val="E06C75"/>
                </a:solidFill>
                <a:highlight>
                  <a:srgbClr val="282C34"/>
                </a:highlight>
                <a:latin typeface="Courier New"/>
                <a:ea typeface="Courier New"/>
                <a:cs typeface="Courier New"/>
                <a:sym typeface="Courier New"/>
              </a:rPr>
              <a:t>cout</a:t>
            </a:r>
            <a:r>
              <a:rPr lang="en" sz="1035">
                <a:solidFill>
                  <a:srgbClr val="ABB2BF"/>
                </a:solidFill>
                <a:highlight>
                  <a:srgbClr val="282C34"/>
                </a:highlight>
                <a:latin typeface="Courier New"/>
                <a:ea typeface="Courier New"/>
                <a:cs typeface="Courier New"/>
                <a:sym typeface="Courier New"/>
              </a:rPr>
              <a:t> </a:t>
            </a:r>
            <a:r>
              <a:rPr b="1" lang="en" sz="1035">
                <a:solidFill>
                  <a:srgbClr val="61AFEF"/>
                </a:solidFill>
                <a:highlight>
                  <a:srgbClr val="282C34"/>
                </a:highlight>
                <a:latin typeface="Courier New"/>
                <a:ea typeface="Courier New"/>
                <a:cs typeface="Courier New"/>
                <a:sym typeface="Courier New"/>
              </a:rPr>
              <a:t>&lt;&lt;</a:t>
            </a:r>
            <a:r>
              <a:rPr lang="en" sz="1035">
                <a:solidFill>
                  <a:srgbClr val="ABB2BF"/>
                </a:solidFill>
                <a:highlight>
                  <a:srgbClr val="282C34"/>
                </a:highlight>
                <a:latin typeface="Courier New"/>
                <a:ea typeface="Courier New"/>
                <a:cs typeface="Courier New"/>
                <a:sym typeface="Courier New"/>
              </a:rPr>
              <a:t> </a:t>
            </a:r>
            <a:r>
              <a:rPr lang="en" sz="1035">
                <a:solidFill>
                  <a:srgbClr val="98C379"/>
                </a:solidFill>
                <a:highlight>
                  <a:srgbClr val="282C34"/>
                </a:highlight>
                <a:latin typeface="Courier New"/>
                <a:ea typeface="Courier New"/>
                <a:cs typeface="Courier New"/>
                <a:sym typeface="Courier New"/>
              </a:rPr>
              <a:t>"MASUKAN JUMLAH PESANAN : "</a:t>
            </a:r>
            <a:r>
              <a:rPr lang="en" sz="1035">
                <a:solidFill>
                  <a:srgbClr val="ABB2BF"/>
                </a:solidFill>
                <a:highlight>
                  <a:srgbClr val="282C34"/>
                </a:highlight>
                <a:latin typeface="Courier New"/>
                <a:ea typeface="Courier New"/>
                <a:cs typeface="Courier New"/>
                <a:sym typeface="Courier New"/>
              </a:rPr>
              <a:t>;</a:t>
            </a:r>
            <a:endParaRPr sz="10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035">
                <a:solidFill>
                  <a:srgbClr val="ABB2BF"/>
                </a:solidFill>
                <a:highlight>
                  <a:srgbClr val="282C34"/>
                </a:highlight>
                <a:latin typeface="Courier New"/>
                <a:ea typeface="Courier New"/>
                <a:cs typeface="Courier New"/>
                <a:sym typeface="Courier New"/>
              </a:rPr>
              <a:t>                </a:t>
            </a:r>
            <a:r>
              <a:rPr lang="en" sz="1035">
                <a:solidFill>
                  <a:srgbClr val="E06C75"/>
                </a:solidFill>
                <a:highlight>
                  <a:srgbClr val="282C34"/>
                </a:highlight>
                <a:latin typeface="Courier New"/>
                <a:ea typeface="Courier New"/>
                <a:cs typeface="Courier New"/>
                <a:sym typeface="Courier New"/>
              </a:rPr>
              <a:t>cin</a:t>
            </a:r>
            <a:r>
              <a:rPr lang="en" sz="1035">
                <a:solidFill>
                  <a:srgbClr val="ABB2BF"/>
                </a:solidFill>
                <a:highlight>
                  <a:srgbClr val="282C34"/>
                </a:highlight>
                <a:latin typeface="Courier New"/>
                <a:ea typeface="Courier New"/>
                <a:cs typeface="Courier New"/>
                <a:sym typeface="Courier New"/>
              </a:rPr>
              <a:t> </a:t>
            </a:r>
            <a:r>
              <a:rPr b="1" lang="en" sz="1035">
                <a:solidFill>
                  <a:srgbClr val="61AFEF"/>
                </a:solidFill>
                <a:highlight>
                  <a:srgbClr val="282C34"/>
                </a:highlight>
                <a:latin typeface="Courier New"/>
                <a:ea typeface="Courier New"/>
                <a:cs typeface="Courier New"/>
                <a:sym typeface="Courier New"/>
              </a:rPr>
              <a:t>&gt;&gt;</a:t>
            </a:r>
            <a:r>
              <a:rPr lang="en" sz="1035">
                <a:solidFill>
                  <a:srgbClr val="ABB2BF"/>
                </a:solidFill>
                <a:highlight>
                  <a:srgbClr val="282C34"/>
                </a:highlight>
                <a:latin typeface="Courier New"/>
                <a:ea typeface="Courier New"/>
                <a:cs typeface="Courier New"/>
                <a:sym typeface="Courier New"/>
              </a:rPr>
              <a:t> </a:t>
            </a:r>
            <a:r>
              <a:rPr lang="en" sz="1035">
                <a:solidFill>
                  <a:srgbClr val="E06C75"/>
                </a:solidFill>
                <a:highlight>
                  <a:srgbClr val="282C34"/>
                </a:highlight>
                <a:latin typeface="Courier New"/>
                <a:ea typeface="Courier New"/>
                <a:cs typeface="Courier New"/>
                <a:sym typeface="Courier New"/>
              </a:rPr>
              <a:t>jmlpesan</a:t>
            </a:r>
            <a:r>
              <a:rPr lang="en" sz="1035">
                <a:solidFill>
                  <a:srgbClr val="ABB2BF"/>
                </a:solidFill>
                <a:highlight>
                  <a:srgbClr val="282C34"/>
                </a:highlight>
                <a:latin typeface="Courier New"/>
                <a:ea typeface="Courier New"/>
                <a:cs typeface="Courier New"/>
                <a:sym typeface="Courier New"/>
              </a:rPr>
              <a:t>;</a:t>
            </a:r>
            <a:endParaRPr sz="10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035">
                <a:solidFill>
                  <a:srgbClr val="ABB2BF"/>
                </a:solidFill>
                <a:highlight>
                  <a:srgbClr val="282C34"/>
                </a:highlight>
                <a:latin typeface="Courier New"/>
                <a:ea typeface="Courier New"/>
                <a:cs typeface="Courier New"/>
                <a:sym typeface="Courier New"/>
              </a:rPr>
              <a:t>                </a:t>
            </a:r>
            <a:r>
              <a:rPr lang="en" sz="1035">
                <a:solidFill>
                  <a:srgbClr val="E06C75"/>
                </a:solidFill>
                <a:highlight>
                  <a:srgbClr val="282C34"/>
                </a:highlight>
                <a:latin typeface="Courier New"/>
                <a:ea typeface="Courier New"/>
                <a:cs typeface="Courier New"/>
                <a:sym typeface="Courier New"/>
              </a:rPr>
              <a:t>totaljmlqty</a:t>
            </a:r>
            <a:r>
              <a:rPr lang="en" sz="1035">
                <a:solidFill>
                  <a:srgbClr val="ABB2BF"/>
                </a:solidFill>
                <a:highlight>
                  <a:srgbClr val="282C34"/>
                </a:highlight>
                <a:latin typeface="Courier New"/>
                <a:ea typeface="Courier New"/>
                <a:cs typeface="Courier New"/>
                <a:sym typeface="Courier New"/>
              </a:rPr>
              <a:t> </a:t>
            </a:r>
            <a:r>
              <a:rPr lang="en" sz="1035">
                <a:solidFill>
                  <a:srgbClr val="C678DD"/>
                </a:solidFill>
                <a:highlight>
                  <a:srgbClr val="282C34"/>
                </a:highlight>
                <a:latin typeface="Courier New"/>
                <a:ea typeface="Courier New"/>
                <a:cs typeface="Courier New"/>
                <a:sym typeface="Courier New"/>
              </a:rPr>
              <a:t>+=</a:t>
            </a:r>
            <a:r>
              <a:rPr lang="en" sz="1035">
                <a:solidFill>
                  <a:srgbClr val="ABB2BF"/>
                </a:solidFill>
                <a:highlight>
                  <a:srgbClr val="282C34"/>
                </a:highlight>
                <a:latin typeface="Courier New"/>
                <a:ea typeface="Courier New"/>
                <a:cs typeface="Courier New"/>
                <a:sym typeface="Courier New"/>
              </a:rPr>
              <a:t> </a:t>
            </a:r>
            <a:r>
              <a:rPr lang="en" sz="1035">
                <a:solidFill>
                  <a:srgbClr val="E06C75"/>
                </a:solidFill>
                <a:highlight>
                  <a:srgbClr val="282C34"/>
                </a:highlight>
                <a:latin typeface="Courier New"/>
                <a:ea typeface="Courier New"/>
                <a:cs typeface="Courier New"/>
                <a:sym typeface="Courier New"/>
              </a:rPr>
              <a:t>jmlpesan</a:t>
            </a:r>
            <a:r>
              <a:rPr lang="en" sz="1035">
                <a:solidFill>
                  <a:srgbClr val="ABB2BF"/>
                </a:solidFill>
                <a:highlight>
                  <a:srgbClr val="282C34"/>
                </a:highlight>
                <a:latin typeface="Courier New"/>
                <a:ea typeface="Courier New"/>
                <a:cs typeface="Courier New"/>
                <a:sym typeface="Courier New"/>
              </a:rPr>
              <a:t>;</a:t>
            </a:r>
            <a:endParaRPr sz="10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035">
                <a:solidFill>
                  <a:srgbClr val="7F848E"/>
                </a:solidFill>
                <a:highlight>
                  <a:srgbClr val="282C34"/>
                </a:highlight>
                <a:latin typeface="Courier New"/>
                <a:ea typeface="Courier New"/>
                <a:cs typeface="Courier New"/>
                <a:sym typeface="Courier New"/>
              </a:rPr>
              <a:t>                // MENYIMPAN NAMA BARANG YANG DI PESAN</a:t>
            </a:r>
            <a:endParaRPr sz="1035">
              <a:solidFill>
                <a:srgbClr val="7F848E"/>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035">
                <a:solidFill>
                  <a:srgbClr val="ABB2BF"/>
                </a:solidFill>
                <a:highlight>
                  <a:srgbClr val="282C34"/>
                </a:highlight>
                <a:latin typeface="Courier New"/>
                <a:ea typeface="Courier New"/>
                <a:cs typeface="Courier New"/>
                <a:sym typeface="Courier New"/>
              </a:rPr>
              <a:t>                </a:t>
            </a:r>
            <a:r>
              <a:rPr lang="en" sz="1035">
                <a:solidFill>
                  <a:srgbClr val="E06C75"/>
                </a:solidFill>
                <a:highlight>
                  <a:srgbClr val="282C34"/>
                </a:highlight>
                <a:latin typeface="Courier New"/>
                <a:ea typeface="Courier New"/>
                <a:cs typeface="Courier New"/>
                <a:sym typeface="Courier New"/>
              </a:rPr>
              <a:t>arrayBarang</a:t>
            </a:r>
            <a:r>
              <a:rPr lang="en" sz="1035">
                <a:solidFill>
                  <a:srgbClr val="ABB2BF"/>
                </a:solidFill>
                <a:highlight>
                  <a:srgbClr val="282C34"/>
                </a:highlight>
                <a:latin typeface="Courier New"/>
                <a:ea typeface="Courier New"/>
                <a:cs typeface="Courier New"/>
                <a:sym typeface="Courier New"/>
              </a:rPr>
              <a:t>[</a:t>
            </a:r>
            <a:r>
              <a:rPr lang="en" sz="1035">
                <a:solidFill>
                  <a:srgbClr val="E06C75"/>
                </a:solidFill>
                <a:highlight>
                  <a:srgbClr val="282C34"/>
                </a:highlight>
                <a:latin typeface="Courier New"/>
                <a:ea typeface="Courier New"/>
                <a:cs typeface="Courier New"/>
                <a:sym typeface="Courier New"/>
              </a:rPr>
              <a:t>jmlBarang</a:t>
            </a:r>
            <a:r>
              <a:rPr lang="en" sz="1035">
                <a:solidFill>
                  <a:srgbClr val="ABB2BF"/>
                </a:solidFill>
                <a:highlight>
                  <a:srgbClr val="282C34"/>
                </a:highlight>
                <a:latin typeface="Courier New"/>
                <a:ea typeface="Courier New"/>
                <a:cs typeface="Courier New"/>
                <a:sym typeface="Courier New"/>
              </a:rPr>
              <a:t>] </a:t>
            </a:r>
            <a:r>
              <a:rPr b="1" lang="en" sz="1035">
                <a:solidFill>
                  <a:srgbClr val="61AFEF"/>
                </a:solidFill>
                <a:highlight>
                  <a:srgbClr val="282C34"/>
                </a:highlight>
                <a:latin typeface="Courier New"/>
                <a:ea typeface="Courier New"/>
                <a:cs typeface="Courier New"/>
                <a:sym typeface="Courier New"/>
              </a:rPr>
              <a:t>=</a:t>
            </a:r>
            <a:r>
              <a:rPr lang="en" sz="1035">
                <a:solidFill>
                  <a:srgbClr val="ABB2BF"/>
                </a:solidFill>
                <a:highlight>
                  <a:srgbClr val="282C34"/>
                </a:highlight>
                <a:latin typeface="Courier New"/>
                <a:ea typeface="Courier New"/>
                <a:cs typeface="Courier New"/>
                <a:sym typeface="Courier New"/>
              </a:rPr>
              <a:t> </a:t>
            </a:r>
            <a:r>
              <a:rPr lang="en" sz="1035">
                <a:solidFill>
                  <a:srgbClr val="98C379"/>
                </a:solidFill>
                <a:highlight>
                  <a:srgbClr val="282C34"/>
                </a:highlight>
                <a:latin typeface="Courier New"/>
                <a:ea typeface="Courier New"/>
                <a:cs typeface="Courier New"/>
                <a:sym typeface="Courier New"/>
              </a:rPr>
              <a:t>"Mesin Gerinda RP 300000"</a:t>
            </a:r>
            <a:r>
              <a:rPr lang="en" sz="1035">
                <a:solidFill>
                  <a:srgbClr val="ABB2BF"/>
                </a:solidFill>
                <a:highlight>
                  <a:srgbClr val="282C34"/>
                </a:highlight>
                <a:latin typeface="Courier New"/>
                <a:ea typeface="Courier New"/>
                <a:cs typeface="Courier New"/>
                <a:sym typeface="Courier New"/>
              </a:rPr>
              <a:t>;</a:t>
            </a:r>
            <a:endParaRPr sz="10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035">
                <a:solidFill>
                  <a:srgbClr val="7F848E"/>
                </a:solidFill>
                <a:highlight>
                  <a:srgbClr val="282C34"/>
                </a:highlight>
                <a:latin typeface="Courier New"/>
                <a:ea typeface="Courier New"/>
                <a:cs typeface="Courier New"/>
                <a:sym typeface="Courier New"/>
              </a:rPr>
              <a:t>                //MENYIMPAN SPEK BARANG</a:t>
            </a:r>
            <a:endParaRPr sz="1035">
              <a:solidFill>
                <a:srgbClr val="7F848E"/>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035">
                <a:solidFill>
                  <a:srgbClr val="ABB2BF"/>
                </a:solidFill>
                <a:highlight>
                  <a:srgbClr val="282C34"/>
                </a:highlight>
                <a:latin typeface="Courier New"/>
                <a:ea typeface="Courier New"/>
                <a:cs typeface="Courier New"/>
                <a:sym typeface="Courier New"/>
              </a:rPr>
              <a:t>                </a:t>
            </a:r>
            <a:r>
              <a:rPr lang="en" sz="1035">
                <a:solidFill>
                  <a:srgbClr val="E06C75"/>
                </a:solidFill>
                <a:highlight>
                  <a:srgbClr val="282C34"/>
                </a:highlight>
                <a:latin typeface="Courier New"/>
                <a:ea typeface="Courier New"/>
                <a:cs typeface="Courier New"/>
                <a:sym typeface="Courier New"/>
              </a:rPr>
              <a:t>arraySpek</a:t>
            </a:r>
            <a:r>
              <a:rPr lang="en" sz="1035">
                <a:solidFill>
                  <a:srgbClr val="ABB2BF"/>
                </a:solidFill>
                <a:highlight>
                  <a:srgbClr val="282C34"/>
                </a:highlight>
                <a:latin typeface="Courier New"/>
                <a:ea typeface="Courier New"/>
                <a:cs typeface="Courier New"/>
                <a:sym typeface="Courier New"/>
              </a:rPr>
              <a:t>[</a:t>
            </a:r>
            <a:r>
              <a:rPr lang="en" sz="1035">
                <a:solidFill>
                  <a:srgbClr val="E06C75"/>
                </a:solidFill>
                <a:highlight>
                  <a:srgbClr val="282C34"/>
                </a:highlight>
                <a:latin typeface="Courier New"/>
                <a:ea typeface="Courier New"/>
                <a:cs typeface="Courier New"/>
                <a:sym typeface="Courier New"/>
              </a:rPr>
              <a:t>jmlBarang</a:t>
            </a:r>
            <a:r>
              <a:rPr lang="en" sz="1035">
                <a:solidFill>
                  <a:srgbClr val="ABB2BF"/>
                </a:solidFill>
                <a:highlight>
                  <a:srgbClr val="282C34"/>
                </a:highlight>
                <a:latin typeface="Courier New"/>
                <a:ea typeface="Courier New"/>
                <a:cs typeface="Courier New"/>
                <a:sym typeface="Courier New"/>
              </a:rPr>
              <a:t>] </a:t>
            </a:r>
            <a:r>
              <a:rPr b="1" lang="en" sz="1035">
                <a:solidFill>
                  <a:srgbClr val="61AFEF"/>
                </a:solidFill>
                <a:highlight>
                  <a:srgbClr val="282C34"/>
                </a:highlight>
                <a:latin typeface="Courier New"/>
                <a:ea typeface="Courier New"/>
                <a:cs typeface="Courier New"/>
                <a:sym typeface="Courier New"/>
              </a:rPr>
              <a:t>=</a:t>
            </a:r>
            <a:r>
              <a:rPr lang="en" sz="1035">
                <a:solidFill>
                  <a:srgbClr val="ABB2BF"/>
                </a:solidFill>
                <a:highlight>
                  <a:srgbClr val="282C34"/>
                </a:highlight>
                <a:latin typeface="Courier New"/>
                <a:ea typeface="Courier New"/>
                <a:cs typeface="Courier New"/>
                <a:sym typeface="Courier New"/>
              </a:rPr>
              <a:t> </a:t>
            </a:r>
            <a:r>
              <a:rPr lang="en" sz="1035">
                <a:solidFill>
                  <a:srgbClr val="98C379"/>
                </a:solidFill>
                <a:highlight>
                  <a:srgbClr val="282C34"/>
                </a:highlight>
                <a:latin typeface="Courier New"/>
                <a:ea typeface="Courier New"/>
                <a:cs typeface="Courier New"/>
                <a:sym typeface="Courier New"/>
              </a:rPr>
              <a:t>"Tipe:Duduk"</a:t>
            </a:r>
            <a:r>
              <a:rPr lang="en" sz="1035">
                <a:solidFill>
                  <a:srgbClr val="ABB2BF"/>
                </a:solidFill>
                <a:highlight>
                  <a:srgbClr val="282C34"/>
                </a:highlight>
                <a:latin typeface="Courier New"/>
                <a:ea typeface="Courier New"/>
                <a:cs typeface="Courier New"/>
                <a:sym typeface="Courier New"/>
              </a:rPr>
              <a:t>;</a:t>
            </a:r>
            <a:endParaRPr sz="10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035">
                <a:solidFill>
                  <a:srgbClr val="7F848E"/>
                </a:solidFill>
                <a:highlight>
                  <a:srgbClr val="282C34"/>
                </a:highlight>
                <a:latin typeface="Courier New"/>
                <a:ea typeface="Courier New"/>
                <a:cs typeface="Courier New"/>
                <a:sym typeface="Courier New"/>
              </a:rPr>
              <a:t>                //MENYIMPAH BANYAK PESANAN</a:t>
            </a:r>
            <a:endParaRPr sz="1035">
              <a:solidFill>
                <a:srgbClr val="7F848E"/>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035">
                <a:solidFill>
                  <a:srgbClr val="ABB2BF"/>
                </a:solidFill>
                <a:highlight>
                  <a:srgbClr val="282C34"/>
                </a:highlight>
                <a:latin typeface="Courier New"/>
                <a:ea typeface="Courier New"/>
                <a:cs typeface="Courier New"/>
                <a:sym typeface="Courier New"/>
              </a:rPr>
              <a:t>                </a:t>
            </a:r>
            <a:r>
              <a:rPr lang="en" sz="1035">
                <a:solidFill>
                  <a:srgbClr val="E06C75"/>
                </a:solidFill>
                <a:highlight>
                  <a:srgbClr val="282C34"/>
                </a:highlight>
                <a:latin typeface="Courier New"/>
                <a:ea typeface="Courier New"/>
                <a:cs typeface="Courier New"/>
                <a:sym typeface="Courier New"/>
              </a:rPr>
              <a:t>totalHarga</a:t>
            </a:r>
            <a:r>
              <a:rPr lang="en" sz="1035">
                <a:solidFill>
                  <a:srgbClr val="ABB2BF"/>
                </a:solidFill>
                <a:highlight>
                  <a:srgbClr val="282C34"/>
                </a:highlight>
                <a:latin typeface="Courier New"/>
                <a:ea typeface="Courier New"/>
                <a:cs typeface="Courier New"/>
                <a:sym typeface="Courier New"/>
              </a:rPr>
              <a:t> </a:t>
            </a:r>
            <a:r>
              <a:rPr lang="en" sz="1035">
                <a:solidFill>
                  <a:srgbClr val="C678DD"/>
                </a:solidFill>
                <a:highlight>
                  <a:srgbClr val="282C34"/>
                </a:highlight>
                <a:latin typeface="Courier New"/>
                <a:ea typeface="Courier New"/>
                <a:cs typeface="Courier New"/>
                <a:sym typeface="Courier New"/>
              </a:rPr>
              <a:t>+=</a:t>
            </a:r>
            <a:r>
              <a:rPr lang="en" sz="1035">
                <a:solidFill>
                  <a:srgbClr val="ABB2BF"/>
                </a:solidFill>
                <a:highlight>
                  <a:srgbClr val="282C34"/>
                </a:highlight>
                <a:latin typeface="Courier New"/>
                <a:ea typeface="Courier New"/>
                <a:cs typeface="Courier New"/>
                <a:sym typeface="Courier New"/>
              </a:rPr>
              <a:t> </a:t>
            </a:r>
            <a:r>
              <a:rPr lang="en" sz="1035">
                <a:solidFill>
                  <a:srgbClr val="D19A66"/>
                </a:solidFill>
                <a:highlight>
                  <a:srgbClr val="282C34"/>
                </a:highlight>
                <a:latin typeface="Courier New"/>
                <a:ea typeface="Courier New"/>
                <a:cs typeface="Courier New"/>
                <a:sym typeface="Courier New"/>
              </a:rPr>
              <a:t>300000</a:t>
            </a:r>
            <a:r>
              <a:rPr lang="en" sz="1035">
                <a:solidFill>
                  <a:srgbClr val="ABB2BF"/>
                </a:solidFill>
                <a:highlight>
                  <a:srgbClr val="282C34"/>
                </a:highlight>
                <a:latin typeface="Courier New"/>
                <a:ea typeface="Courier New"/>
                <a:cs typeface="Courier New"/>
                <a:sym typeface="Courier New"/>
              </a:rPr>
              <a:t> </a:t>
            </a:r>
            <a:r>
              <a:rPr lang="en" sz="1035">
                <a:solidFill>
                  <a:srgbClr val="56B6C2"/>
                </a:solidFill>
                <a:highlight>
                  <a:srgbClr val="282C34"/>
                </a:highlight>
                <a:latin typeface="Courier New"/>
                <a:ea typeface="Courier New"/>
                <a:cs typeface="Courier New"/>
                <a:sym typeface="Courier New"/>
              </a:rPr>
              <a:t>*</a:t>
            </a:r>
            <a:r>
              <a:rPr lang="en" sz="1035">
                <a:solidFill>
                  <a:srgbClr val="ABB2BF"/>
                </a:solidFill>
                <a:highlight>
                  <a:srgbClr val="282C34"/>
                </a:highlight>
                <a:latin typeface="Courier New"/>
                <a:ea typeface="Courier New"/>
                <a:cs typeface="Courier New"/>
                <a:sym typeface="Courier New"/>
              </a:rPr>
              <a:t> </a:t>
            </a:r>
            <a:r>
              <a:rPr lang="en" sz="1035">
                <a:solidFill>
                  <a:srgbClr val="E06C75"/>
                </a:solidFill>
                <a:highlight>
                  <a:srgbClr val="282C34"/>
                </a:highlight>
                <a:latin typeface="Courier New"/>
                <a:ea typeface="Courier New"/>
                <a:cs typeface="Courier New"/>
                <a:sym typeface="Courier New"/>
              </a:rPr>
              <a:t>jmlpesan</a:t>
            </a:r>
            <a:r>
              <a:rPr lang="en" sz="1035">
                <a:solidFill>
                  <a:srgbClr val="ABB2BF"/>
                </a:solidFill>
                <a:highlight>
                  <a:srgbClr val="282C34"/>
                </a:highlight>
                <a:latin typeface="Courier New"/>
                <a:ea typeface="Courier New"/>
                <a:cs typeface="Courier New"/>
                <a:sym typeface="Courier New"/>
              </a:rPr>
              <a:t>;</a:t>
            </a:r>
            <a:endParaRPr sz="10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035">
                <a:solidFill>
                  <a:srgbClr val="7F848E"/>
                </a:solidFill>
                <a:highlight>
                  <a:srgbClr val="282C34"/>
                </a:highlight>
                <a:latin typeface="Courier New"/>
                <a:ea typeface="Courier New"/>
                <a:cs typeface="Courier New"/>
                <a:sym typeface="Courier New"/>
              </a:rPr>
              <a:t>                //MENAMBAHKAN TOTAL HARGA</a:t>
            </a:r>
            <a:endParaRPr sz="1035">
              <a:solidFill>
                <a:srgbClr val="7F848E"/>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035">
                <a:solidFill>
                  <a:srgbClr val="ABB2BF"/>
                </a:solidFill>
                <a:highlight>
                  <a:srgbClr val="282C34"/>
                </a:highlight>
                <a:latin typeface="Courier New"/>
                <a:ea typeface="Courier New"/>
                <a:cs typeface="Courier New"/>
                <a:sym typeface="Courier New"/>
              </a:rPr>
              <a:t>                </a:t>
            </a:r>
            <a:r>
              <a:rPr lang="en" sz="1035">
                <a:solidFill>
                  <a:srgbClr val="E06C75"/>
                </a:solidFill>
                <a:highlight>
                  <a:srgbClr val="282C34"/>
                </a:highlight>
                <a:latin typeface="Courier New"/>
                <a:ea typeface="Courier New"/>
                <a:cs typeface="Courier New"/>
                <a:sym typeface="Courier New"/>
              </a:rPr>
              <a:t>arrayPesanan</a:t>
            </a:r>
            <a:r>
              <a:rPr lang="en" sz="1035">
                <a:solidFill>
                  <a:srgbClr val="ABB2BF"/>
                </a:solidFill>
                <a:highlight>
                  <a:srgbClr val="282C34"/>
                </a:highlight>
                <a:latin typeface="Courier New"/>
                <a:ea typeface="Courier New"/>
                <a:cs typeface="Courier New"/>
                <a:sym typeface="Courier New"/>
              </a:rPr>
              <a:t>[</a:t>
            </a:r>
            <a:r>
              <a:rPr lang="en" sz="1035">
                <a:solidFill>
                  <a:srgbClr val="E06C75"/>
                </a:solidFill>
                <a:highlight>
                  <a:srgbClr val="282C34"/>
                </a:highlight>
                <a:latin typeface="Courier New"/>
                <a:ea typeface="Courier New"/>
                <a:cs typeface="Courier New"/>
                <a:sym typeface="Courier New"/>
              </a:rPr>
              <a:t>jmlBarang</a:t>
            </a:r>
            <a:r>
              <a:rPr lang="en" sz="1035">
                <a:solidFill>
                  <a:srgbClr val="ABB2BF"/>
                </a:solidFill>
                <a:highlight>
                  <a:srgbClr val="282C34"/>
                </a:highlight>
                <a:latin typeface="Courier New"/>
                <a:ea typeface="Courier New"/>
                <a:cs typeface="Courier New"/>
                <a:sym typeface="Courier New"/>
              </a:rPr>
              <a:t>] </a:t>
            </a:r>
            <a:r>
              <a:rPr lang="en" sz="1035">
                <a:solidFill>
                  <a:srgbClr val="C678DD"/>
                </a:solidFill>
                <a:highlight>
                  <a:srgbClr val="282C34"/>
                </a:highlight>
                <a:latin typeface="Courier New"/>
                <a:ea typeface="Courier New"/>
                <a:cs typeface="Courier New"/>
                <a:sym typeface="Courier New"/>
              </a:rPr>
              <a:t>=</a:t>
            </a:r>
            <a:r>
              <a:rPr lang="en" sz="1035">
                <a:solidFill>
                  <a:srgbClr val="ABB2BF"/>
                </a:solidFill>
                <a:highlight>
                  <a:srgbClr val="282C34"/>
                </a:highlight>
                <a:latin typeface="Courier New"/>
                <a:ea typeface="Courier New"/>
                <a:cs typeface="Courier New"/>
                <a:sym typeface="Courier New"/>
              </a:rPr>
              <a:t> </a:t>
            </a:r>
            <a:r>
              <a:rPr lang="en" sz="1035">
                <a:solidFill>
                  <a:srgbClr val="E06C75"/>
                </a:solidFill>
                <a:highlight>
                  <a:srgbClr val="282C34"/>
                </a:highlight>
                <a:latin typeface="Courier New"/>
                <a:ea typeface="Courier New"/>
                <a:cs typeface="Courier New"/>
                <a:sym typeface="Courier New"/>
              </a:rPr>
              <a:t>jmlpesan</a:t>
            </a:r>
            <a:r>
              <a:rPr lang="en" sz="1035">
                <a:solidFill>
                  <a:srgbClr val="ABB2BF"/>
                </a:solidFill>
                <a:highlight>
                  <a:srgbClr val="282C34"/>
                </a:highlight>
                <a:latin typeface="Courier New"/>
                <a:ea typeface="Courier New"/>
                <a:cs typeface="Courier New"/>
                <a:sym typeface="Courier New"/>
              </a:rPr>
              <a:t>;</a:t>
            </a:r>
            <a:endParaRPr sz="10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1035">
                <a:solidFill>
                  <a:srgbClr val="ABB2BF"/>
                </a:solidFill>
                <a:highlight>
                  <a:srgbClr val="282C34"/>
                </a:highlight>
                <a:latin typeface="Courier New"/>
                <a:ea typeface="Courier New"/>
                <a:cs typeface="Courier New"/>
                <a:sym typeface="Courier New"/>
              </a:rPr>
              <a:t>            }</a:t>
            </a:r>
            <a:endParaRPr sz="1035">
              <a:solidFill>
                <a:srgbClr val="ABB2BF"/>
              </a:solidFill>
              <a:highlight>
                <a:srgbClr val="282C34"/>
              </a:highlight>
              <a:latin typeface="Courier New"/>
              <a:ea typeface="Courier New"/>
              <a:cs typeface="Courier New"/>
              <a:sym typeface="Courier New"/>
            </a:endParaRPr>
          </a:p>
          <a:p>
            <a:pPr indent="0" lvl="0" marL="0" rtl="0" algn="l">
              <a:lnSpc>
                <a:spcPct val="95000"/>
              </a:lnSpc>
              <a:spcBef>
                <a:spcPts val="0"/>
              </a:spcBef>
              <a:spcAft>
                <a:spcPts val="1200"/>
              </a:spcAft>
              <a:buSzPts val="770"/>
              <a:buNone/>
            </a:pPr>
            <a:r>
              <a:t/>
            </a:r>
            <a:endParaRPr sz="91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6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Kode di atas berfungsi sebagai logika bercabang  jika pilihan  == 3 dan pilihspek == 3</a:t>
            </a:r>
            <a:endParaRPr/>
          </a:p>
          <a:p>
            <a:pPr indent="-311150" lvl="0" marL="457200" rtl="0" algn="l">
              <a:spcBef>
                <a:spcPts val="0"/>
              </a:spcBef>
              <a:spcAft>
                <a:spcPts val="0"/>
              </a:spcAft>
              <a:buSzPts val="1300"/>
              <a:buChar char="●"/>
            </a:pPr>
            <a:r>
              <a:rPr lang="en"/>
              <a:t>Menampilkan output jumlah pesanan</a:t>
            </a:r>
            <a:endParaRPr/>
          </a:p>
          <a:p>
            <a:pPr indent="-311150" lvl="0" marL="457200" rtl="0" algn="l">
              <a:spcBef>
                <a:spcPts val="0"/>
              </a:spcBef>
              <a:spcAft>
                <a:spcPts val="0"/>
              </a:spcAft>
              <a:buSzPts val="1300"/>
              <a:buChar char="●"/>
            </a:pPr>
            <a:r>
              <a:rPr lang="en"/>
              <a:t>Menyimpan input jmlpesan</a:t>
            </a:r>
            <a:endParaRPr/>
          </a:p>
          <a:p>
            <a:pPr indent="-311150" lvl="0" marL="457200" rtl="0" algn="l">
              <a:spcBef>
                <a:spcPts val="0"/>
              </a:spcBef>
              <a:spcAft>
                <a:spcPts val="0"/>
              </a:spcAft>
              <a:buSzPts val="1300"/>
              <a:buChar char="●"/>
            </a:pPr>
            <a:r>
              <a:rPr lang="en"/>
              <a:t>Menambahkan totaljmlqty</a:t>
            </a:r>
            <a:endParaRPr/>
          </a:p>
          <a:p>
            <a:pPr indent="-311150" lvl="0" marL="457200" rtl="0" algn="l">
              <a:spcBef>
                <a:spcPts val="0"/>
              </a:spcBef>
              <a:spcAft>
                <a:spcPts val="0"/>
              </a:spcAft>
              <a:buSzPts val="1300"/>
              <a:buChar char="●"/>
            </a:pPr>
            <a:r>
              <a:rPr lang="en"/>
              <a:t>Menambakan Warna/Tipe Barang  ke arraySpek</a:t>
            </a:r>
            <a:endParaRPr/>
          </a:p>
          <a:p>
            <a:pPr indent="-311150" lvl="0" marL="457200" rtl="0" algn="l">
              <a:spcBef>
                <a:spcPts val="0"/>
              </a:spcBef>
              <a:spcAft>
                <a:spcPts val="0"/>
              </a:spcAft>
              <a:buSzPts val="1300"/>
              <a:buChar char="●"/>
            </a:pPr>
            <a:r>
              <a:rPr lang="en"/>
              <a:t>Menyimpan  banyak pesanan ke arrayPesanan</a:t>
            </a:r>
            <a:endParaRPr/>
          </a:p>
          <a:p>
            <a:pPr indent="-311150" lvl="0" marL="457200" rtl="0" algn="l">
              <a:spcBef>
                <a:spcPts val="0"/>
              </a:spcBef>
              <a:spcAft>
                <a:spcPts val="0"/>
              </a:spcAft>
              <a:buSzPts val="1300"/>
              <a:buChar char="●"/>
            </a:pPr>
            <a:r>
              <a:rPr lang="en"/>
              <a:t>Menambahkan Total Harga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6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Logika If </a:t>
            </a:r>
            <a:endParaRPr/>
          </a:p>
        </p:txBody>
      </p:sp>
      <p:sp>
        <p:nvSpPr>
          <p:cNvPr id="360" name="Google Shape;360;p61"/>
          <p:cNvSpPr txBox="1"/>
          <p:nvPr>
            <p:ph idx="1" type="body"/>
          </p:nvPr>
        </p:nvSpPr>
        <p:spPr>
          <a:xfrm>
            <a:off x="729450" y="1853850"/>
            <a:ext cx="7688700" cy="3030600"/>
          </a:xfrm>
          <a:prstGeom prst="rect">
            <a:avLst/>
          </a:prstGeom>
        </p:spPr>
        <p:txBody>
          <a:bodyPr anchorCtr="0" anchor="t" bIns="91425" lIns="91425" spcFirstLastPara="1" rIns="91425" wrap="square" tIns="91425">
            <a:noAutofit/>
          </a:bodyPr>
          <a:lstStyle/>
          <a:p>
            <a:pPr indent="0" lvl="0" marL="0" rtl="0" algn="l">
              <a:lnSpc>
                <a:spcPct val="115714"/>
              </a:lnSpc>
              <a:spcBef>
                <a:spcPts val="0"/>
              </a:spcBef>
              <a:spcAft>
                <a:spcPts val="0"/>
              </a:spcAft>
              <a:buSzPts val="770"/>
              <a:buNone/>
            </a:pPr>
            <a:r>
              <a:rPr lang="en" sz="935">
                <a:solidFill>
                  <a:srgbClr val="C678DD"/>
                </a:solidFill>
                <a:highlight>
                  <a:srgbClr val="282C34"/>
                </a:highlight>
                <a:latin typeface="Courier New"/>
                <a:ea typeface="Courier New"/>
                <a:cs typeface="Courier New"/>
                <a:sym typeface="Courier New"/>
              </a:rPr>
              <a:t>else</a:t>
            </a:r>
            <a:r>
              <a:rPr lang="en" sz="935">
                <a:solidFill>
                  <a:srgbClr val="ABB2BF"/>
                </a:solidFill>
                <a:highlight>
                  <a:srgbClr val="282C34"/>
                </a:highlight>
                <a:latin typeface="Courier New"/>
                <a:ea typeface="Courier New"/>
                <a:cs typeface="Courier New"/>
                <a:sym typeface="Courier New"/>
              </a:rPr>
              <a:t> </a:t>
            </a:r>
            <a:r>
              <a:rPr lang="en" sz="935">
                <a:solidFill>
                  <a:srgbClr val="C678DD"/>
                </a:solidFill>
                <a:highlight>
                  <a:srgbClr val="282C34"/>
                </a:highlight>
                <a:latin typeface="Courier New"/>
                <a:ea typeface="Courier New"/>
                <a:cs typeface="Courier New"/>
                <a:sym typeface="Courier New"/>
              </a:rPr>
              <a:t>if</a:t>
            </a:r>
            <a:r>
              <a:rPr lang="en" sz="935">
                <a:solidFill>
                  <a:srgbClr val="ABB2BF"/>
                </a:solidFill>
                <a:highlight>
                  <a:srgbClr val="282C34"/>
                </a:highlight>
                <a:latin typeface="Courier New"/>
                <a:ea typeface="Courier New"/>
                <a:cs typeface="Courier New"/>
                <a:sym typeface="Courier New"/>
              </a:rPr>
              <a:t> (</a:t>
            </a:r>
            <a:r>
              <a:rPr lang="en" sz="935">
                <a:solidFill>
                  <a:srgbClr val="E06C75"/>
                </a:solidFill>
                <a:highlight>
                  <a:srgbClr val="282C34"/>
                </a:highlight>
                <a:latin typeface="Courier New"/>
                <a:ea typeface="Courier New"/>
                <a:cs typeface="Courier New"/>
                <a:sym typeface="Courier New"/>
              </a:rPr>
              <a:t>pilihan</a:t>
            </a:r>
            <a:r>
              <a:rPr lang="en" sz="935">
                <a:solidFill>
                  <a:srgbClr val="ABB2BF"/>
                </a:solidFill>
                <a:highlight>
                  <a:srgbClr val="282C34"/>
                </a:highlight>
                <a:latin typeface="Courier New"/>
                <a:ea typeface="Courier New"/>
                <a:cs typeface="Courier New"/>
                <a:sym typeface="Courier New"/>
              </a:rPr>
              <a:t> </a:t>
            </a:r>
            <a:r>
              <a:rPr lang="en" sz="935">
                <a:solidFill>
                  <a:srgbClr val="C678DD"/>
                </a:solidFill>
                <a:highlight>
                  <a:srgbClr val="282C34"/>
                </a:highlight>
                <a:latin typeface="Courier New"/>
                <a:ea typeface="Courier New"/>
                <a:cs typeface="Courier New"/>
                <a:sym typeface="Courier New"/>
              </a:rPr>
              <a:t>==</a:t>
            </a:r>
            <a:r>
              <a:rPr lang="en" sz="935">
                <a:solidFill>
                  <a:srgbClr val="ABB2BF"/>
                </a:solidFill>
                <a:highlight>
                  <a:srgbClr val="282C34"/>
                </a:highlight>
                <a:latin typeface="Courier New"/>
                <a:ea typeface="Courier New"/>
                <a:cs typeface="Courier New"/>
                <a:sym typeface="Courier New"/>
              </a:rPr>
              <a:t> </a:t>
            </a:r>
            <a:r>
              <a:rPr lang="en" sz="935">
                <a:solidFill>
                  <a:srgbClr val="D19A66"/>
                </a:solidFill>
                <a:highlight>
                  <a:srgbClr val="282C34"/>
                </a:highlight>
                <a:latin typeface="Courier New"/>
                <a:ea typeface="Courier New"/>
                <a:cs typeface="Courier New"/>
                <a:sym typeface="Courier New"/>
              </a:rPr>
              <a:t>4</a:t>
            </a:r>
            <a:r>
              <a:rPr lang="en" sz="935">
                <a:solidFill>
                  <a:srgbClr val="ABB2BF"/>
                </a:solidFill>
                <a:highlight>
                  <a:srgbClr val="282C34"/>
                </a:highlight>
                <a:latin typeface="Courier New"/>
                <a:ea typeface="Courier New"/>
                <a:cs typeface="Courier New"/>
                <a:sym typeface="Courier New"/>
              </a:rPr>
              <a:t>) {</a:t>
            </a:r>
            <a:endParaRPr sz="9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935">
                <a:solidFill>
                  <a:srgbClr val="7F848E"/>
                </a:solidFill>
                <a:highlight>
                  <a:srgbClr val="282C34"/>
                </a:highlight>
                <a:latin typeface="Courier New"/>
                <a:ea typeface="Courier New"/>
                <a:cs typeface="Courier New"/>
                <a:sym typeface="Courier New"/>
              </a:rPr>
              <a:t>            // MENAMBAHKAN JUMLAH BARANG YANG DI PESAN</a:t>
            </a:r>
            <a:endParaRPr sz="935">
              <a:solidFill>
                <a:srgbClr val="7F848E"/>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935">
                <a:solidFill>
                  <a:srgbClr val="ABB2BF"/>
                </a:solidFill>
                <a:highlight>
                  <a:srgbClr val="282C34"/>
                </a:highlight>
                <a:latin typeface="Courier New"/>
                <a:ea typeface="Courier New"/>
                <a:cs typeface="Courier New"/>
                <a:sym typeface="Courier New"/>
              </a:rPr>
              <a:t>            </a:t>
            </a:r>
            <a:r>
              <a:rPr lang="en" sz="935">
                <a:solidFill>
                  <a:srgbClr val="E06C75"/>
                </a:solidFill>
                <a:highlight>
                  <a:srgbClr val="282C34"/>
                </a:highlight>
                <a:latin typeface="Courier New"/>
                <a:ea typeface="Courier New"/>
                <a:cs typeface="Courier New"/>
                <a:sym typeface="Courier New"/>
              </a:rPr>
              <a:t>jmlBarang</a:t>
            </a:r>
            <a:r>
              <a:rPr lang="en" sz="935">
                <a:solidFill>
                  <a:srgbClr val="ABB2BF"/>
                </a:solidFill>
                <a:highlight>
                  <a:srgbClr val="282C34"/>
                </a:highlight>
                <a:latin typeface="Courier New"/>
                <a:ea typeface="Courier New"/>
                <a:cs typeface="Courier New"/>
                <a:sym typeface="Courier New"/>
              </a:rPr>
              <a:t> </a:t>
            </a:r>
            <a:r>
              <a:rPr lang="en" sz="935">
                <a:solidFill>
                  <a:srgbClr val="C678DD"/>
                </a:solidFill>
                <a:highlight>
                  <a:srgbClr val="282C34"/>
                </a:highlight>
                <a:latin typeface="Courier New"/>
                <a:ea typeface="Courier New"/>
                <a:cs typeface="Courier New"/>
                <a:sym typeface="Courier New"/>
              </a:rPr>
              <a:t>+=</a:t>
            </a:r>
            <a:r>
              <a:rPr lang="en" sz="935">
                <a:solidFill>
                  <a:srgbClr val="ABB2BF"/>
                </a:solidFill>
                <a:highlight>
                  <a:srgbClr val="282C34"/>
                </a:highlight>
                <a:latin typeface="Courier New"/>
                <a:ea typeface="Courier New"/>
                <a:cs typeface="Courier New"/>
                <a:sym typeface="Courier New"/>
              </a:rPr>
              <a:t> </a:t>
            </a:r>
            <a:r>
              <a:rPr lang="en" sz="935">
                <a:solidFill>
                  <a:srgbClr val="D19A66"/>
                </a:solidFill>
                <a:highlight>
                  <a:srgbClr val="282C34"/>
                </a:highlight>
                <a:latin typeface="Courier New"/>
                <a:ea typeface="Courier New"/>
                <a:cs typeface="Courier New"/>
                <a:sym typeface="Courier New"/>
              </a:rPr>
              <a:t>1</a:t>
            </a:r>
            <a:r>
              <a:rPr lang="en" sz="935">
                <a:solidFill>
                  <a:srgbClr val="ABB2BF"/>
                </a:solidFill>
                <a:highlight>
                  <a:srgbClr val="282C34"/>
                </a:highlight>
                <a:latin typeface="Courier New"/>
                <a:ea typeface="Courier New"/>
                <a:cs typeface="Courier New"/>
                <a:sym typeface="Courier New"/>
              </a:rPr>
              <a:t>;</a:t>
            </a:r>
            <a:endParaRPr sz="9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935">
                <a:solidFill>
                  <a:srgbClr val="ABB2BF"/>
                </a:solidFill>
                <a:highlight>
                  <a:srgbClr val="282C34"/>
                </a:highlight>
                <a:latin typeface="Courier New"/>
                <a:ea typeface="Courier New"/>
                <a:cs typeface="Courier New"/>
                <a:sym typeface="Courier New"/>
              </a:rPr>
              <a:t>            </a:t>
            </a:r>
            <a:r>
              <a:rPr lang="en" sz="935">
                <a:solidFill>
                  <a:srgbClr val="E06C75"/>
                </a:solidFill>
                <a:highlight>
                  <a:srgbClr val="282C34"/>
                </a:highlight>
                <a:latin typeface="Courier New"/>
                <a:ea typeface="Courier New"/>
                <a:cs typeface="Courier New"/>
                <a:sym typeface="Courier New"/>
              </a:rPr>
              <a:t>cout</a:t>
            </a:r>
            <a:r>
              <a:rPr lang="en" sz="935">
                <a:solidFill>
                  <a:srgbClr val="ABB2BF"/>
                </a:solidFill>
                <a:highlight>
                  <a:srgbClr val="282C34"/>
                </a:highlight>
                <a:latin typeface="Courier New"/>
                <a:ea typeface="Courier New"/>
                <a:cs typeface="Courier New"/>
                <a:sym typeface="Courier New"/>
              </a:rPr>
              <a:t> </a:t>
            </a:r>
            <a:r>
              <a:rPr b="1" lang="en" sz="935">
                <a:solidFill>
                  <a:srgbClr val="61AFEF"/>
                </a:solidFill>
                <a:highlight>
                  <a:srgbClr val="282C34"/>
                </a:highlight>
                <a:latin typeface="Courier New"/>
                <a:ea typeface="Courier New"/>
                <a:cs typeface="Courier New"/>
                <a:sym typeface="Courier New"/>
              </a:rPr>
              <a:t>&lt;&lt;</a:t>
            </a:r>
            <a:r>
              <a:rPr lang="en" sz="935">
                <a:solidFill>
                  <a:srgbClr val="ABB2BF"/>
                </a:solidFill>
                <a:highlight>
                  <a:srgbClr val="282C34"/>
                </a:highlight>
                <a:latin typeface="Courier New"/>
                <a:ea typeface="Courier New"/>
                <a:cs typeface="Courier New"/>
                <a:sym typeface="Courier New"/>
              </a:rPr>
              <a:t> </a:t>
            </a:r>
            <a:r>
              <a:rPr b="1" lang="en" sz="935">
                <a:solidFill>
                  <a:srgbClr val="61AFEF"/>
                </a:solidFill>
                <a:highlight>
                  <a:srgbClr val="282C34"/>
                </a:highlight>
                <a:latin typeface="Courier New"/>
                <a:ea typeface="Courier New"/>
                <a:cs typeface="Courier New"/>
                <a:sym typeface="Courier New"/>
              </a:rPr>
              <a:t>endl</a:t>
            </a:r>
            <a:r>
              <a:rPr lang="en" sz="935">
                <a:solidFill>
                  <a:srgbClr val="ABB2BF"/>
                </a:solidFill>
                <a:highlight>
                  <a:srgbClr val="282C34"/>
                </a:highlight>
                <a:latin typeface="Courier New"/>
                <a:ea typeface="Courier New"/>
                <a:cs typeface="Courier New"/>
                <a:sym typeface="Courier New"/>
              </a:rPr>
              <a:t>;</a:t>
            </a:r>
            <a:endParaRPr sz="9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935">
                <a:solidFill>
                  <a:srgbClr val="ABB2BF"/>
                </a:solidFill>
                <a:highlight>
                  <a:srgbClr val="282C34"/>
                </a:highlight>
                <a:latin typeface="Courier New"/>
                <a:ea typeface="Courier New"/>
                <a:cs typeface="Courier New"/>
                <a:sym typeface="Courier New"/>
              </a:rPr>
              <a:t>            </a:t>
            </a:r>
            <a:r>
              <a:rPr lang="en" sz="935">
                <a:solidFill>
                  <a:srgbClr val="E06C75"/>
                </a:solidFill>
                <a:highlight>
                  <a:srgbClr val="282C34"/>
                </a:highlight>
                <a:latin typeface="Courier New"/>
                <a:ea typeface="Courier New"/>
                <a:cs typeface="Courier New"/>
                <a:sym typeface="Courier New"/>
              </a:rPr>
              <a:t>cout</a:t>
            </a:r>
            <a:r>
              <a:rPr lang="en" sz="935">
                <a:solidFill>
                  <a:srgbClr val="ABB2BF"/>
                </a:solidFill>
                <a:highlight>
                  <a:srgbClr val="282C34"/>
                </a:highlight>
                <a:latin typeface="Courier New"/>
                <a:ea typeface="Courier New"/>
                <a:cs typeface="Courier New"/>
                <a:sym typeface="Courier New"/>
              </a:rPr>
              <a:t> </a:t>
            </a:r>
            <a:r>
              <a:rPr b="1" lang="en" sz="935">
                <a:solidFill>
                  <a:srgbClr val="61AFEF"/>
                </a:solidFill>
                <a:highlight>
                  <a:srgbClr val="282C34"/>
                </a:highlight>
                <a:latin typeface="Courier New"/>
                <a:ea typeface="Courier New"/>
                <a:cs typeface="Courier New"/>
                <a:sym typeface="Courier New"/>
              </a:rPr>
              <a:t>&lt;&lt;</a:t>
            </a:r>
            <a:r>
              <a:rPr lang="en" sz="935">
                <a:solidFill>
                  <a:srgbClr val="ABB2BF"/>
                </a:solidFill>
                <a:highlight>
                  <a:srgbClr val="282C34"/>
                </a:highlight>
                <a:latin typeface="Courier New"/>
                <a:ea typeface="Courier New"/>
                <a:cs typeface="Courier New"/>
                <a:sym typeface="Courier New"/>
              </a:rPr>
              <a:t> </a:t>
            </a:r>
            <a:r>
              <a:rPr lang="en" sz="935">
                <a:solidFill>
                  <a:srgbClr val="98C379"/>
                </a:solidFill>
                <a:highlight>
                  <a:srgbClr val="282C34"/>
                </a:highlight>
                <a:latin typeface="Courier New"/>
                <a:ea typeface="Courier New"/>
                <a:cs typeface="Courier New"/>
                <a:sym typeface="Courier New"/>
              </a:rPr>
              <a:t>"---------------------- </a:t>
            </a:r>
            <a:r>
              <a:rPr lang="en" sz="935">
                <a:solidFill>
                  <a:srgbClr val="56B6C2"/>
                </a:solidFill>
                <a:highlight>
                  <a:srgbClr val="282C34"/>
                </a:highlight>
                <a:latin typeface="Courier New"/>
                <a:ea typeface="Courier New"/>
                <a:cs typeface="Courier New"/>
                <a:sym typeface="Courier New"/>
              </a:rPr>
              <a:t>\n</a:t>
            </a:r>
            <a:r>
              <a:rPr lang="en" sz="935">
                <a:solidFill>
                  <a:srgbClr val="98C379"/>
                </a:solidFill>
                <a:highlight>
                  <a:srgbClr val="282C34"/>
                </a:highlight>
                <a:latin typeface="Courier New"/>
                <a:ea typeface="Courier New"/>
                <a:cs typeface="Courier New"/>
                <a:sym typeface="Courier New"/>
              </a:rPr>
              <a:t>"</a:t>
            </a:r>
            <a:r>
              <a:rPr lang="en" sz="935">
                <a:solidFill>
                  <a:srgbClr val="ABB2BF"/>
                </a:solidFill>
                <a:highlight>
                  <a:srgbClr val="282C34"/>
                </a:highlight>
                <a:latin typeface="Courier New"/>
                <a:ea typeface="Courier New"/>
                <a:cs typeface="Courier New"/>
                <a:sym typeface="Courier New"/>
              </a:rPr>
              <a:t>;</a:t>
            </a:r>
            <a:endParaRPr sz="9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935">
                <a:solidFill>
                  <a:srgbClr val="ABB2BF"/>
                </a:solidFill>
                <a:highlight>
                  <a:srgbClr val="282C34"/>
                </a:highlight>
                <a:latin typeface="Courier New"/>
                <a:ea typeface="Courier New"/>
                <a:cs typeface="Courier New"/>
                <a:sym typeface="Courier New"/>
              </a:rPr>
              <a:t>            </a:t>
            </a:r>
            <a:r>
              <a:rPr lang="en" sz="935">
                <a:solidFill>
                  <a:srgbClr val="E06C75"/>
                </a:solidFill>
                <a:highlight>
                  <a:srgbClr val="282C34"/>
                </a:highlight>
                <a:latin typeface="Courier New"/>
                <a:ea typeface="Courier New"/>
                <a:cs typeface="Courier New"/>
                <a:sym typeface="Courier New"/>
              </a:rPr>
              <a:t>cout</a:t>
            </a:r>
            <a:r>
              <a:rPr lang="en" sz="935">
                <a:solidFill>
                  <a:srgbClr val="ABB2BF"/>
                </a:solidFill>
                <a:highlight>
                  <a:srgbClr val="282C34"/>
                </a:highlight>
                <a:latin typeface="Courier New"/>
                <a:ea typeface="Courier New"/>
                <a:cs typeface="Courier New"/>
                <a:sym typeface="Courier New"/>
              </a:rPr>
              <a:t> </a:t>
            </a:r>
            <a:r>
              <a:rPr b="1" lang="en" sz="935">
                <a:solidFill>
                  <a:srgbClr val="61AFEF"/>
                </a:solidFill>
                <a:highlight>
                  <a:srgbClr val="282C34"/>
                </a:highlight>
                <a:latin typeface="Courier New"/>
                <a:ea typeface="Courier New"/>
                <a:cs typeface="Courier New"/>
                <a:sym typeface="Courier New"/>
              </a:rPr>
              <a:t>&lt;&lt;</a:t>
            </a:r>
            <a:r>
              <a:rPr lang="en" sz="935">
                <a:solidFill>
                  <a:srgbClr val="ABB2BF"/>
                </a:solidFill>
                <a:highlight>
                  <a:srgbClr val="282C34"/>
                </a:highlight>
                <a:latin typeface="Courier New"/>
                <a:ea typeface="Courier New"/>
                <a:cs typeface="Courier New"/>
                <a:sym typeface="Courier New"/>
              </a:rPr>
              <a:t> </a:t>
            </a:r>
            <a:r>
              <a:rPr lang="en" sz="935">
                <a:solidFill>
                  <a:srgbClr val="98C379"/>
                </a:solidFill>
                <a:highlight>
                  <a:srgbClr val="282C34"/>
                </a:highlight>
                <a:latin typeface="Courier New"/>
                <a:ea typeface="Courier New"/>
                <a:cs typeface="Courier New"/>
                <a:sym typeface="Courier New"/>
              </a:rPr>
              <a:t>" PRODUK JUMPER AKI </a:t>
            </a:r>
            <a:r>
              <a:rPr lang="en" sz="935">
                <a:solidFill>
                  <a:srgbClr val="56B6C2"/>
                </a:solidFill>
                <a:highlight>
                  <a:srgbClr val="282C34"/>
                </a:highlight>
                <a:latin typeface="Courier New"/>
                <a:ea typeface="Courier New"/>
                <a:cs typeface="Courier New"/>
                <a:sym typeface="Courier New"/>
              </a:rPr>
              <a:t>\n</a:t>
            </a:r>
            <a:r>
              <a:rPr lang="en" sz="935">
                <a:solidFill>
                  <a:srgbClr val="98C379"/>
                </a:solidFill>
                <a:highlight>
                  <a:srgbClr val="282C34"/>
                </a:highlight>
                <a:latin typeface="Courier New"/>
                <a:ea typeface="Courier New"/>
                <a:cs typeface="Courier New"/>
                <a:sym typeface="Courier New"/>
              </a:rPr>
              <a:t>"</a:t>
            </a:r>
            <a:r>
              <a:rPr lang="en" sz="935">
                <a:solidFill>
                  <a:srgbClr val="ABB2BF"/>
                </a:solidFill>
                <a:highlight>
                  <a:srgbClr val="282C34"/>
                </a:highlight>
                <a:latin typeface="Courier New"/>
                <a:ea typeface="Courier New"/>
                <a:cs typeface="Courier New"/>
                <a:sym typeface="Courier New"/>
              </a:rPr>
              <a:t>;</a:t>
            </a:r>
            <a:endParaRPr sz="9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935">
                <a:solidFill>
                  <a:srgbClr val="ABB2BF"/>
                </a:solidFill>
                <a:highlight>
                  <a:srgbClr val="282C34"/>
                </a:highlight>
                <a:latin typeface="Courier New"/>
                <a:ea typeface="Courier New"/>
                <a:cs typeface="Courier New"/>
                <a:sym typeface="Courier New"/>
              </a:rPr>
              <a:t>            </a:t>
            </a:r>
            <a:r>
              <a:rPr lang="en" sz="935">
                <a:solidFill>
                  <a:srgbClr val="E06C75"/>
                </a:solidFill>
                <a:highlight>
                  <a:srgbClr val="282C34"/>
                </a:highlight>
                <a:latin typeface="Courier New"/>
                <a:ea typeface="Courier New"/>
                <a:cs typeface="Courier New"/>
                <a:sym typeface="Courier New"/>
              </a:rPr>
              <a:t>cout</a:t>
            </a:r>
            <a:r>
              <a:rPr lang="en" sz="935">
                <a:solidFill>
                  <a:srgbClr val="ABB2BF"/>
                </a:solidFill>
                <a:highlight>
                  <a:srgbClr val="282C34"/>
                </a:highlight>
                <a:latin typeface="Courier New"/>
                <a:ea typeface="Courier New"/>
                <a:cs typeface="Courier New"/>
                <a:sym typeface="Courier New"/>
              </a:rPr>
              <a:t> </a:t>
            </a:r>
            <a:r>
              <a:rPr b="1" lang="en" sz="935">
                <a:solidFill>
                  <a:srgbClr val="61AFEF"/>
                </a:solidFill>
                <a:highlight>
                  <a:srgbClr val="282C34"/>
                </a:highlight>
                <a:latin typeface="Courier New"/>
                <a:ea typeface="Courier New"/>
                <a:cs typeface="Courier New"/>
                <a:sym typeface="Courier New"/>
              </a:rPr>
              <a:t>&lt;&lt;</a:t>
            </a:r>
            <a:r>
              <a:rPr lang="en" sz="935">
                <a:solidFill>
                  <a:srgbClr val="ABB2BF"/>
                </a:solidFill>
                <a:highlight>
                  <a:srgbClr val="282C34"/>
                </a:highlight>
                <a:latin typeface="Courier New"/>
                <a:ea typeface="Courier New"/>
                <a:cs typeface="Courier New"/>
                <a:sym typeface="Courier New"/>
              </a:rPr>
              <a:t> </a:t>
            </a:r>
            <a:r>
              <a:rPr lang="en" sz="935">
                <a:solidFill>
                  <a:srgbClr val="98C379"/>
                </a:solidFill>
                <a:highlight>
                  <a:srgbClr val="282C34"/>
                </a:highlight>
                <a:latin typeface="Courier New"/>
                <a:ea typeface="Courier New"/>
                <a:cs typeface="Courier New"/>
                <a:sym typeface="Courier New"/>
              </a:rPr>
              <a:t>"---------------------- </a:t>
            </a:r>
            <a:r>
              <a:rPr lang="en" sz="935">
                <a:solidFill>
                  <a:srgbClr val="56B6C2"/>
                </a:solidFill>
                <a:highlight>
                  <a:srgbClr val="282C34"/>
                </a:highlight>
                <a:latin typeface="Courier New"/>
                <a:ea typeface="Courier New"/>
                <a:cs typeface="Courier New"/>
                <a:sym typeface="Courier New"/>
              </a:rPr>
              <a:t>\n</a:t>
            </a:r>
            <a:r>
              <a:rPr lang="en" sz="935">
                <a:solidFill>
                  <a:srgbClr val="98C379"/>
                </a:solidFill>
                <a:highlight>
                  <a:srgbClr val="282C34"/>
                </a:highlight>
                <a:latin typeface="Courier New"/>
                <a:ea typeface="Courier New"/>
                <a:cs typeface="Courier New"/>
                <a:sym typeface="Courier New"/>
              </a:rPr>
              <a:t>"</a:t>
            </a:r>
            <a:r>
              <a:rPr lang="en" sz="935">
                <a:solidFill>
                  <a:srgbClr val="ABB2BF"/>
                </a:solidFill>
                <a:highlight>
                  <a:srgbClr val="282C34"/>
                </a:highlight>
                <a:latin typeface="Courier New"/>
                <a:ea typeface="Courier New"/>
                <a:cs typeface="Courier New"/>
                <a:sym typeface="Courier New"/>
              </a:rPr>
              <a:t>;</a:t>
            </a:r>
            <a:endParaRPr sz="9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935">
                <a:solidFill>
                  <a:srgbClr val="ABB2BF"/>
                </a:solidFill>
                <a:highlight>
                  <a:srgbClr val="282C34"/>
                </a:highlight>
                <a:latin typeface="Courier New"/>
                <a:ea typeface="Courier New"/>
                <a:cs typeface="Courier New"/>
                <a:sym typeface="Courier New"/>
              </a:rPr>
              <a:t>            </a:t>
            </a:r>
            <a:r>
              <a:rPr lang="en" sz="935">
                <a:solidFill>
                  <a:srgbClr val="E06C75"/>
                </a:solidFill>
                <a:highlight>
                  <a:srgbClr val="282C34"/>
                </a:highlight>
                <a:latin typeface="Courier New"/>
                <a:ea typeface="Courier New"/>
                <a:cs typeface="Courier New"/>
                <a:sym typeface="Courier New"/>
              </a:rPr>
              <a:t>cout</a:t>
            </a:r>
            <a:r>
              <a:rPr lang="en" sz="935">
                <a:solidFill>
                  <a:srgbClr val="ABB2BF"/>
                </a:solidFill>
                <a:highlight>
                  <a:srgbClr val="282C34"/>
                </a:highlight>
                <a:latin typeface="Courier New"/>
                <a:ea typeface="Courier New"/>
                <a:cs typeface="Courier New"/>
                <a:sym typeface="Courier New"/>
              </a:rPr>
              <a:t> </a:t>
            </a:r>
            <a:r>
              <a:rPr b="1" lang="en" sz="935">
                <a:solidFill>
                  <a:srgbClr val="61AFEF"/>
                </a:solidFill>
                <a:highlight>
                  <a:srgbClr val="282C34"/>
                </a:highlight>
                <a:latin typeface="Courier New"/>
                <a:ea typeface="Courier New"/>
                <a:cs typeface="Courier New"/>
                <a:sym typeface="Courier New"/>
              </a:rPr>
              <a:t>&lt;&lt;</a:t>
            </a:r>
            <a:r>
              <a:rPr lang="en" sz="935">
                <a:solidFill>
                  <a:srgbClr val="ABB2BF"/>
                </a:solidFill>
                <a:highlight>
                  <a:srgbClr val="282C34"/>
                </a:highlight>
                <a:latin typeface="Courier New"/>
                <a:ea typeface="Courier New"/>
                <a:cs typeface="Courier New"/>
                <a:sym typeface="Courier New"/>
              </a:rPr>
              <a:t> </a:t>
            </a:r>
            <a:r>
              <a:rPr lang="en" sz="935">
                <a:solidFill>
                  <a:srgbClr val="98C379"/>
                </a:solidFill>
                <a:highlight>
                  <a:srgbClr val="282C34"/>
                </a:highlight>
                <a:latin typeface="Courier New"/>
                <a:ea typeface="Courier New"/>
                <a:cs typeface="Courier New"/>
                <a:sym typeface="Courier New"/>
              </a:rPr>
              <a:t>"HARGA : RP 500,000 </a:t>
            </a:r>
            <a:r>
              <a:rPr lang="en" sz="935">
                <a:solidFill>
                  <a:srgbClr val="56B6C2"/>
                </a:solidFill>
                <a:highlight>
                  <a:srgbClr val="282C34"/>
                </a:highlight>
                <a:latin typeface="Courier New"/>
                <a:ea typeface="Courier New"/>
                <a:cs typeface="Courier New"/>
                <a:sym typeface="Courier New"/>
              </a:rPr>
              <a:t>\n</a:t>
            </a:r>
            <a:r>
              <a:rPr lang="en" sz="935">
                <a:solidFill>
                  <a:srgbClr val="98C379"/>
                </a:solidFill>
                <a:highlight>
                  <a:srgbClr val="282C34"/>
                </a:highlight>
                <a:latin typeface="Courier New"/>
                <a:ea typeface="Courier New"/>
                <a:cs typeface="Courier New"/>
                <a:sym typeface="Courier New"/>
              </a:rPr>
              <a:t>"</a:t>
            </a:r>
            <a:r>
              <a:rPr lang="en" sz="935">
                <a:solidFill>
                  <a:srgbClr val="ABB2BF"/>
                </a:solidFill>
                <a:highlight>
                  <a:srgbClr val="282C34"/>
                </a:highlight>
                <a:latin typeface="Courier New"/>
                <a:ea typeface="Courier New"/>
                <a:cs typeface="Courier New"/>
                <a:sym typeface="Courier New"/>
              </a:rPr>
              <a:t>;</a:t>
            </a:r>
            <a:endParaRPr sz="9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935">
                <a:solidFill>
                  <a:srgbClr val="ABB2BF"/>
                </a:solidFill>
                <a:highlight>
                  <a:srgbClr val="282C34"/>
                </a:highlight>
                <a:latin typeface="Courier New"/>
                <a:ea typeface="Courier New"/>
                <a:cs typeface="Courier New"/>
                <a:sym typeface="Courier New"/>
              </a:rPr>
              <a:t>            </a:t>
            </a:r>
            <a:r>
              <a:rPr lang="en" sz="935">
                <a:solidFill>
                  <a:srgbClr val="E06C75"/>
                </a:solidFill>
                <a:highlight>
                  <a:srgbClr val="282C34"/>
                </a:highlight>
                <a:latin typeface="Courier New"/>
                <a:ea typeface="Courier New"/>
                <a:cs typeface="Courier New"/>
                <a:sym typeface="Courier New"/>
              </a:rPr>
              <a:t>cout</a:t>
            </a:r>
            <a:r>
              <a:rPr lang="en" sz="935">
                <a:solidFill>
                  <a:srgbClr val="ABB2BF"/>
                </a:solidFill>
                <a:highlight>
                  <a:srgbClr val="282C34"/>
                </a:highlight>
                <a:latin typeface="Courier New"/>
                <a:ea typeface="Courier New"/>
                <a:cs typeface="Courier New"/>
                <a:sym typeface="Courier New"/>
              </a:rPr>
              <a:t> </a:t>
            </a:r>
            <a:r>
              <a:rPr b="1" lang="en" sz="935">
                <a:solidFill>
                  <a:srgbClr val="61AFEF"/>
                </a:solidFill>
                <a:highlight>
                  <a:srgbClr val="282C34"/>
                </a:highlight>
                <a:latin typeface="Courier New"/>
                <a:ea typeface="Courier New"/>
                <a:cs typeface="Courier New"/>
                <a:sym typeface="Courier New"/>
              </a:rPr>
              <a:t>&lt;&lt;</a:t>
            </a:r>
            <a:r>
              <a:rPr lang="en" sz="935">
                <a:solidFill>
                  <a:srgbClr val="ABB2BF"/>
                </a:solidFill>
                <a:highlight>
                  <a:srgbClr val="282C34"/>
                </a:highlight>
                <a:latin typeface="Courier New"/>
                <a:ea typeface="Courier New"/>
                <a:cs typeface="Courier New"/>
                <a:sym typeface="Courier New"/>
              </a:rPr>
              <a:t> </a:t>
            </a:r>
            <a:r>
              <a:rPr b="1" lang="en" sz="935">
                <a:solidFill>
                  <a:srgbClr val="61AFEF"/>
                </a:solidFill>
                <a:highlight>
                  <a:srgbClr val="282C34"/>
                </a:highlight>
                <a:latin typeface="Courier New"/>
                <a:ea typeface="Courier New"/>
                <a:cs typeface="Courier New"/>
                <a:sym typeface="Courier New"/>
              </a:rPr>
              <a:t>endl</a:t>
            </a:r>
            <a:r>
              <a:rPr lang="en" sz="935">
                <a:solidFill>
                  <a:srgbClr val="ABB2BF"/>
                </a:solidFill>
                <a:highlight>
                  <a:srgbClr val="282C34"/>
                </a:highlight>
                <a:latin typeface="Courier New"/>
                <a:ea typeface="Courier New"/>
                <a:cs typeface="Courier New"/>
                <a:sym typeface="Courier New"/>
              </a:rPr>
              <a:t>;</a:t>
            </a:r>
            <a:endParaRPr sz="9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935">
                <a:solidFill>
                  <a:srgbClr val="7F848E"/>
                </a:solidFill>
                <a:highlight>
                  <a:srgbClr val="282C34"/>
                </a:highlight>
                <a:latin typeface="Courier New"/>
                <a:ea typeface="Courier New"/>
                <a:cs typeface="Courier New"/>
                <a:sym typeface="Courier New"/>
              </a:rPr>
              <a:t>            //INPUT JUMLAH PESANAN</a:t>
            </a:r>
            <a:endParaRPr sz="935">
              <a:solidFill>
                <a:srgbClr val="7F848E"/>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935">
                <a:solidFill>
                  <a:srgbClr val="ABB2BF"/>
                </a:solidFill>
                <a:highlight>
                  <a:srgbClr val="282C34"/>
                </a:highlight>
                <a:latin typeface="Courier New"/>
                <a:ea typeface="Courier New"/>
                <a:cs typeface="Courier New"/>
                <a:sym typeface="Courier New"/>
              </a:rPr>
              <a:t>            </a:t>
            </a:r>
            <a:r>
              <a:rPr lang="en" sz="935">
                <a:solidFill>
                  <a:srgbClr val="E06C75"/>
                </a:solidFill>
                <a:highlight>
                  <a:srgbClr val="282C34"/>
                </a:highlight>
                <a:latin typeface="Courier New"/>
                <a:ea typeface="Courier New"/>
                <a:cs typeface="Courier New"/>
                <a:sym typeface="Courier New"/>
              </a:rPr>
              <a:t>cout</a:t>
            </a:r>
            <a:r>
              <a:rPr lang="en" sz="935">
                <a:solidFill>
                  <a:srgbClr val="ABB2BF"/>
                </a:solidFill>
                <a:highlight>
                  <a:srgbClr val="282C34"/>
                </a:highlight>
                <a:latin typeface="Courier New"/>
                <a:ea typeface="Courier New"/>
                <a:cs typeface="Courier New"/>
                <a:sym typeface="Courier New"/>
              </a:rPr>
              <a:t> </a:t>
            </a:r>
            <a:r>
              <a:rPr b="1" lang="en" sz="935">
                <a:solidFill>
                  <a:srgbClr val="61AFEF"/>
                </a:solidFill>
                <a:highlight>
                  <a:srgbClr val="282C34"/>
                </a:highlight>
                <a:latin typeface="Courier New"/>
                <a:ea typeface="Courier New"/>
                <a:cs typeface="Courier New"/>
                <a:sym typeface="Courier New"/>
              </a:rPr>
              <a:t>&lt;&lt;</a:t>
            </a:r>
            <a:r>
              <a:rPr lang="en" sz="935">
                <a:solidFill>
                  <a:srgbClr val="ABB2BF"/>
                </a:solidFill>
                <a:highlight>
                  <a:srgbClr val="282C34"/>
                </a:highlight>
                <a:latin typeface="Courier New"/>
                <a:ea typeface="Courier New"/>
                <a:cs typeface="Courier New"/>
                <a:sym typeface="Courier New"/>
              </a:rPr>
              <a:t> </a:t>
            </a:r>
            <a:r>
              <a:rPr lang="en" sz="935">
                <a:solidFill>
                  <a:srgbClr val="98C379"/>
                </a:solidFill>
                <a:highlight>
                  <a:srgbClr val="282C34"/>
                </a:highlight>
                <a:latin typeface="Courier New"/>
                <a:ea typeface="Courier New"/>
                <a:cs typeface="Courier New"/>
                <a:sym typeface="Courier New"/>
              </a:rPr>
              <a:t>"MASUKAN JUMLAH PESANAN : "</a:t>
            </a:r>
            <a:r>
              <a:rPr lang="en" sz="935">
                <a:solidFill>
                  <a:srgbClr val="ABB2BF"/>
                </a:solidFill>
                <a:highlight>
                  <a:srgbClr val="282C34"/>
                </a:highlight>
                <a:latin typeface="Courier New"/>
                <a:ea typeface="Courier New"/>
                <a:cs typeface="Courier New"/>
                <a:sym typeface="Courier New"/>
              </a:rPr>
              <a:t>;</a:t>
            </a:r>
            <a:endParaRPr sz="9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935">
                <a:solidFill>
                  <a:srgbClr val="ABB2BF"/>
                </a:solidFill>
                <a:highlight>
                  <a:srgbClr val="282C34"/>
                </a:highlight>
                <a:latin typeface="Courier New"/>
                <a:ea typeface="Courier New"/>
                <a:cs typeface="Courier New"/>
                <a:sym typeface="Courier New"/>
              </a:rPr>
              <a:t>            </a:t>
            </a:r>
            <a:r>
              <a:rPr lang="en" sz="935">
                <a:solidFill>
                  <a:srgbClr val="E06C75"/>
                </a:solidFill>
                <a:highlight>
                  <a:srgbClr val="282C34"/>
                </a:highlight>
                <a:latin typeface="Courier New"/>
                <a:ea typeface="Courier New"/>
                <a:cs typeface="Courier New"/>
                <a:sym typeface="Courier New"/>
              </a:rPr>
              <a:t>cin</a:t>
            </a:r>
            <a:r>
              <a:rPr lang="en" sz="935">
                <a:solidFill>
                  <a:srgbClr val="ABB2BF"/>
                </a:solidFill>
                <a:highlight>
                  <a:srgbClr val="282C34"/>
                </a:highlight>
                <a:latin typeface="Courier New"/>
                <a:ea typeface="Courier New"/>
                <a:cs typeface="Courier New"/>
                <a:sym typeface="Courier New"/>
              </a:rPr>
              <a:t> </a:t>
            </a:r>
            <a:r>
              <a:rPr b="1" lang="en" sz="935">
                <a:solidFill>
                  <a:srgbClr val="61AFEF"/>
                </a:solidFill>
                <a:highlight>
                  <a:srgbClr val="282C34"/>
                </a:highlight>
                <a:latin typeface="Courier New"/>
                <a:ea typeface="Courier New"/>
                <a:cs typeface="Courier New"/>
                <a:sym typeface="Courier New"/>
              </a:rPr>
              <a:t>&gt;&gt;</a:t>
            </a:r>
            <a:r>
              <a:rPr lang="en" sz="935">
                <a:solidFill>
                  <a:srgbClr val="ABB2BF"/>
                </a:solidFill>
                <a:highlight>
                  <a:srgbClr val="282C34"/>
                </a:highlight>
                <a:latin typeface="Courier New"/>
                <a:ea typeface="Courier New"/>
                <a:cs typeface="Courier New"/>
                <a:sym typeface="Courier New"/>
              </a:rPr>
              <a:t> </a:t>
            </a:r>
            <a:r>
              <a:rPr lang="en" sz="935">
                <a:solidFill>
                  <a:srgbClr val="E06C75"/>
                </a:solidFill>
                <a:highlight>
                  <a:srgbClr val="282C34"/>
                </a:highlight>
                <a:latin typeface="Courier New"/>
                <a:ea typeface="Courier New"/>
                <a:cs typeface="Courier New"/>
                <a:sym typeface="Courier New"/>
              </a:rPr>
              <a:t>jmlpesan</a:t>
            </a:r>
            <a:r>
              <a:rPr lang="en" sz="935">
                <a:solidFill>
                  <a:srgbClr val="ABB2BF"/>
                </a:solidFill>
                <a:highlight>
                  <a:srgbClr val="282C34"/>
                </a:highlight>
                <a:latin typeface="Courier New"/>
                <a:ea typeface="Courier New"/>
                <a:cs typeface="Courier New"/>
                <a:sym typeface="Courier New"/>
              </a:rPr>
              <a:t>;</a:t>
            </a:r>
            <a:endParaRPr sz="9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935">
                <a:solidFill>
                  <a:srgbClr val="ABB2BF"/>
                </a:solidFill>
                <a:highlight>
                  <a:srgbClr val="282C34"/>
                </a:highlight>
                <a:latin typeface="Courier New"/>
                <a:ea typeface="Courier New"/>
                <a:cs typeface="Courier New"/>
                <a:sym typeface="Courier New"/>
              </a:rPr>
              <a:t>            </a:t>
            </a:r>
            <a:r>
              <a:rPr lang="en" sz="935">
                <a:solidFill>
                  <a:srgbClr val="E06C75"/>
                </a:solidFill>
                <a:highlight>
                  <a:srgbClr val="282C34"/>
                </a:highlight>
                <a:latin typeface="Courier New"/>
                <a:ea typeface="Courier New"/>
                <a:cs typeface="Courier New"/>
                <a:sym typeface="Courier New"/>
              </a:rPr>
              <a:t>totaljmlqty</a:t>
            </a:r>
            <a:r>
              <a:rPr lang="en" sz="935">
                <a:solidFill>
                  <a:srgbClr val="ABB2BF"/>
                </a:solidFill>
                <a:highlight>
                  <a:srgbClr val="282C34"/>
                </a:highlight>
                <a:latin typeface="Courier New"/>
                <a:ea typeface="Courier New"/>
                <a:cs typeface="Courier New"/>
                <a:sym typeface="Courier New"/>
              </a:rPr>
              <a:t> </a:t>
            </a:r>
            <a:r>
              <a:rPr lang="en" sz="935">
                <a:solidFill>
                  <a:srgbClr val="C678DD"/>
                </a:solidFill>
                <a:highlight>
                  <a:srgbClr val="282C34"/>
                </a:highlight>
                <a:latin typeface="Courier New"/>
                <a:ea typeface="Courier New"/>
                <a:cs typeface="Courier New"/>
                <a:sym typeface="Courier New"/>
              </a:rPr>
              <a:t>+=</a:t>
            </a:r>
            <a:r>
              <a:rPr lang="en" sz="935">
                <a:solidFill>
                  <a:srgbClr val="ABB2BF"/>
                </a:solidFill>
                <a:highlight>
                  <a:srgbClr val="282C34"/>
                </a:highlight>
                <a:latin typeface="Courier New"/>
                <a:ea typeface="Courier New"/>
                <a:cs typeface="Courier New"/>
                <a:sym typeface="Courier New"/>
              </a:rPr>
              <a:t> </a:t>
            </a:r>
            <a:r>
              <a:rPr lang="en" sz="935">
                <a:solidFill>
                  <a:srgbClr val="E06C75"/>
                </a:solidFill>
                <a:highlight>
                  <a:srgbClr val="282C34"/>
                </a:highlight>
                <a:latin typeface="Courier New"/>
                <a:ea typeface="Courier New"/>
                <a:cs typeface="Courier New"/>
                <a:sym typeface="Courier New"/>
              </a:rPr>
              <a:t>jmlpesan</a:t>
            </a:r>
            <a:r>
              <a:rPr lang="en" sz="935">
                <a:solidFill>
                  <a:srgbClr val="ABB2BF"/>
                </a:solidFill>
                <a:highlight>
                  <a:srgbClr val="282C34"/>
                </a:highlight>
                <a:latin typeface="Courier New"/>
                <a:ea typeface="Courier New"/>
                <a:cs typeface="Courier New"/>
                <a:sym typeface="Courier New"/>
              </a:rPr>
              <a:t>;</a:t>
            </a:r>
            <a:endParaRPr sz="9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935">
                <a:solidFill>
                  <a:srgbClr val="7F848E"/>
                </a:solidFill>
                <a:highlight>
                  <a:srgbClr val="282C34"/>
                </a:highlight>
                <a:latin typeface="Courier New"/>
                <a:ea typeface="Courier New"/>
                <a:cs typeface="Courier New"/>
                <a:sym typeface="Courier New"/>
              </a:rPr>
              <a:t>            // MENYIMPAN NAMA BARANG YANG DI PESAN</a:t>
            </a:r>
            <a:endParaRPr sz="935">
              <a:solidFill>
                <a:srgbClr val="7F848E"/>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935">
                <a:solidFill>
                  <a:srgbClr val="ABB2BF"/>
                </a:solidFill>
                <a:highlight>
                  <a:srgbClr val="282C34"/>
                </a:highlight>
                <a:latin typeface="Courier New"/>
                <a:ea typeface="Courier New"/>
                <a:cs typeface="Courier New"/>
                <a:sym typeface="Courier New"/>
              </a:rPr>
              <a:t>            </a:t>
            </a:r>
            <a:r>
              <a:rPr lang="en" sz="935">
                <a:solidFill>
                  <a:srgbClr val="E06C75"/>
                </a:solidFill>
                <a:highlight>
                  <a:srgbClr val="282C34"/>
                </a:highlight>
                <a:latin typeface="Courier New"/>
                <a:ea typeface="Courier New"/>
                <a:cs typeface="Courier New"/>
                <a:sym typeface="Courier New"/>
              </a:rPr>
              <a:t>arrayBarang</a:t>
            </a:r>
            <a:r>
              <a:rPr lang="en" sz="935">
                <a:solidFill>
                  <a:srgbClr val="ABB2BF"/>
                </a:solidFill>
                <a:highlight>
                  <a:srgbClr val="282C34"/>
                </a:highlight>
                <a:latin typeface="Courier New"/>
                <a:ea typeface="Courier New"/>
                <a:cs typeface="Courier New"/>
                <a:sym typeface="Courier New"/>
              </a:rPr>
              <a:t>[</a:t>
            </a:r>
            <a:r>
              <a:rPr lang="en" sz="935">
                <a:solidFill>
                  <a:srgbClr val="E06C75"/>
                </a:solidFill>
                <a:highlight>
                  <a:srgbClr val="282C34"/>
                </a:highlight>
                <a:latin typeface="Courier New"/>
                <a:ea typeface="Courier New"/>
                <a:cs typeface="Courier New"/>
                <a:sym typeface="Courier New"/>
              </a:rPr>
              <a:t>jmlBarang</a:t>
            </a:r>
            <a:r>
              <a:rPr lang="en" sz="935">
                <a:solidFill>
                  <a:srgbClr val="ABB2BF"/>
                </a:solidFill>
                <a:highlight>
                  <a:srgbClr val="282C34"/>
                </a:highlight>
                <a:latin typeface="Courier New"/>
                <a:ea typeface="Courier New"/>
                <a:cs typeface="Courier New"/>
                <a:sym typeface="Courier New"/>
              </a:rPr>
              <a:t>] </a:t>
            </a:r>
            <a:r>
              <a:rPr b="1" lang="en" sz="935">
                <a:solidFill>
                  <a:srgbClr val="61AFEF"/>
                </a:solidFill>
                <a:highlight>
                  <a:srgbClr val="282C34"/>
                </a:highlight>
                <a:latin typeface="Courier New"/>
                <a:ea typeface="Courier New"/>
                <a:cs typeface="Courier New"/>
                <a:sym typeface="Courier New"/>
              </a:rPr>
              <a:t>=</a:t>
            </a:r>
            <a:r>
              <a:rPr lang="en" sz="935">
                <a:solidFill>
                  <a:srgbClr val="ABB2BF"/>
                </a:solidFill>
                <a:highlight>
                  <a:srgbClr val="282C34"/>
                </a:highlight>
                <a:latin typeface="Courier New"/>
                <a:ea typeface="Courier New"/>
                <a:cs typeface="Courier New"/>
                <a:sym typeface="Courier New"/>
              </a:rPr>
              <a:t> </a:t>
            </a:r>
            <a:r>
              <a:rPr lang="en" sz="935">
                <a:solidFill>
                  <a:srgbClr val="98C379"/>
                </a:solidFill>
                <a:highlight>
                  <a:srgbClr val="282C34"/>
                </a:highlight>
                <a:latin typeface="Courier New"/>
                <a:ea typeface="Courier New"/>
                <a:cs typeface="Courier New"/>
                <a:sym typeface="Courier New"/>
              </a:rPr>
              <a:t>"Jumper Aki RP 500000"</a:t>
            </a:r>
            <a:r>
              <a:rPr lang="en" sz="935">
                <a:solidFill>
                  <a:srgbClr val="ABB2BF"/>
                </a:solidFill>
                <a:highlight>
                  <a:srgbClr val="282C34"/>
                </a:highlight>
                <a:latin typeface="Courier New"/>
                <a:ea typeface="Courier New"/>
                <a:cs typeface="Courier New"/>
                <a:sym typeface="Courier New"/>
              </a:rPr>
              <a:t>;</a:t>
            </a:r>
            <a:endParaRPr sz="9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935">
                <a:solidFill>
                  <a:srgbClr val="7F848E"/>
                </a:solidFill>
                <a:highlight>
                  <a:srgbClr val="282C34"/>
                </a:highlight>
                <a:latin typeface="Courier New"/>
                <a:ea typeface="Courier New"/>
                <a:cs typeface="Courier New"/>
                <a:sym typeface="Courier New"/>
              </a:rPr>
              <a:t>            //MENYIMPAH BANYAK PESANAN</a:t>
            </a:r>
            <a:endParaRPr sz="935">
              <a:solidFill>
                <a:srgbClr val="7F848E"/>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935">
                <a:solidFill>
                  <a:srgbClr val="ABB2BF"/>
                </a:solidFill>
                <a:highlight>
                  <a:srgbClr val="282C34"/>
                </a:highlight>
                <a:latin typeface="Courier New"/>
                <a:ea typeface="Courier New"/>
                <a:cs typeface="Courier New"/>
                <a:sym typeface="Courier New"/>
              </a:rPr>
              <a:t>            </a:t>
            </a:r>
            <a:r>
              <a:rPr lang="en" sz="935">
                <a:solidFill>
                  <a:srgbClr val="E06C75"/>
                </a:solidFill>
                <a:highlight>
                  <a:srgbClr val="282C34"/>
                </a:highlight>
                <a:latin typeface="Courier New"/>
                <a:ea typeface="Courier New"/>
                <a:cs typeface="Courier New"/>
                <a:sym typeface="Courier New"/>
              </a:rPr>
              <a:t>totalHarga</a:t>
            </a:r>
            <a:r>
              <a:rPr lang="en" sz="935">
                <a:solidFill>
                  <a:srgbClr val="ABB2BF"/>
                </a:solidFill>
                <a:highlight>
                  <a:srgbClr val="282C34"/>
                </a:highlight>
                <a:latin typeface="Courier New"/>
                <a:ea typeface="Courier New"/>
                <a:cs typeface="Courier New"/>
                <a:sym typeface="Courier New"/>
              </a:rPr>
              <a:t> </a:t>
            </a:r>
            <a:r>
              <a:rPr lang="en" sz="935">
                <a:solidFill>
                  <a:srgbClr val="C678DD"/>
                </a:solidFill>
                <a:highlight>
                  <a:srgbClr val="282C34"/>
                </a:highlight>
                <a:latin typeface="Courier New"/>
                <a:ea typeface="Courier New"/>
                <a:cs typeface="Courier New"/>
                <a:sym typeface="Courier New"/>
              </a:rPr>
              <a:t>+=</a:t>
            </a:r>
            <a:r>
              <a:rPr lang="en" sz="935">
                <a:solidFill>
                  <a:srgbClr val="ABB2BF"/>
                </a:solidFill>
                <a:highlight>
                  <a:srgbClr val="282C34"/>
                </a:highlight>
                <a:latin typeface="Courier New"/>
                <a:ea typeface="Courier New"/>
                <a:cs typeface="Courier New"/>
                <a:sym typeface="Courier New"/>
              </a:rPr>
              <a:t> </a:t>
            </a:r>
            <a:r>
              <a:rPr lang="en" sz="935">
                <a:solidFill>
                  <a:srgbClr val="D19A66"/>
                </a:solidFill>
                <a:highlight>
                  <a:srgbClr val="282C34"/>
                </a:highlight>
                <a:latin typeface="Courier New"/>
                <a:ea typeface="Courier New"/>
                <a:cs typeface="Courier New"/>
                <a:sym typeface="Courier New"/>
              </a:rPr>
              <a:t>500000</a:t>
            </a:r>
            <a:r>
              <a:rPr lang="en" sz="935">
                <a:solidFill>
                  <a:srgbClr val="ABB2BF"/>
                </a:solidFill>
                <a:highlight>
                  <a:srgbClr val="282C34"/>
                </a:highlight>
                <a:latin typeface="Courier New"/>
                <a:ea typeface="Courier New"/>
                <a:cs typeface="Courier New"/>
                <a:sym typeface="Courier New"/>
              </a:rPr>
              <a:t> </a:t>
            </a:r>
            <a:r>
              <a:rPr lang="en" sz="935">
                <a:solidFill>
                  <a:srgbClr val="56B6C2"/>
                </a:solidFill>
                <a:highlight>
                  <a:srgbClr val="282C34"/>
                </a:highlight>
                <a:latin typeface="Courier New"/>
                <a:ea typeface="Courier New"/>
                <a:cs typeface="Courier New"/>
                <a:sym typeface="Courier New"/>
              </a:rPr>
              <a:t>*</a:t>
            </a:r>
            <a:r>
              <a:rPr lang="en" sz="935">
                <a:solidFill>
                  <a:srgbClr val="ABB2BF"/>
                </a:solidFill>
                <a:highlight>
                  <a:srgbClr val="282C34"/>
                </a:highlight>
                <a:latin typeface="Courier New"/>
                <a:ea typeface="Courier New"/>
                <a:cs typeface="Courier New"/>
                <a:sym typeface="Courier New"/>
              </a:rPr>
              <a:t> </a:t>
            </a:r>
            <a:r>
              <a:rPr lang="en" sz="935">
                <a:solidFill>
                  <a:srgbClr val="E06C75"/>
                </a:solidFill>
                <a:highlight>
                  <a:srgbClr val="282C34"/>
                </a:highlight>
                <a:latin typeface="Courier New"/>
                <a:ea typeface="Courier New"/>
                <a:cs typeface="Courier New"/>
                <a:sym typeface="Courier New"/>
              </a:rPr>
              <a:t>jmlpesan</a:t>
            </a:r>
            <a:r>
              <a:rPr lang="en" sz="935">
                <a:solidFill>
                  <a:srgbClr val="ABB2BF"/>
                </a:solidFill>
                <a:highlight>
                  <a:srgbClr val="282C34"/>
                </a:highlight>
                <a:latin typeface="Courier New"/>
                <a:ea typeface="Courier New"/>
                <a:cs typeface="Courier New"/>
                <a:sym typeface="Courier New"/>
              </a:rPr>
              <a:t>;</a:t>
            </a:r>
            <a:endParaRPr sz="9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935">
                <a:solidFill>
                  <a:srgbClr val="7F848E"/>
                </a:solidFill>
                <a:highlight>
                  <a:srgbClr val="282C34"/>
                </a:highlight>
                <a:latin typeface="Courier New"/>
                <a:ea typeface="Courier New"/>
                <a:cs typeface="Courier New"/>
                <a:sym typeface="Courier New"/>
              </a:rPr>
              <a:t>            //MENAMBAHKAN TOTAL HARGA</a:t>
            </a:r>
            <a:endParaRPr sz="935">
              <a:solidFill>
                <a:srgbClr val="7F848E"/>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935">
                <a:solidFill>
                  <a:srgbClr val="ABB2BF"/>
                </a:solidFill>
                <a:highlight>
                  <a:srgbClr val="282C34"/>
                </a:highlight>
                <a:latin typeface="Courier New"/>
                <a:ea typeface="Courier New"/>
                <a:cs typeface="Courier New"/>
                <a:sym typeface="Courier New"/>
              </a:rPr>
              <a:t>            </a:t>
            </a:r>
            <a:r>
              <a:rPr lang="en" sz="935">
                <a:solidFill>
                  <a:srgbClr val="E06C75"/>
                </a:solidFill>
                <a:highlight>
                  <a:srgbClr val="282C34"/>
                </a:highlight>
                <a:latin typeface="Courier New"/>
                <a:ea typeface="Courier New"/>
                <a:cs typeface="Courier New"/>
                <a:sym typeface="Courier New"/>
              </a:rPr>
              <a:t>arrayPesanan</a:t>
            </a:r>
            <a:r>
              <a:rPr lang="en" sz="935">
                <a:solidFill>
                  <a:srgbClr val="ABB2BF"/>
                </a:solidFill>
                <a:highlight>
                  <a:srgbClr val="282C34"/>
                </a:highlight>
                <a:latin typeface="Courier New"/>
                <a:ea typeface="Courier New"/>
                <a:cs typeface="Courier New"/>
                <a:sym typeface="Courier New"/>
              </a:rPr>
              <a:t>[</a:t>
            </a:r>
            <a:r>
              <a:rPr lang="en" sz="935">
                <a:solidFill>
                  <a:srgbClr val="E06C75"/>
                </a:solidFill>
                <a:highlight>
                  <a:srgbClr val="282C34"/>
                </a:highlight>
                <a:latin typeface="Courier New"/>
                <a:ea typeface="Courier New"/>
                <a:cs typeface="Courier New"/>
                <a:sym typeface="Courier New"/>
              </a:rPr>
              <a:t>jmlBarang</a:t>
            </a:r>
            <a:r>
              <a:rPr lang="en" sz="935">
                <a:solidFill>
                  <a:srgbClr val="ABB2BF"/>
                </a:solidFill>
                <a:highlight>
                  <a:srgbClr val="282C34"/>
                </a:highlight>
                <a:latin typeface="Courier New"/>
                <a:ea typeface="Courier New"/>
                <a:cs typeface="Courier New"/>
                <a:sym typeface="Courier New"/>
              </a:rPr>
              <a:t>] </a:t>
            </a:r>
            <a:r>
              <a:rPr lang="en" sz="935">
                <a:solidFill>
                  <a:srgbClr val="C678DD"/>
                </a:solidFill>
                <a:highlight>
                  <a:srgbClr val="282C34"/>
                </a:highlight>
                <a:latin typeface="Courier New"/>
                <a:ea typeface="Courier New"/>
                <a:cs typeface="Courier New"/>
                <a:sym typeface="Courier New"/>
              </a:rPr>
              <a:t>=</a:t>
            </a:r>
            <a:r>
              <a:rPr lang="en" sz="935">
                <a:solidFill>
                  <a:srgbClr val="ABB2BF"/>
                </a:solidFill>
                <a:highlight>
                  <a:srgbClr val="282C34"/>
                </a:highlight>
                <a:latin typeface="Courier New"/>
                <a:ea typeface="Courier New"/>
                <a:cs typeface="Courier New"/>
                <a:sym typeface="Courier New"/>
              </a:rPr>
              <a:t> </a:t>
            </a:r>
            <a:r>
              <a:rPr lang="en" sz="935">
                <a:solidFill>
                  <a:srgbClr val="E06C75"/>
                </a:solidFill>
                <a:highlight>
                  <a:srgbClr val="282C34"/>
                </a:highlight>
                <a:latin typeface="Courier New"/>
                <a:ea typeface="Courier New"/>
                <a:cs typeface="Courier New"/>
                <a:sym typeface="Courier New"/>
              </a:rPr>
              <a:t>jmlpesan</a:t>
            </a:r>
            <a:r>
              <a:rPr lang="en" sz="935">
                <a:solidFill>
                  <a:srgbClr val="ABB2BF"/>
                </a:solidFill>
                <a:highlight>
                  <a:srgbClr val="282C34"/>
                </a:highlight>
                <a:latin typeface="Courier New"/>
                <a:ea typeface="Courier New"/>
                <a:cs typeface="Courier New"/>
                <a:sym typeface="Courier New"/>
              </a:rPr>
              <a:t>;</a:t>
            </a:r>
            <a:endParaRPr sz="935">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770"/>
              <a:buNone/>
            </a:pPr>
            <a:r>
              <a:rPr lang="en" sz="935">
                <a:solidFill>
                  <a:srgbClr val="ABB2BF"/>
                </a:solidFill>
                <a:highlight>
                  <a:srgbClr val="282C34"/>
                </a:highlight>
                <a:latin typeface="Courier New"/>
                <a:ea typeface="Courier New"/>
                <a:cs typeface="Courier New"/>
                <a:sym typeface="Courier New"/>
              </a:rPr>
              <a:t>        }</a:t>
            </a:r>
            <a:endParaRPr sz="935">
              <a:solidFill>
                <a:srgbClr val="ABB2BF"/>
              </a:solidFill>
              <a:highlight>
                <a:srgbClr val="282C34"/>
              </a:highlight>
              <a:latin typeface="Courier New"/>
              <a:ea typeface="Courier New"/>
              <a:cs typeface="Courier New"/>
              <a:sym typeface="Courier New"/>
            </a:endParaRPr>
          </a:p>
          <a:p>
            <a:pPr indent="0" lvl="0" marL="0" rtl="0" algn="l">
              <a:lnSpc>
                <a:spcPct val="95000"/>
              </a:lnSpc>
              <a:spcBef>
                <a:spcPts val="0"/>
              </a:spcBef>
              <a:spcAft>
                <a:spcPts val="1200"/>
              </a:spcAft>
              <a:buSzPts val="770"/>
              <a:buNone/>
            </a:pPr>
            <a:r>
              <a:t/>
            </a:r>
            <a:endParaRPr sz="91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Header Program</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lnSpc>
                <a:spcPct val="135714"/>
              </a:lnSpc>
              <a:spcBef>
                <a:spcPts val="0"/>
              </a:spcBef>
              <a:spcAft>
                <a:spcPts val="0"/>
              </a:spcAft>
              <a:buNone/>
            </a:pPr>
            <a:r>
              <a:rPr lang="en" sz="1350">
                <a:solidFill>
                  <a:srgbClr val="C678DD"/>
                </a:solidFill>
                <a:highlight>
                  <a:srgbClr val="282C34"/>
                </a:highlight>
                <a:latin typeface="Courier New"/>
                <a:ea typeface="Courier New"/>
                <a:cs typeface="Courier New"/>
                <a:sym typeface="Courier New"/>
              </a:rPr>
              <a:t>#include</a:t>
            </a:r>
            <a:r>
              <a:rPr lang="en" sz="1350">
                <a:solidFill>
                  <a:srgbClr val="ABB2BF"/>
                </a:solidFill>
                <a:highlight>
                  <a:srgbClr val="282C34"/>
                </a:highlight>
                <a:latin typeface="Courier New"/>
                <a:ea typeface="Courier New"/>
                <a:cs typeface="Courier New"/>
                <a:sym typeface="Courier New"/>
              </a:rPr>
              <a:t> </a:t>
            </a:r>
            <a:r>
              <a:rPr lang="en" sz="1350">
                <a:solidFill>
                  <a:srgbClr val="98C379"/>
                </a:solidFill>
                <a:highlight>
                  <a:srgbClr val="282C34"/>
                </a:highlight>
                <a:latin typeface="Courier New"/>
                <a:ea typeface="Courier New"/>
                <a:cs typeface="Courier New"/>
                <a:sym typeface="Courier New"/>
              </a:rPr>
              <a:t>&lt;iostream&gt;</a:t>
            </a:r>
            <a:endParaRPr sz="1350">
              <a:solidFill>
                <a:srgbClr val="98C379"/>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C678DD"/>
                </a:solidFill>
                <a:highlight>
                  <a:srgbClr val="282C34"/>
                </a:highlight>
                <a:latin typeface="Courier New"/>
                <a:ea typeface="Courier New"/>
                <a:cs typeface="Courier New"/>
                <a:sym typeface="Courier New"/>
              </a:rPr>
              <a:t>#include</a:t>
            </a:r>
            <a:r>
              <a:rPr lang="en" sz="1350">
                <a:solidFill>
                  <a:srgbClr val="ABB2BF"/>
                </a:solidFill>
                <a:highlight>
                  <a:srgbClr val="282C34"/>
                </a:highlight>
                <a:latin typeface="Courier New"/>
                <a:ea typeface="Courier New"/>
                <a:cs typeface="Courier New"/>
                <a:sym typeface="Courier New"/>
              </a:rPr>
              <a:t> </a:t>
            </a:r>
            <a:r>
              <a:rPr lang="en" sz="1350">
                <a:solidFill>
                  <a:srgbClr val="98C379"/>
                </a:solidFill>
                <a:highlight>
                  <a:srgbClr val="282C34"/>
                </a:highlight>
                <a:latin typeface="Courier New"/>
                <a:ea typeface="Courier New"/>
                <a:cs typeface="Courier New"/>
                <a:sym typeface="Courier New"/>
              </a:rPr>
              <a:t>&lt;string&gt;</a:t>
            </a:r>
            <a:endParaRPr sz="1350">
              <a:solidFill>
                <a:srgbClr val="98C379"/>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C678DD"/>
                </a:solidFill>
                <a:highlight>
                  <a:srgbClr val="282C34"/>
                </a:highlight>
                <a:latin typeface="Courier New"/>
                <a:ea typeface="Courier New"/>
                <a:cs typeface="Courier New"/>
                <a:sym typeface="Courier New"/>
              </a:rPr>
              <a:t>using</a:t>
            </a:r>
            <a:r>
              <a:rPr lang="en" sz="1350">
                <a:solidFill>
                  <a:srgbClr val="ABB2BF"/>
                </a:solidFill>
                <a:highlight>
                  <a:srgbClr val="282C34"/>
                </a:highlight>
                <a:latin typeface="Courier New"/>
                <a:ea typeface="Courier New"/>
                <a:cs typeface="Courier New"/>
                <a:sym typeface="Courier New"/>
              </a:rPr>
              <a:t> </a:t>
            </a:r>
            <a:r>
              <a:rPr lang="en" sz="1350">
                <a:solidFill>
                  <a:srgbClr val="C678DD"/>
                </a:solidFill>
                <a:highlight>
                  <a:srgbClr val="282C34"/>
                </a:highlight>
                <a:latin typeface="Courier New"/>
                <a:ea typeface="Courier New"/>
                <a:cs typeface="Courier New"/>
                <a:sym typeface="Courier New"/>
              </a:rPr>
              <a:t>namespace</a:t>
            </a:r>
            <a:r>
              <a:rPr lang="en" sz="1350">
                <a:solidFill>
                  <a:srgbClr val="ABB2BF"/>
                </a:solidFill>
                <a:highlight>
                  <a:srgbClr val="282C34"/>
                </a:highlight>
                <a:latin typeface="Courier New"/>
                <a:ea typeface="Courier New"/>
                <a:cs typeface="Courier New"/>
                <a:sym typeface="Courier New"/>
              </a:rPr>
              <a:t> </a:t>
            </a:r>
            <a:r>
              <a:rPr lang="en" sz="1350">
                <a:solidFill>
                  <a:srgbClr val="E5C07B"/>
                </a:solidFill>
                <a:highlight>
                  <a:srgbClr val="282C34"/>
                </a:highlight>
                <a:latin typeface="Courier New"/>
                <a:ea typeface="Courier New"/>
                <a:cs typeface="Courier New"/>
                <a:sym typeface="Courier New"/>
              </a:rPr>
              <a:t>std</a:t>
            </a:r>
            <a:r>
              <a:rPr lang="en" sz="1350">
                <a:solidFill>
                  <a:srgbClr val="ABB2BF"/>
                </a:solidFill>
                <a:highlight>
                  <a:srgbClr val="282C34"/>
                </a:highlight>
                <a:latin typeface="Courier New"/>
                <a:ea typeface="Courier New"/>
                <a:cs typeface="Courier New"/>
                <a:sym typeface="Courier New"/>
              </a:rPr>
              <a:t>;</a:t>
            </a:r>
            <a:endParaRPr sz="1350">
              <a:solidFill>
                <a:srgbClr val="ABB2BF"/>
              </a:solidFill>
              <a:highlight>
                <a:srgbClr val="282C34"/>
              </a:highlight>
              <a:latin typeface="Courier New"/>
              <a:ea typeface="Courier New"/>
              <a:cs typeface="Courier New"/>
              <a:sym typeface="Courier New"/>
            </a:endParaRPr>
          </a:p>
          <a:p>
            <a:pPr indent="-311150" lvl="0" marL="457200" rtl="0" algn="l">
              <a:spcBef>
                <a:spcPts val="0"/>
              </a:spcBef>
              <a:spcAft>
                <a:spcPts val="0"/>
              </a:spcAft>
              <a:buSzPts val="1300"/>
              <a:buChar char="●"/>
            </a:pPr>
            <a:r>
              <a:rPr lang="en"/>
              <a:t>&lt;iostream&gt;. File header ini memungkinkan program untuk menggunakan fungsi-fungsi dasar untuk input/output standar seperti cout dan cin.</a:t>
            </a:r>
            <a:endParaRPr/>
          </a:p>
          <a:p>
            <a:pPr indent="-311150" lvl="0" marL="457200" rtl="0" algn="l">
              <a:spcBef>
                <a:spcPts val="0"/>
              </a:spcBef>
              <a:spcAft>
                <a:spcPts val="0"/>
              </a:spcAft>
              <a:buSzPts val="1300"/>
              <a:buChar char="●"/>
            </a:pPr>
            <a:r>
              <a:rPr lang="en"/>
              <a:t>&lt;string&gt;. File header ini menyediakan berbagai fungsi dan kelas yang berkaitan dengan manipulasi string.</a:t>
            </a:r>
            <a:endParaRPr/>
          </a:p>
          <a:p>
            <a:pPr indent="-311150" lvl="0" marL="457200" rtl="0" algn="l">
              <a:spcBef>
                <a:spcPts val="0"/>
              </a:spcBef>
              <a:spcAft>
                <a:spcPts val="0"/>
              </a:spcAft>
              <a:buSzPts val="1300"/>
              <a:buChar char="●"/>
            </a:pPr>
            <a:r>
              <a:rPr lang="en"/>
              <a:t>namespace std; memungkinkan untuk menggunakan anggota-anggota std tanpa harus menuliskan std:: di depannya.</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2"/>
          <p:cNvSpPr txBox="1"/>
          <p:nvPr>
            <p:ph idx="1" type="body"/>
          </p:nvPr>
        </p:nvSpPr>
        <p:spPr>
          <a:xfrm>
            <a:off x="729450" y="1430950"/>
            <a:ext cx="7688700" cy="3330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Kode di atas berfungsi sebagai logika  jika pilihan  == 4</a:t>
            </a:r>
            <a:endParaRPr/>
          </a:p>
          <a:p>
            <a:pPr indent="-311150" lvl="0" marL="457200" rtl="0" algn="l">
              <a:spcBef>
                <a:spcPts val="0"/>
              </a:spcBef>
              <a:spcAft>
                <a:spcPts val="0"/>
              </a:spcAft>
              <a:buSzPts val="1300"/>
              <a:buChar char="●"/>
            </a:pPr>
            <a:r>
              <a:rPr lang="en"/>
              <a:t>jumBarang akan di tambahkan 1</a:t>
            </a:r>
            <a:endParaRPr/>
          </a:p>
          <a:p>
            <a:pPr indent="-311150" lvl="0" marL="457200" rtl="0" algn="l">
              <a:spcBef>
                <a:spcPts val="0"/>
              </a:spcBef>
              <a:spcAft>
                <a:spcPts val="0"/>
              </a:spcAft>
              <a:buSzPts val="1300"/>
              <a:buChar char="●"/>
            </a:pPr>
            <a:r>
              <a:rPr lang="en"/>
              <a:t>Menambakan Nama Barang ke arrayBarang</a:t>
            </a:r>
            <a:endParaRPr/>
          </a:p>
          <a:p>
            <a:pPr indent="-311150" lvl="0" marL="457200" rtl="0" algn="l">
              <a:spcBef>
                <a:spcPts val="0"/>
              </a:spcBef>
              <a:spcAft>
                <a:spcPts val="0"/>
              </a:spcAft>
              <a:buSzPts val="1300"/>
              <a:buChar char="●"/>
            </a:pPr>
            <a:r>
              <a:rPr lang="en"/>
              <a:t>Menampilkan output jumlah pesanan</a:t>
            </a:r>
            <a:endParaRPr/>
          </a:p>
          <a:p>
            <a:pPr indent="-311150" lvl="0" marL="457200" rtl="0" algn="l">
              <a:spcBef>
                <a:spcPts val="0"/>
              </a:spcBef>
              <a:spcAft>
                <a:spcPts val="0"/>
              </a:spcAft>
              <a:buSzPts val="1300"/>
              <a:buChar char="●"/>
            </a:pPr>
            <a:r>
              <a:rPr lang="en"/>
              <a:t>Menyimpan input jmlpesan</a:t>
            </a:r>
            <a:endParaRPr/>
          </a:p>
          <a:p>
            <a:pPr indent="-311150" lvl="0" marL="457200" rtl="0" algn="l">
              <a:spcBef>
                <a:spcPts val="0"/>
              </a:spcBef>
              <a:spcAft>
                <a:spcPts val="0"/>
              </a:spcAft>
              <a:buSzPts val="1300"/>
              <a:buChar char="●"/>
            </a:pPr>
            <a:r>
              <a:rPr lang="en"/>
              <a:t>Menambahkan totaljmlqty</a:t>
            </a:r>
            <a:endParaRPr/>
          </a:p>
          <a:p>
            <a:pPr indent="-311150" lvl="0" marL="457200" rtl="0" algn="l">
              <a:spcBef>
                <a:spcPts val="0"/>
              </a:spcBef>
              <a:spcAft>
                <a:spcPts val="0"/>
              </a:spcAft>
              <a:buSzPts val="1300"/>
              <a:buChar char="●"/>
            </a:pPr>
            <a:r>
              <a:rPr lang="en"/>
              <a:t>Menyimpan  banyak pesanan ke arrayPesanan</a:t>
            </a:r>
            <a:endParaRPr/>
          </a:p>
          <a:p>
            <a:pPr indent="-311150" lvl="0" marL="457200" rtl="0" algn="l">
              <a:spcBef>
                <a:spcPts val="0"/>
              </a:spcBef>
              <a:spcAft>
                <a:spcPts val="0"/>
              </a:spcAft>
              <a:buSzPts val="1300"/>
              <a:buChar char="●"/>
            </a:pPr>
            <a:r>
              <a:rPr lang="en"/>
              <a:t>Menambahkan Total Harga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371" name="Google Shape;371;p63"/>
          <p:cNvSpPr txBox="1"/>
          <p:nvPr>
            <p:ph idx="1" type="body"/>
          </p:nvPr>
        </p:nvSpPr>
        <p:spPr>
          <a:xfrm>
            <a:off x="618225" y="1418475"/>
            <a:ext cx="7688700" cy="3567900"/>
          </a:xfrm>
          <a:prstGeom prst="rect">
            <a:avLst/>
          </a:prstGeom>
        </p:spPr>
        <p:txBody>
          <a:bodyPr anchorCtr="0" anchor="t" bIns="91425" lIns="91425" spcFirstLastPara="1" rIns="91425" wrap="square" tIns="91425">
            <a:noAutofit/>
          </a:bodyPr>
          <a:lstStyle/>
          <a:p>
            <a:pPr indent="0" lvl="0" marL="0" rtl="0" algn="l">
              <a:lnSpc>
                <a:spcPct val="125714"/>
              </a:lnSpc>
              <a:spcBef>
                <a:spcPts val="0"/>
              </a:spcBef>
              <a:spcAft>
                <a:spcPts val="0"/>
              </a:spcAft>
              <a:buSzPts val="523"/>
              <a:buNone/>
            </a:pPr>
            <a:r>
              <a:rPr lang="en" sz="898">
                <a:solidFill>
                  <a:srgbClr val="ABB2BF"/>
                </a:solidFill>
                <a:highlight>
                  <a:srgbClr val="282C34"/>
                </a:highlight>
                <a:latin typeface="Courier New"/>
                <a:ea typeface="Courier New"/>
                <a:cs typeface="Courier New"/>
                <a:sym typeface="Courier New"/>
              </a:rPr>
              <a:t> </a:t>
            </a:r>
            <a:r>
              <a:rPr lang="en" sz="898">
                <a:solidFill>
                  <a:srgbClr val="C678DD"/>
                </a:solidFill>
                <a:highlight>
                  <a:srgbClr val="282C34"/>
                </a:highlight>
                <a:latin typeface="Courier New"/>
                <a:ea typeface="Courier New"/>
                <a:cs typeface="Courier New"/>
                <a:sym typeface="Courier New"/>
              </a:rPr>
              <a:t>else</a:t>
            </a:r>
            <a:r>
              <a:rPr lang="en" sz="898">
                <a:solidFill>
                  <a:srgbClr val="ABB2BF"/>
                </a:solidFill>
                <a:highlight>
                  <a:srgbClr val="282C34"/>
                </a:highlight>
                <a:latin typeface="Courier New"/>
                <a:ea typeface="Courier New"/>
                <a:cs typeface="Courier New"/>
                <a:sym typeface="Courier New"/>
              </a:rPr>
              <a:t> </a:t>
            </a:r>
            <a:r>
              <a:rPr lang="en" sz="898">
                <a:solidFill>
                  <a:srgbClr val="C678DD"/>
                </a:solidFill>
                <a:highlight>
                  <a:srgbClr val="282C34"/>
                </a:highlight>
                <a:latin typeface="Courier New"/>
                <a:ea typeface="Courier New"/>
                <a:cs typeface="Courier New"/>
                <a:sym typeface="Courier New"/>
              </a:rPr>
              <a:t>if</a:t>
            </a:r>
            <a:r>
              <a:rPr lang="en" sz="898">
                <a:solidFill>
                  <a:srgbClr val="ABB2BF"/>
                </a:solidFill>
                <a:highlight>
                  <a:srgbClr val="282C34"/>
                </a:highlight>
                <a:latin typeface="Courier New"/>
                <a:ea typeface="Courier New"/>
                <a:cs typeface="Courier New"/>
                <a:sym typeface="Courier New"/>
              </a:rPr>
              <a:t> (</a:t>
            </a:r>
            <a:r>
              <a:rPr lang="en" sz="898">
                <a:solidFill>
                  <a:srgbClr val="E06C75"/>
                </a:solidFill>
                <a:highlight>
                  <a:srgbClr val="282C34"/>
                </a:highlight>
                <a:latin typeface="Courier New"/>
                <a:ea typeface="Courier New"/>
                <a:cs typeface="Courier New"/>
                <a:sym typeface="Courier New"/>
              </a:rPr>
              <a:t>pilihan</a:t>
            </a:r>
            <a:r>
              <a:rPr lang="en" sz="898">
                <a:solidFill>
                  <a:srgbClr val="ABB2BF"/>
                </a:solidFill>
                <a:highlight>
                  <a:srgbClr val="282C34"/>
                </a:highlight>
                <a:latin typeface="Courier New"/>
                <a:ea typeface="Courier New"/>
                <a:cs typeface="Courier New"/>
                <a:sym typeface="Courier New"/>
              </a:rPr>
              <a:t> </a:t>
            </a:r>
            <a:r>
              <a:rPr lang="en" sz="898">
                <a:solidFill>
                  <a:srgbClr val="C678DD"/>
                </a:solidFill>
                <a:highlight>
                  <a:srgbClr val="282C34"/>
                </a:highlight>
                <a:latin typeface="Courier New"/>
                <a:ea typeface="Courier New"/>
                <a:cs typeface="Courier New"/>
                <a:sym typeface="Courier New"/>
              </a:rPr>
              <a:t>==</a:t>
            </a:r>
            <a:r>
              <a:rPr lang="en" sz="898">
                <a:solidFill>
                  <a:srgbClr val="ABB2BF"/>
                </a:solidFill>
                <a:highlight>
                  <a:srgbClr val="282C34"/>
                </a:highlight>
                <a:latin typeface="Courier New"/>
                <a:ea typeface="Courier New"/>
                <a:cs typeface="Courier New"/>
                <a:sym typeface="Courier New"/>
              </a:rPr>
              <a:t> </a:t>
            </a:r>
            <a:r>
              <a:rPr lang="en" sz="898">
                <a:solidFill>
                  <a:srgbClr val="D19A66"/>
                </a:solidFill>
                <a:highlight>
                  <a:srgbClr val="282C34"/>
                </a:highlight>
                <a:latin typeface="Courier New"/>
                <a:ea typeface="Courier New"/>
                <a:cs typeface="Courier New"/>
                <a:sym typeface="Courier New"/>
              </a:rPr>
              <a:t>5</a:t>
            </a:r>
            <a:r>
              <a:rPr lang="en" sz="898">
                <a:solidFill>
                  <a:srgbClr val="ABB2BF"/>
                </a:solidFill>
                <a:highlight>
                  <a:srgbClr val="282C34"/>
                </a:highlight>
                <a:latin typeface="Courier New"/>
                <a:ea typeface="Courier New"/>
                <a:cs typeface="Courier New"/>
                <a:sym typeface="Courier New"/>
              </a:rPr>
              <a:t>) {</a:t>
            </a:r>
            <a:endParaRPr sz="898">
              <a:solidFill>
                <a:srgbClr val="ABB2BF"/>
              </a:solidFill>
              <a:highlight>
                <a:srgbClr val="282C34"/>
              </a:highlight>
              <a:latin typeface="Courier New"/>
              <a:ea typeface="Courier New"/>
              <a:cs typeface="Courier New"/>
              <a:sym typeface="Courier New"/>
            </a:endParaRPr>
          </a:p>
          <a:p>
            <a:pPr indent="0" lvl="0" marL="0" rtl="0" algn="l">
              <a:lnSpc>
                <a:spcPct val="125714"/>
              </a:lnSpc>
              <a:spcBef>
                <a:spcPts val="0"/>
              </a:spcBef>
              <a:spcAft>
                <a:spcPts val="0"/>
              </a:spcAft>
              <a:buSzPts val="523"/>
              <a:buNone/>
            </a:pPr>
            <a:r>
              <a:rPr lang="en" sz="898">
                <a:solidFill>
                  <a:srgbClr val="7F848E"/>
                </a:solidFill>
                <a:highlight>
                  <a:srgbClr val="282C34"/>
                </a:highlight>
                <a:latin typeface="Courier New"/>
                <a:ea typeface="Courier New"/>
                <a:cs typeface="Courier New"/>
                <a:sym typeface="Courier New"/>
              </a:rPr>
              <a:t>            // MENAMBAHKAN JUMLAH BARANG YANG DI PESAN</a:t>
            </a:r>
            <a:endParaRPr sz="898">
              <a:solidFill>
                <a:srgbClr val="7F848E"/>
              </a:solidFill>
              <a:highlight>
                <a:srgbClr val="282C34"/>
              </a:highlight>
              <a:latin typeface="Courier New"/>
              <a:ea typeface="Courier New"/>
              <a:cs typeface="Courier New"/>
              <a:sym typeface="Courier New"/>
            </a:endParaRPr>
          </a:p>
          <a:p>
            <a:pPr indent="0" lvl="0" marL="0" rtl="0" algn="l">
              <a:lnSpc>
                <a:spcPct val="125714"/>
              </a:lnSpc>
              <a:spcBef>
                <a:spcPts val="0"/>
              </a:spcBef>
              <a:spcAft>
                <a:spcPts val="0"/>
              </a:spcAft>
              <a:buSzPts val="523"/>
              <a:buNone/>
            </a:pPr>
            <a:r>
              <a:rPr lang="en" sz="898">
                <a:solidFill>
                  <a:srgbClr val="ABB2BF"/>
                </a:solidFill>
                <a:highlight>
                  <a:srgbClr val="282C34"/>
                </a:highlight>
                <a:latin typeface="Courier New"/>
                <a:ea typeface="Courier New"/>
                <a:cs typeface="Courier New"/>
                <a:sym typeface="Courier New"/>
              </a:rPr>
              <a:t>            </a:t>
            </a:r>
            <a:r>
              <a:rPr lang="en" sz="898">
                <a:solidFill>
                  <a:srgbClr val="E06C75"/>
                </a:solidFill>
                <a:highlight>
                  <a:srgbClr val="282C34"/>
                </a:highlight>
                <a:latin typeface="Courier New"/>
                <a:ea typeface="Courier New"/>
                <a:cs typeface="Courier New"/>
                <a:sym typeface="Courier New"/>
              </a:rPr>
              <a:t>jmlBarang</a:t>
            </a:r>
            <a:r>
              <a:rPr lang="en" sz="898">
                <a:solidFill>
                  <a:srgbClr val="ABB2BF"/>
                </a:solidFill>
                <a:highlight>
                  <a:srgbClr val="282C34"/>
                </a:highlight>
                <a:latin typeface="Courier New"/>
                <a:ea typeface="Courier New"/>
                <a:cs typeface="Courier New"/>
                <a:sym typeface="Courier New"/>
              </a:rPr>
              <a:t> </a:t>
            </a:r>
            <a:r>
              <a:rPr lang="en" sz="898">
                <a:solidFill>
                  <a:srgbClr val="C678DD"/>
                </a:solidFill>
                <a:highlight>
                  <a:srgbClr val="282C34"/>
                </a:highlight>
                <a:latin typeface="Courier New"/>
                <a:ea typeface="Courier New"/>
                <a:cs typeface="Courier New"/>
                <a:sym typeface="Courier New"/>
              </a:rPr>
              <a:t>+=</a:t>
            </a:r>
            <a:r>
              <a:rPr lang="en" sz="898">
                <a:solidFill>
                  <a:srgbClr val="ABB2BF"/>
                </a:solidFill>
                <a:highlight>
                  <a:srgbClr val="282C34"/>
                </a:highlight>
                <a:latin typeface="Courier New"/>
                <a:ea typeface="Courier New"/>
                <a:cs typeface="Courier New"/>
                <a:sym typeface="Courier New"/>
              </a:rPr>
              <a:t> </a:t>
            </a:r>
            <a:r>
              <a:rPr lang="en" sz="898">
                <a:solidFill>
                  <a:srgbClr val="D19A66"/>
                </a:solidFill>
                <a:highlight>
                  <a:srgbClr val="282C34"/>
                </a:highlight>
                <a:latin typeface="Courier New"/>
                <a:ea typeface="Courier New"/>
                <a:cs typeface="Courier New"/>
                <a:sym typeface="Courier New"/>
              </a:rPr>
              <a:t>1</a:t>
            </a:r>
            <a:r>
              <a:rPr lang="en" sz="898">
                <a:solidFill>
                  <a:srgbClr val="ABB2BF"/>
                </a:solidFill>
                <a:highlight>
                  <a:srgbClr val="282C34"/>
                </a:highlight>
                <a:latin typeface="Courier New"/>
                <a:ea typeface="Courier New"/>
                <a:cs typeface="Courier New"/>
                <a:sym typeface="Courier New"/>
              </a:rPr>
              <a:t>;</a:t>
            </a:r>
            <a:endParaRPr sz="898">
              <a:solidFill>
                <a:srgbClr val="ABB2BF"/>
              </a:solidFill>
              <a:highlight>
                <a:srgbClr val="282C34"/>
              </a:highlight>
              <a:latin typeface="Courier New"/>
              <a:ea typeface="Courier New"/>
              <a:cs typeface="Courier New"/>
              <a:sym typeface="Courier New"/>
            </a:endParaRPr>
          </a:p>
          <a:p>
            <a:pPr indent="0" lvl="0" marL="0" rtl="0" algn="l">
              <a:lnSpc>
                <a:spcPct val="125714"/>
              </a:lnSpc>
              <a:spcBef>
                <a:spcPts val="0"/>
              </a:spcBef>
              <a:spcAft>
                <a:spcPts val="0"/>
              </a:spcAft>
              <a:buSzPts val="523"/>
              <a:buNone/>
            </a:pPr>
            <a:r>
              <a:rPr lang="en" sz="898">
                <a:solidFill>
                  <a:srgbClr val="ABB2BF"/>
                </a:solidFill>
                <a:highlight>
                  <a:srgbClr val="282C34"/>
                </a:highlight>
                <a:latin typeface="Courier New"/>
                <a:ea typeface="Courier New"/>
                <a:cs typeface="Courier New"/>
                <a:sym typeface="Courier New"/>
              </a:rPr>
              <a:t>            </a:t>
            </a:r>
            <a:r>
              <a:rPr lang="en" sz="898">
                <a:solidFill>
                  <a:srgbClr val="E06C75"/>
                </a:solidFill>
                <a:highlight>
                  <a:srgbClr val="282C34"/>
                </a:highlight>
                <a:latin typeface="Courier New"/>
                <a:ea typeface="Courier New"/>
                <a:cs typeface="Courier New"/>
                <a:sym typeface="Courier New"/>
              </a:rPr>
              <a:t>cout</a:t>
            </a:r>
            <a:r>
              <a:rPr lang="en" sz="898">
                <a:solidFill>
                  <a:srgbClr val="ABB2BF"/>
                </a:solidFill>
                <a:highlight>
                  <a:srgbClr val="282C34"/>
                </a:highlight>
                <a:latin typeface="Courier New"/>
                <a:ea typeface="Courier New"/>
                <a:cs typeface="Courier New"/>
                <a:sym typeface="Courier New"/>
              </a:rPr>
              <a:t> </a:t>
            </a:r>
            <a:r>
              <a:rPr b="1" lang="en" sz="898">
                <a:solidFill>
                  <a:srgbClr val="61AFEF"/>
                </a:solidFill>
                <a:highlight>
                  <a:srgbClr val="282C34"/>
                </a:highlight>
                <a:latin typeface="Courier New"/>
                <a:ea typeface="Courier New"/>
                <a:cs typeface="Courier New"/>
                <a:sym typeface="Courier New"/>
              </a:rPr>
              <a:t>&lt;&lt;</a:t>
            </a:r>
            <a:r>
              <a:rPr lang="en" sz="898">
                <a:solidFill>
                  <a:srgbClr val="ABB2BF"/>
                </a:solidFill>
                <a:highlight>
                  <a:srgbClr val="282C34"/>
                </a:highlight>
                <a:latin typeface="Courier New"/>
                <a:ea typeface="Courier New"/>
                <a:cs typeface="Courier New"/>
                <a:sym typeface="Courier New"/>
              </a:rPr>
              <a:t> </a:t>
            </a:r>
            <a:r>
              <a:rPr b="1" lang="en" sz="898">
                <a:solidFill>
                  <a:srgbClr val="61AFEF"/>
                </a:solidFill>
                <a:highlight>
                  <a:srgbClr val="282C34"/>
                </a:highlight>
                <a:latin typeface="Courier New"/>
                <a:ea typeface="Courier New"/>
                <a:cs typeface="Courier New"/>
                <a:sym typeface="Courier New"/>
              </a:rPr>
              <a:t>endl</a:t>
            </a:r>
            <a:r>
              <a:rPr lang="en" sz="898">
                <a:solidFill>
                  <a:srgbClr val="ABB2BF"/>
                </a:solidFill>
                <a:highlight>
                  <a:srgbClr val="282C34"/>
                </a:highlight>
                <a:latin typeface="Courier New"/>
                <a:ea typeface="Courier New"/>
                <a:cs typeface="Courier New"/>
                <a:sym typeface="Courier New"/>
              </a:rPr>
              <a:t>;</a:t>
            </a:r>
            <a:endParaRPr sz="898">
              <a:solidFill>
                <a:srgbClr val="ABB2BF"/>
              </a:solidFill>
              <a:highlight>
                <a:srgbClr val="282C34"/>
              </a:highlight>
              <a:latin typeface="Courier New"/>
              <a:ea typeface="Courier New"/>
              <a:cs typeface="Courier New"/>
              <a:sym typeface="Courier New"/>
            </a:endParaRPr>
          </a:p>
          <a:p>
            <a:pPr indent="0" lvl="0" marL="0" rtl="0" algn="l">
              <a:lnSpc>
                <a:spcPct val="125714"/>
              </a:lnSpc>
              <a:spcBef>
                <a:spcPts val="0"/>
              </a:spcBef>
              <a:spcAft>
                <a:spcPts val="0"/>
              </a:spcAft>
              <a:buSzPts val="523"/>
              <a:buNone/>
            </a:pPr>
            <a:r>
              <a:rPr lang="en" sz="898">
                <a:solidFill>
                  <a:srgbClr val="ABB2BF"/>
                </a:solidFill>
                <a:highlight>
                  <a:srgbClr val="282C34"/>
                </a:highlight>
                <a:latin typeface="Courier New"/>
                <a:ea typeface="Courier New"/>
                <a:cs typeface="Courier New"/>
                <a:sym typeface="Courier New"/>
              </a:rPr>
              <a:t>            </a:t>
            </a:r>
            <a:r>
              <a:rPr lang="en" sz="898">
                <a:solidFill>
                  <a:srgbClr val="E06C75"/>
                </a:solidFill>
                <a:highlight>
                  <a:srgbClr val="282C34"/>
                </a:highlight>
                <a:latin typeface="Courier New"/>
                <a:ea typeface="Courier New"/>
                <a:cs typeface="Courier New"/>
                <a:sym typeface="Courier New"/>
              </a:rPr>
              <a:t>cout</a:t>
            </a:r>
            <a:r>
              <a:rPr lang="en" sz="898">
                <a:solidFill>
                  <a:srgbClr val="ABB2BF"/>
                </a:solidFill>
                <a:highlight>
                  <a:srgbClr val="282C34"/>
                </a:highlight>
                <a:latin typeface="Courier New"/>
                <a:ea typeface="Courier New"/>
                <a:cs typeface="Courier New"/>
                <a:sym typeface="Courier New"/>
              </a:rPr>
              <a:t> </a:t>
            </a:r>
            <a:r>
              <a:rPr b="1" lang="en" sz="898">
                <a:solidFill>
                  <a:srgbClr val="61AFEF"/>
                </a:solidFill>
                <a:highlight>
                  <a:srgbClr val="282C34"/>
                </a:highlight>
                <a:latin typeface="Courier New"/>
                <a:ea typeface="Courier New"/>
                <a:cs typeface="Courier New"/>
                <a:sym typeface="Courier New"/>
              </a:rPr>
              <a:t>&lt;&lt;</a:t>
            </a:r>
            <a:r>
              <a:rPr lang="en" sz="898">
                <a:solidFill>
                  <a:srgbClr val="ABB2BF"/>
                </a:solidFill>
                <a:highlight>
                  <a:srgbClr val="282C34"/>
                </a:highlight>
                <a:latin typeface="Courier New"/>
                <a:ea typeface="Courier New"/>
                <a:cs typeface="Courier New"/>
                <a:sym typeface="Courier New"/>
              </a:rPr>
              <a:t> </a:t>
            </a:r>
            <a:r>
              <a:rPr lang="en" sz="898">
                <a:solidFill>
                  <a:srgbClr val="98C379"/>
                </a:solidFill>
                <a:highlight>
                  <a:srgbClr val="282C34"/>
                </a:highlight>
                <a:latin typeface="Courier New"/>
                <a:ea typeface="Courier New"/>
                <a:cs typeface="Courier New"/>
                <a:sym typeface="Courier New"/>
              </a:rPr>
              <a:t>"---------------------- </a:t>
            </a:r>
            <a:r>
              <a:rPr lang="en" sz="898">
                <a:solidFill>
                  <a:srgbClr val="56B6C2"/>
                </a:solidFill>
                <a:highlight>
                  <a:srgbClr val="282C34"/>
                </a:highlight>
                <a:latin typeface="Courier New"/>
                <a:ea typeface="Courier New"/>
                <a:cs typeface="Courier New"/>
                <a:sym typeface="Courier New"/>
              </a:rPr>
              <a:t>\n</a:t>
            </a:r>
            <a:r>
              <a:rPr lang="en" sz="898">
                <a:solidFill>
                  <a:srgbClr val="98C379"/>
                </a:solidFill>
                <a:highlight>
                  <a:srgbClr val="282C34"/>
                </a:highlight>
                <a:latin typeface="Courier New"/>
                <a:ea typeface="Courier New"/>
                <a:cs typeface="Courier New"/>
                <a:sym typeface="Courier New"/>
              </a:rPr>
              <a:t>"</a:t>
            </a:r>
            <a:r>
              <a:rPr lang="en" sz="898">
                <a:solidFill>
                  <a:srgbClr val="ABB2BF"/>
                </a:solidFill>
                <a:highlight>
                  <a:srgbClr val="282C34"/>
                </a:highlight>
                <a:latin typeface="Courier New"/>
                <a:ea typeface="Courier New"/>
                <a:cs typeface="Courier New"/>
                <a:sym typeface="Courier New"/>
              </a:rPr>
              <a:t>;</a:t>
            </a:r>
            <a:endParaRPr sz="898">
              <a:solidFill>
                <a:srgbClr val="ABB2BF"/>
              </a:solidFill>
              <a:highlight>
                <a:srgbClr val="282C34"/>
              </a:highlight>
              <a:latin typeface="Courier New"/>
              <a:ea typeface="Courier New"/>
              <a:cs typeface="Courier New"/>
              <a:sym typeface="Courier New"/>
            </a:endParaRPr>
          </a:p>
          <a:p>
            <a:pPr indent="0" lvl="0" marL="0" rtl="0" algn="l">
              <a:lnSpc>
                <a:spcPct val="125714"/>
              </a:lnSpc>
              <a:spcBef>
                <a:spcPts val="0"/>
              </a:spcBef>
              <a:spcAft>
                <a:spcPts val="0"/>
              </a:spcAft>
              <a:buSzPts val="523"/>
              <a:buNone/>
            </a:pPr>
            <a:r>
              <a:rPr lang="en" sz="898">
                <a:solidFill>
                  <a:srgbClr val="ABB2BF"/>
                </a:solidFill>
                <a:highlight>
                  <a:srgbClr val="282C34"/>
                </a:highlight>
                <a:latin typeface="Courier New"/>
                <a:ea typeface="Courier New"/>
                <a:cs typeface="Courier New"/>
                <a:sym typeface="Courier New"/>
              </a:rPr>
              <a:t>            </a:t>
            </a:r>
            <a:r>
              <a:rPr lang="en" sz="898">
                <a:solidFill>
                  <a:srgbClr val="E06C75"/>
                </a:solidFill>
                <a:highlight>
                  <a:srgbClr val="282C34"/>
                </a:highlight>
                <a:latin typeface="Courier New"/>
                <a:ea typeface="Courier New"/>
                <a:cs typeface="Courier New"/>
                <a:sym typeface="Courier New"/>
              </a:rPr>
              <a:t>cout</a:t>
            </a:r>
            <a:r>
              <a:rPr lang="en" sz="898">
                <a:solidFill>
                  <a:srgbClr val="ABB2BF"/>
                </a:solidFill>
                <a:highlight>
                  <a:srgbClr val="282C34"/>
                </a:highlight>
                <a:latin typeface="Courier New"/>
                <a:ea typeface="Courier New"/>
                <a:cs typeface="Courier New"/>
                <a:sym typeface="Courier New"/>
              </a:rPr>
              <a:t> </a:t>
            </a:r>
            <a:r>
              <a:rPr b="1" lang="en" sz="898">
                <a:solidFill>
                  <a:srgbClr val="61AFEF"/>
                </a:solidFill>
                <a:highlight>
                  <a:srgbClr val="282C34"/>
                </a:highlight>
                <a:latin typeface="Courier New"/>
                <a:ea typeface="Courier New"/>
                <a:cs typeface="Courier New"/>
                <a:sym typeface="Courier New"/>
              </a:rPr>
              <a:t>&lt;&lt;</a:t>
            </a:r>
            <a:r>
              <a:rPr lang="en" sz="898">
                <a:solidFill>
                  <a:srgbClr val="ABB2BF"/>
                </a:solidFill>
                <a:highlight>
                  <a:srgbClr val="282C34"/>
                </a:highlight>
                <a:latin typeface="Courier New"/>
                <a:ea typeface="Courier New"/>
                <a:cs typeface="Courier New"/>
                <a:sym typeface="Courier New"/>
              </a:rPr>
              <a:t> </a:t>
            </a:r>
            <a:r>
              <a:rPr lang="en" sz="898">
                <a:solidFill>
                  <a:srgbClr val="98C379"/>
                </a:solidFill>
                <a:highlight>
                  <a:srgbClr val="282C34"/>
                </a:highlight>
                <a:latin typeface="Courier New"/>
                <a:ea typeface="Courier New"/>
                <a:cs typeface="Courier New"/>
                <a:sym typeface="Courier New"/>
              </a:rPr>
              <a:t>" PRODUK Mesin Spraygun </a:t>
            </a:r>
            <a:r>
              <a:rPr lang="en" sz="898">
                <a:solidFill>
                  <a:srgbClr val="56B6C2"/>
                </a:solidFill>
                <a:highlight>
                  <a:srgbClr val="282C34"/>
                </a:highlight>
                <a:latin typeface="Courier New"/>
                <a:ea typeface="Courier New"/>
                <a:cs typeface="Courier New"/>
                <a:sym typeface="Courier New"/>
              </a:rPr>
              <a:t>\n</a:t>
            </a:r>
            <a:r>
              <a:rPr lang="en" sz="898">
                <a:solidFill>
                  <a:srgbClr val="98C379"/>
                </a:solidFill>
                <a:highlight>
                  <a:srgbClr val="282C34"/>
                </a:highlight>
                <a:latin typeface="Courier New"/>
                <a:ea typeface="Courier New"/>
                <a:cs typeface="Courier New"/>
                <a:sym typeface="Courier New"/>
              </a:rPr>
              <a:t>"</a:t>
            </a:r>
            <a:r>
              <a:rPr lang="en" sz="898">
                <a:solidFill>
                  <a:srgbClr val="ABB2BF"/>
                </a:solidFill>
                <a:highlight>
                  <a:srgbClr val="282C34"/>
                </a:highlight>
                <a:latin typeface="Courier New"/>
                <a:ea typeface="Courier New"/>
                <a:cs typeface="Courier New"/>
                <a:sym typeface="Courier New"/>
              </a:rPr>
              <a:t>;</a:t>
            </a:r>
            <a:endParaRPr sz="898">
              <a:solidFill>
                <a:srgbClr val="ABB2BF"/>
              </a:solidFill>
              <a:highlight>
                <a:srgbClr val="282C34"/>
              </a:highlight>
              <a:latin typeface="Courier New"/>
              <a:ea typeface="Courier New"/>
              <a:cs typeface="Courier New"/>
              <a:sym typeface="Courier New"/>
            </a:endParaRPr>
          </a:p>
          <a:p>
            <a:pPr indent="0" lvl="0" marL="0" rtl="0" algn="l">
              <a:lnSpc>
                <a:spcPct val="125714"/>
              </a:lnSpc>
              <a:spcBef>
                <a:spcPts val="0"/>
              </a:spcBef>
              <a:spcAft>
                <a:spcPts val="0"/>
              </a:spcAft>
              <a:buSzPts val="523"/>
              <a:buNone/>
            </a:pPr>
            <a:r>
              <a:rPr lang="en" sz="898">
                <a:solidFill>
                  <a:srgbClr val="ABB2BF"/>
                </a:solidFill>
                <a:highlight>
                  <a:srgbClr val="282C34"/>
                </a:highlight>
                <a:latin typeface="Courier New"/>
                <a:ea typeface="Courier New"/>
                <a:cs typeface="Courier New"/>
                <a:sym typeface="Courier New"/>
              </a:rPr>
              <a:t>            </a:t>
            </a:r>
            <a:r>
              <a:rPr lang="en" sz="898">
                <a:solidFill>
                  <a:srgbClr val="E06C75"/>
                </a:solidFill>
                <a:highlight>
                  <a:srgbClr val="282C34"/>
                </a:highlight>
                <a:latin typeface="Courier New"/>
                <a:ea typeface="Courier New"/>
                <a:cs typeface="Courier New"/>
                <a:sym typeface="Courier New"/>
              </a:rPr>
              <a:t>cout</a:t>
            </a:r>
            <a:r>
              <a:rPr lang="en" sz="898">
                <a:solidFill>
                  <a:srgbClr val="ABB2BF"/>
                </a:solidFill>
                <a:highlight>
                  <a:srgbClr val="282C34"/>
                </a:highlight>
                <a:latin typeface="Courier New"/>
                <a:ea typeface="Courier New"/>
                <a:cs typeface="Courier New"/>
                <a:sym typeface="Courier New"/>
              </a:rPr>
              <a:t> </a:t>
            </a:r>
            <a:r>
              <a:rPr b="1" lang="en" sz="898">
                <a:solidFill>
                  <a:srgbClr val="61AFEF"/>
                </a:solidFill>
                <a:highlight>
                  <a:srgbClr val="282C34"/>
                </a:highlight>
                <a:latin typeface="Courier New"/>
                <a:ea typeface="Courier New"/>
                <a:cs typeface="Courier New"/>
                <a:sym typeface="Courier New"/>
              </a:rPr>
              <a:t>&lt;&lt;</a:t>
            </a:r>
            <a:r>
              <a:rPr lang="en" sz="898">
                <a:solidFill>
                  <a:srgbClr val="ABB2BF"/>
                </a:solidFill>
                <a:highlight>
                  <a:srgbClr val="282C34"/>
                </a:highlight>
                <a:latin typeface="Courier New"/>
                <a:ea typeface="Courier New"/>
                <a:cs typeface="Courier New"/>
                <a:sym typeface="Courier New"/>
              </a:rPr>
              <a:t> </a:t>
            </a:r>
            <a:r>
              <a:rPr lang="en" sz="898">
                <a:solidFill>
                  <a:srgbClr val="98C379"/>
                </a:solidFill>
                <a:highlight>
                  <a:srgbClr val="282C34"/>
                </a:highlight>
                <a:latin typeface="Courier New"/>
                <a:ea typeface="Courier New"/>
                <a:cs typeface="Courier New"/>
                <a:sym typeface="Courier New"/>
              </a:rPr>
              <a:t>"---------------------- </a:t>
            </a:r>
            <a:r>
              <a:rPr lang="en" sz="898">
                <a:solidFill>
                  <a:srgbClr val="56B6C2"/>
                </a:solidFill>
                <a:highlight>
                  <a:srgbClr val="282C34"/>
                </a:highlight>
                <a:latin typeface="Courier New"/>
                <a:ea typeface="Courier New"/>
                <a:cs typeface="Courier New"/>
                <a:sym typeface="Courier New"/>
              </a:rPr>
              <a:t>\n</a:t>
            </a:r>
            <a:r>
              <a:rPr lang="en" sz="898">
                <a:solidFill>
                  <a:srgbClr val="98C379"/>
                </a:solidFill>
                <a:highlight>
                  <a:srgbClr val="282C34"/>
                </a:highlight>
                <a:latin typeface="Courier New"/>
                <a:ea typeface="Courier New"/>
                <a:cs typeface="Courier New"/>
                <a:sym typeface="Courier New"/>
              </a:rPr>
              <a:t>"</a:t>
            </a:r>
            <a:r>
              <a:rPr lang="en" sz="898">
                <a:solidFill>
                  <a:srgbClr val="ABB2BF"/>
                </a:solidFill>
                <a:highlight>
                  <a:srgbClr val="282C34"/>
                </a:highlight>
                <a:latin typeface="Courier New"/>
                <a:ea typeface="Courier New"/>
                <a:cs typeface="Courier New"/>
                <a:sym typeface="Courier New"/>
              </a:rPr>
              <a:t>;</a:t>
            </a:r>
            <a:endParaRPr sz="898">
              <a:solidFill>
                <a:srgbClr val="ABB2BF"/>
              </a:solidFill>
              <a:highlight>
                <a:srgbClr val="282C34"/>
              </a:highlight>
              <a:latin typeface="Courier New"/>
              <a:ea typeface="Courier New"/>
              <a:cs typeface="Courier New"/>
              <a:sym typeface="Courier New"/>
            </a:endParaRPr>
          </a:p>
          <a:p>
            <a:pPr indent="0" lvl="0" marL="0" rtl="0" algn="l">
              <a:lnSpc>
                <a:spcPct val="125714"/>
              </a:lnSpc>
              <a:spcBef>
                <a:spcPts val="0"/>
              </a:spcBef>
              <a:spcAft>
                <a:spcPts val="0"/>
              </a:spcAft>
              <a:buSzPts val="523"/>
              <a:buNone/>
            </a:pPr>
            <a:r>
              <a:rPr lang="en" sz="898">
                <a:solidFill>
                  <a:srgbClr val="ABB2BF"/>
                </a:solidFill>
                <a:highlight>
                  <a:srgbClr val="282C34"/>
                </a:highlight>
                <a:latin typeface="Courier New"/>
                <a:ea typeface="Courier New"/>
                <a:cs typeface="Courier New"/>
                <a:sym typeface="Courier New"/>
              </a:rPr>
              <a:t>            </a:t>
            </a:r>
            <a:r>
              <a:rPr lang="en" sz="898">
                <a:solidFill>
                  <a:srgbClr val="E06C75"/>
                </a:solidFill>
                <a:highlight>
                  <a:srgbClr val="282C34"/>
                </a:highlight>
                <a:latin typeface="Courier New"/>
                <a:ea typeface="Courier New"/>
                <a:cs typeface="Courier New"/>
                <a:sym typeface="Courier New"/>
              </a:rPr>
              <a:t>cout</a:t>
            </a:r>
            <a:r>
              <a:rPr lang="en" sz="898">
                <a:solidFill>
                  <a:srgbClr val="ABB2BF"/>
                </a:solidFill>
                <a:highlight>
                  <a:srgbClr val="282C34"/>
                </a:highlight>
                <a:latin typeface="Courier New"/>
                <a:ea typeface="Courier New"/>
                <a:cs typeface="Courier New"/>
                <a:sym typeface="Courier New"/>
              </a:rPr>
              <a:t> </a:t>
            </a:r>
            <a:r>
              <a:rPr b="1" lang="en" sz="898">
                <a:solidFill>
                  <a:srgbClr val="61AFEF"/>
                </a:solidFill>
                <a:highlight>
                  <a:srgbClr val="282C34"/>
                </a:highlight>
                <a:latin typeface="Courier New"/>
                <a:ea typeface="Courier New"/>
                <a:cs typeface="Courier New"/>
                <a:sym typeface="Courier New"/>
              </a:rPr>
              <a:t>&lt;&lt;</a:t>
            </a:r>
            <a:r>
              <a:rPr lang="en" sz="898">
                <a:solidFill>
                  <a:srgbClr val="ABB2BF"/>
                </a:solidFill>
                <a:highlight>
                  <a:srgbClr val="282C34"/>
                </a:highlight>
                <a:latin typeface="Courier New"/>
                <a:ea typeface="Courier New"/>
                <a:cs typeface="Courier New"/>
                <a:sym typeface="Courier New"/>
              </a:rPr>
              <a:t> </a:t>
            </a:r>
            <a:r>
              <a:rPr lang="en" sz="898">
                <a:solidFill>
                  <a:srgbClr val="98C379"/>
                </a:solidFill>
                <a:highlight>
                  <a:srgbClr val="282C34"/>
                </a:highlight>
                <a:latin typeface="Courier New"/>
                <a:ea typeface="Courier New"/>
                <a:cs typeface="Courier New"/>
                <a:sym typeface="Courier New"/>
              </a:rPr>
              <a:t>"HARGA : RP 1,500,000 </a:t>
            </a:r>
            <a:r>
              <a:rPr lang="en" sz="898">
                <a:solidFill>
                  <a:srgbClr val="56B6C2"/>
                </a:solidFill>
                <a:highlight>
                  <a:srgbClr val="282C34"/>
                </a:highlight>
                <a:latin typeface="Courier New"/>
                <a:ea typeface="Courier New"/>
                <a:cs typeface="Courier New"/>
                <a:sym typeface="Courier New"/>
              </a:rPr>
              <a:t>\n</a:t>
            </a:r>
            <a:r>
              <a:rPr lang="en" sz="898">
                <a:solidFill>
                  <a:srgbClr val="98C379"/>
                </a:solidFill>
                <a:highlight>
                  <a:srgbClr val="282C34"/>
                </a:highlight>
                <a:latin typeface="Courier New"/>
                <a:ea typeface="Courier New"/>
                <a:cs typeface="Courier New"/>
                <a:sym typeface="Courier New"/>
              </a:rPr>
              <a:t>"</a:t>
            </a:r>
            <a:r>
              <a:rPr lang="en" sz="898">
                <a:solidFill>
                  <a:srgbClr val="ABB2BF"/>
                </a:solidFill>
                <a:highlight>
                  <a:srgbClr val="282C34"/>
                </a:highlight>
                <a:latin typeface="Courier New"/>
                <a:ea typeface="Courier New"/>
                <a:cs typeface="Courier New"/>
                <a:sym typeface="Courier New"/>
              </a:rPr>
              <a:t>;</a:t>
            </a:r>
            <a:endParaRPr sz="898">
              <a:solidFill>
                <a:srgbClr val="ABB2BF"/>
              </a:solidFill>
              <a:highlight>
                <a:srgbClr val="282C34"/>
              </a:highlight>
              <a:latin typeface="Courier New"/>
              <a:ea typeface="Courier New"/>
              <a:cs typeface="Courier New"/>
              <a:sym typeface="Courier New"/>
            </a:endParaRPr>
          </a:p>
          <a:p>
            <a:pPr indent="0" lvl="0" marL="0" rtl="0" algn="l">
              <a:lnSpc>
                <a:spcPct val="125714"/>
              </a:lnSpc>
              <a:spcBef>
                <a:spcPts val="0"/>
              </a:spcBef>
              <a:spcAft>
                <a:spcPts val="0"/>
              </a:spcAft>
              <a:buSzPts val="523"/>
              <a:buNone/>
            </a:pPr>
            <a:r>
              <a:rPr lang="en" sz="898">
                <a:solidFill>
                  <a:srgbClr val="ABB2BF"/>
                </a:solidFill>
                <a:highlight>
                  <a:srgbClr val="282C34"/>
                </a:highlight>
                <a:latin typeface="Courier New"/>
                <a:ea typeface="Courier New"/>
                <a:cs typeface="Courier New"/>
                <a:sym typeface="Courier New"/>
              </a:rPr>
              <a:t>            </a:t>
            </a:r>
            <a:r>
              <a:rPr lang="en" sz="898">
                <a:solidFill>
                  <a:srgbClr val="E06C75"/>
                </a:solidFill>
                <a:highlight>
                  <a:srgbClr val="282C34"/>
                </a:highlight>
                <a:latin typeface="Courier New"/>
                <a:ea typeface="Courier New"/>
                <a:cs typeface="Courier New"/>
                <a:sym typeface="Courier New"/>
              </a:rPr>
              <a:t>cout</a:t>
            </a:r>
            <a:r>
              <a:rPr lang="en" sz="898">
                <a:solidFill>
                  <a:srgbClr val="ABB2BF"/>
                </a:solidFill>
                <a:highlight>
                  <a:srgbClr val="282C34"/>
                </a:highlight>
                <a:latin typeface="Courier New"/>
                <a:ea typeface="Courier New"/>
                <a:cs typeface="Courier New"/>
                <a:sym typeface="Courier New"/>
              </a:rPr>
              <a:t> </a:t>
            </a:r>
            <a:r>
              <a:rPr b="1" lang="en" sz="898">
                <a:solidFill>
                  <a:srgbClr val="61AFEF"/>
                </a:solidFill>
                <a:highlight>
                  <a:srgbClr val="282C34"/>
                </a:highlight>
                <a:latin typeface="Courier New"/>
                <a:ea typeface="Courier New"/>
                <a:cs typeface="Courier New"/>
                <a:sym typeface="Courier New"/>
              </a:rPr>
              <a:t>&lt;&lt;</a:t>
            </a:r>
            <a:r>
              <a:rPr lang="en" sz="898">
                <a:solidFill>
                  <a:srgbClr val="ABB2BF"/>
                </a:solidFill>
                <a:highlight>
                  <a:srgbClr val="282C34"/>
                </a:highlight>
                <a:latin typeface="Courier New"/>
                <a:ea typeface="Courier New"/>
                <a:cs typeface="Courier New"/>
                <a:sym typeface="Courier New"/>
              </a:rPr>
              <a:t> </a:t>
            </a:r>
            <a:r>
              <a:rPr b="1" lang="en" sz="898">
                <a:solidFill>
                  <a:srgbClr val="61AFEF"/>
                </a:solidFill>
                <a:highlight>
                  <a:srgbClr val="282C34"/>
                </a:highlight>
                <a:latin typeface="Courier New"/>
                <a:ea typeface="Courier New"/>
                <a:cs typeface="Courier New"/>
                <a:sym typeface="Courier New"/>
              </a:rPr>
              <a:t>endl</a:t>
            </a:r>
            <a:r>
              <a:rPr lang="en" sz="898">
                <a:solidFill>
                  <a:srgbClr val="ABB2BF"/>
                </a:solidFill>
                <a:highlight>
                  <a:srgbClr val="282C34"/>
                </a:highlight>
                <a:latin typeface="Courier New"/>
                <a:ea typeface="Courier New"/>
                <a:cs typeface="Courier New"/>
                <a:sym typeface="Courier New"/>
              </a:rPr>
              <a:t>;</a:t>
            </a:r>
            <a:endParaRPr sz="898">
              <a:solidFill>
                <a:srgbClr val="ABB2BF"/>
              </a:solidFill>
              <a:highlight>
                <a:srgbClr val="282C34"/>
              </a:highlight>
              <a:latin typeface="Courier New"/>
              <a:ea typeface="Courier New"/>
              <a:cs typeface="Courier New"/>
              <a:sym typeface="Courier New"/>
            </a:endParaRPr>
          </a:p>
          <a:p>
            <a:pPr indent="0" lvl="0" marL="0" rtl="0" algn="l">
              <a:lnSpc>
                <a:spcPct val="125714"/>
              </a:lnSpc>
              <a:spcBef>
                <a:spcPts val="0"/>
              </a:spcBef>
              <a:spcAft>
                <a:spcPts val="0"/>
              </a:spcAft>
              <a:buSzPts val="523"/>
              <a:buNone/>
            </a:pPr>
            <a:r>
              <a:rPr lang="en" sz="898">
                <a:solidFill>
                  <a:srgbClr val="7F848E"/>
                </a:solidFill>
                <a:highlight>
                  <a:srgbClr val="282C34"/>
                </a:highlight>
                <a:latin typeface="Courier New"/>
                <a:ea typeface="Courier New"/>
                <a:cs typeface="Courier New"/>
                <a:sym typeface="Courier New"/>
              </a:rPr>
              <a:t>            //INPUT JUMLAH PESANAN</a:t>
            </a:r>
            <a:endParaRPr sz="898">
              <a:solidFill>
                <a:srgbClr val="7F848E"/>
              </a:solidFill>
              <a:highlight>
                <a:srgbClr val="282C34"/>
              </a:highlight>
              <a:latin typeface="Courier New"/>
              <a:ea typeface="Courier New"/>
              <a:cs typeface="Courier New"/>
              <a:sym typeface="Courier New"/>
            </a:endParaRPr>
          </a:p>
          <a:p>
            <a:pPr indent="0" lvl="0" marL="0" rtl="0" algn="l">
              <a:lnSpc>
                <a:spcPct val="125714"/>
              </a:lnSpc>
              <a:spcBef>
                <a:spcPts val="0"/>
              </a:spcBef>
              <a:spcAft>
                <a:spcPts val="0"/>
              </a:spcAft>
              <a:buSzPts val="523"/>
              <a:buNone/>
            </a:pPr>
            <a:r>
              <a:rPr lang="en" sz="898">
                <a:solidFill>
                  <a:srgbClr val="ABB2BF"/>
                </a:solidFill>
                <a:highlight>
                  <a:srgbClr val="282C34"/>
                </a:highlight>
                <a:latin typeface="Courier New"/>
                <a:ea typeface="Courier New"/>
                <a:cs typeface="Courier New"/>
                <a:sym typeface="Courier New"/>
              </a:rPr>
              <a:t>            </a:t>
            </a:r>
            <a:r>
              <a:rPr lang="en" sz="898">
                <a:solidFill>
                  <a:srgbClr val="E06C75"/>
                </a:solidFill>
                <a:highlight>
                  <a:srgbClr val="282C34"/>
                </a:highlight>
                <a:latin typeface="Courier New"/>
                <a:ea typeface="Courier New"/>
                <a:cs typeface="Courier New"/>
                <a:sym typeface="Courier New"/>
              </a:rPr>
              <a:t>cout</a:t>
            </a:r>
            <a:r>
              <a:rPr lang="en" sz="898">
                <a:solidFill>
                  <a:srgbClr val="ABB2BF"/>
                </a:solidFill>
                <a:highlight>
                  <a:srgbClr val="282C34"/>
                </a:highlight>
                <a:latin typeface="Courier New"/>
                <a:ea typeface="Courier New"/>
                <a:cs typeface="Courier New"/>
                <a:sym typeface="Courier New"/>
              </a:rPr>
              <a:t> </a:t>
            </a:r>
            <a:r>
              <a:rPr b="1" lang="en" sz="898">
                <a:solidFill>
                  <a:srgbClr val="61AFEF"/>
                </a:solidFill>
                <a:highlight>
                  <a:srgbClr val="282C34"/>
                </a:highlight>
                <a:latin typeface="Courier New"/>
                <a:ea typeface="Courier New"/>
                <a:cs typeface="Courier New"/>
                <a:sym typeface="Courier New"/>
              </a:rPr>
              <a:t>&lt;&lt;</a:t>
            </a:r>
            <a:r>
              <a:rPr lang="en" sz="898">
                <a:solidFill>
                  <a:srgbClr val="ABB2BF"/>
                </a:solidFill>
                <a:highlight>
                  <a:srgbClr val="282C34"/>
                </a:highlight>
                <a:latin typeface="Courier New"/>
                <a:ea typeface="Courier New"/>
                <a:cs typeface="Courier New"/>
                <a:sym typeface="Courier New"/>
              </a:rPr>
              <a:t> </a:t>
            </a:r>
            <a:r>
              <a:rPr lang="en" sz="898">
                <a:solidFill>
                  <a:srgbClr val="98C379"/>
                </a:solidFill>
                <a:highlight>
                  <a:srgbClr val="282C34"/>
                </a:highlight>
                <a:latin typeface="Courier New"/>
                <a:ea typeface="Courier New"/>
                <a:cs typeface="Courier New"/>
                <a:sym typeface="Courier New"/>
              </a:rPr>
              <a:t>"MASUKAN JUMLAH PESANAN : "</a:t>
            </a:r>
            <a:r>
              <a:rPr lang="en" sz="898">
                <a:solidFill>
                  <a:srgbClr val="ABB2BF"/>
                </a:solidFill>
                <a:highlight>
                  <a:srgbClr val="282C34"/>
                </a:highlight>
                <a:latin typeface="Courier New"/>
                <a:ea typeface="Courier New"/>
                <a:cs typeface="Courier New"/>
                <a:sym typeface="Courier New"/>
              </a:rPr>
              <a:t>;</a:t>
            </a:r>
            <a:endParaRPr sz="898">
              <a:solidFill>
                <a:srgbClr val="ABB2BF"/>
              </a:solidFill>
              <a:highlight>
                <a:srgbClr val="282C34"/>
              </a:highlight>
              <a:latin typeface="Courier New"/>
              <a:ea typeface="Courier New"/>
              <a:cs typeface="Courier New"/>
              <a:sym typeface="Courier New"/>
            </a:endParaRPr>
          </a:p>
          <a:p>
            <a:pPr indent="0" lvl="0" marL="0" rtl="0" algn="l">
              <a:lnSpc>
                <a:spcPct val="125714"/>
              </a:lnSpc>
              <a:spcBef>
                <a:spcPts val="0"/>
              </a:spcBef>
              <a:spcAft>
                <a:spcPts val="0"/>
              </a:spcAft>
              <a:buSzPts val="523"/>
              <a:buNone/>
            </a:pPr>
            <a:r>
              <a:rPr lang="en" sz="898">
                <a:solidFill>
                  <a:srgbClr val="ABB2BF"/>
                </a:solidFill>
                <a:highlight>
                  <a:srgbClr val="282C34"/>
                </a:highlight>
                <a:latin typeface="Courier New"/>
                <a:ea typeface="Courier New"/>
                <a:cs typeface="Courier New"/>
                <a:sym typeface="Courier New"/>
              </a:rPr>
              <a:t>            </a:t>
            </a:r>
            <a:r>
              <a:rPr lang="en" sz="898">
                <a:solidFill>
                  <a:srgbClr val="E06C75"/>
                </a:solidFill>
                <a:highlight>
                  <a:srgbClr val="282C34"/>
                </a:highlight>
                <a:latin typeface="Courier New"/>
                <a:ea typeface="Courier New"/>
                <a:cs typeface="Courier New"/>
                <a:sym typeface="Courier New"/>
              </a:rPr>
              <a:t>cin</a:t>
            </a:r>
            <a:r>
              <a:rPr lang="en" sz="898">
                <a:solidFill>
                  <a:srgbClr val="ABB2BF"/>
                </a:solidFill>
                <a:highlight>
                  <a:srgbClr val="282C34"/>
                </a:highlight>
                <a:latin typeface="Courier New"/>
                <a:ea typeface="Courier New"/>
                <a:cs typeface="Courier New"/>
                <a:sym typeface="Courier New"/>
              </a:rPr>
              <a:t> </a:t>
            </a:r>
            <a:r>
              <a:rPr b="1" lang="en" sz="898">
                <a:solidFill>
                  <a:srgbClr val="61AFEF"/>
                </a:solidFill>
                <a:highlight>
                  <a:srgbClr val="282C34"/>
                </a:highlight>
                <a:latin typeface="Courier New"/>
                <a:ea typeface="Courier New"/>
                <a:cs typeface="Courier New"/>
                <a:sym typeface="Courier New"/>
              </a:rPr>
              <a:t>&gt;&gt;</a:t>
            </a:r>
            <a:r>
              <a:rPr lang="en" sz="898">
                <a:solidFill>
                  <a:srgbClr val="ABB2BF"/>
                </a:solidFill>
                <a:highlight>
                  <a:srgbClr val="282C34"/>
                </a:highlight>
                <a:latin typeface="Courier New"/>
                <a:ea typeface="Courier New"/>
                <a:cs typeface="Courier New"/>
                <a:sym typeface="Courier New"/>
              </a:rPr>
              <a:t> </a:t>
            </a:r>
            <a:r>
              <a:rPr lang="en" sz="898">
                <a:solidFill>
                  <a:srgbClr val="E06C75"/>
                </a:solidFill>
                <a:highlight>
                  <a:srgbClr val="282C34"/>
                </a:highlight>
                <a:latin typeface="Courier New"/>
                <a:ea typeface="Courier New"/>
                <a:cs typeface="Courier New"/>
                <a:sym typeface="Courier New"/>
              </a:rPr>
              <a:t>jmlpesan</a:t>
            </a:r>
            <a:r>
              <a:rPr lang="en" sz="898">
                <a:solidFill>
                  <a:srgbClr val="ABB2BF"/>
                </a:solidFill>
                <a:highlight>
                  <a:srgbClr val="282C34"/>
                </a:highlight>
                <a:latin typeface="Courier New"/>
                <a:ea typeface="Courier New"/>
                <a:cs typeface="Courier New"/>
                <a:sym typeface="Courier New"/>
              </a:rPr>
              <a:t>;</a:t>
            </a:r>
            <a:endParaRPr sz="898">
              <a:solidFill>
                <a:srgbClr val="ABB2BF"/>
              </a:solidFill>
              <a:highlight>
                <a:srgbClr val="282C34"/>
              </a:highlight>
              <a:latin typeface="Courier New"/>
              <a:ea typeface="Courier New"/>
              <a:cs typeface="Courier New"/>
              <a:sym typeface="Courier New"/>
            </a:endParaRPr>
          </a:p>
          <a:p>
            <a:pPr indent="0" lvl="0" marL="0" rtl="0" algn="l">
              <a:lnSpc>
                <a:spcPct val="125714"/>
              </a:lnSpc>
              <a:spcBef>
                <a:spcPts val="0"/>
              </a:spcBef>
              <a:spcAft>
                <a:spcPts val="0"/>
              </a:spcAft>
              <a:buSzPts val="523"/>
              <a:buNone/>
            </a:pPr>
            <a:r>
              <a:rPr lang="en" sz="898">
                <a:solidFill>
                  <a:srgbClr val="ABB2BF"/>
                </a:solidFill>
                <a:highlight>
                  <a:srgbClr val="282C34"/>
                </a:highlight>
                <a:latin typeface="Courier New"/>
                <a:ea typeface="Courier New"/>
                <a:cs typeface="Courier New"/>
                <a:sym typeface="Courier New"/>
              </a:rPr>
              <a:t>            </a:t>
            </a:r>
            <a:r>
              <a:rPr lang="en" sz="898">
                <a:solidFill>
                  <a:srgbClr val="E06C75"/>
                </a:solidFill>
                <a:highlight>
                  <a:srgbClr val="282C34"/>
                </a:highlight>
                <a:latin typeface="Courier New"/>
                <a:ea typeface="Courier New"/>
                <a:cs typeface="Courier New"/>
                <a:sym typeface="Courier New"/>
              </a:rPr>
              <a:t>totaljmlqty</a:t>
            </a:r>
            <a:r>
              <a:rPr lang="en" sz="898">
                <a:solidFill>
                  <a:srgbClr val="ABB2BF"/>
                </a:solidFill>
                <a:highlight>
                  <a:srgbClr val="282C34"/>
                </a:highlight>
                <a:latin typeface="Courier New"/>
                <a:ea typeface="Courier New"/>
                <a:cs typeface="Courier New"/>
                <a:sym typeface="Courier New"/>
              </a:rPr>
              <a:t> </a:t>
            </a:r>
            <a:r>
              <a:rPr lang="en" sz="898">
                <a:solidFill>
                  <a:srgbClr val="C678DD"/>
                </a:solidFill>
                <a:highlight>
                  <a:srgbClr val="282C34"/>
                </a:highlight>
                <a:latin typeface="Courier New"/>
                <a:ea typeface="Courier New"/>
                <a:cs typeface="Courier New"/>
                <a:sym typeface="Courier New"/>
              </a:rPr>
              <a:t>+=</a:t>
            </a:r>
            <a:r>
              <a:rPr lang="en" sz="898">
                <a:solidFill>
                  <a:srgbClr val="ABB2BF"/>
                </a:solidFill>
                <a:highlight>
                  <a:srgbClr val="282C34"/>
                </a:highlight>
                <a:latin typeface="Courier New"/>
                <a:ea typeface="Courier New"/>
                <a:cs typeface="Courier New"/>
                <a:sym typeface="Courier New"/>
              </a:rPr>
              <a:t> </a:t>
            </a:r>
            <a:r>
              <a:rPr lang="en" sz="898">
                <a:solidFill>
                  <a:srgbClr val="E06C75"/>
                </a:solidFill>
                <a:highlight>
                  <a:srgbClr val="282C34"/>
                </a:highlight>
                <a:latin typeface="Courier New"/>
                <a:ea typeface="Courier New"/>
                <a:cs typeface="Courier New"/>
                <a:sym typeface="Courier New"/>
              </a:rPr>
              <a:t>jmlpesan</a:t>
            </a:r>
            <a:r>
              <a:rPr lang="en" sz="898">
                <a:solidFill>
                  <a:srgbClr val="ABB2BF"/>
                </a:solidFill>
                <a:highlight>
                  <a:srgbClr val="282C34"/>
                </a:highlight>
                <a:latin typeface="Courier New"/>
                <a:ea typeface="Courier New"/>
                <a:cs typeface="Courier New"/>
                <a:sym typeface="Courier New"/>
              </a:rPr>
              <a:t>;</a:t>
            </a:r>
            <a:endParaRPr sz="898">
              <a:solidFill>
                <a:srgbClr val="ABB2BF"/>
              </a:solidFill>
              <a:highlight>
                <a:srgbClr val="282C34"/>
              </a:highlight>
              <a:latin typeface="Courier New"/>
              <a:ea typeface="Courier New"/>
              <a:cs typeface="Courier New"/>
              <a:sym typeface="Courier New"/>
            </a:endParaRPr>
          </a:p>
          <a:p>
            <a:pPr indent="0" lvl="0" marL="0" rtl="0" algn="l">
              <a:lnSpc>
                <a:spcPct val="125714"/>
              </a:lnSpc>
              <a:spcBef>
                <a:spcPts val="0"/>
              </a:spcBef>
              <a:spcAft>
                <a:spcPts val="0"/>
              </a:spcAft>
              <a:buSzPts val="523"/>
              <a:buNone/>
            </a:pPr>
            <a:r>
              <a:rPr lang="en" sz="898">
                <a:solidFill>
                  <a:srgbClr val="7F848E"/>
                </a:solidFill>
                <a:highlight>
                  <a:srgbClr val="282C34"/>
                </a:highlight>
                <a:latin typeface="Courier New"/>
                <a:ea typeface="Courier New"/>
                <a:cs typeface="Courier New"/>
                <a:sym typeface="Courier New"/>
              </a:rPr>
              <a:t>            // MENYIMPAN NAMA BARANG YANG DI PESAN</a:t>
            </a:r>
            <a:endParaRPr sz="898">
              <a:solidFill>
                <a:srgbClr val="7F848E"/>
              </a:solidFill>
              <a:highlight>
                <a:srgbClr val="282C34"/>
              </a:highlight>
              <a:latin typeface="Courier New"/>
              <a:ea typeface="Courier New"/>
              <a:cs typeface="Courier New"/>
              <a:sym typeface="Courier New"/>
            </a:endParaRPr>
          </a:p>
          <a:p>
            <a:pPr indent="0" lvl="0" marL="0" rtl="0" algn="l">
              <a:lnSpc>
                <a:spcPct val="125714"/>
              </a:lnSpc>
              <a:spcBef>
                <a:spcPts val="0"/>
              </a:spcBef>
              <a:spcAft>
                <a:spcPts val="0"/>
              </a:spcAft>
              <a:buSzPts val="523"/>
              <a:buNone/>
            </a:pPr>
            <a:r>
              <a:rPr lang="en" sz="898">
                <a:solidFill>
                  <a:srgbClr val="ABB2BF"/>
                </a:solidFill>
                <a:highlight>
                  <a:srgbClr val="282C34"/>
                </a:highlight>
                <a:latin typeface="Courier New"/>
                <a:ea typeface="Courier New"/>
                <a:cs typeface="Courier New"/>
                <a:sym typeface="Courier New"/>
              </a:rPr>
              <a:t>            </a:t>
            </a:r>
            <a:r>
              <a:rPr lang="en" sz="898">
                <a:solidFill>
                  <a:srgbClr val="E06C75"/>
                </a:solidFill>
                <a:highlight>
                  <a:srgbClr val="282C34"/>
                </a:highlight>
                <a:latin typeface="Courier New"/>
                <a:ea typeface="Courier New"/>
                <a:cs typeface="Courier New"/>
                <a:sym typeface="Courier New"/>
              </a:rPr>
              <a:t>arrayBarang</a:t>
            </a:r>
            <a:r>
              <a:rPr lang="en" sz="898">
                <a:solidFill>
                  <a:srgbClr val="ABB2BF"/>
                </a:solidFill>
                <a:highlight>
                  <a:srgbClr val="282C34"/>
                </a:highlight>
                <a:latin typeface="Courier New"/>
                <a:ea typeface="Courier New"/>
                <a:cs typeface="Courier New"/>
                <a:sym typeface="Courier New"/>
              </a:rPr>
              <a:t>[</a:t>
            </a:r>
            <a:r>
              <a:rPr lang="en" sz="898">
                <a:solidFill>
                  <a:srgbClr val="E06C75"/>
                </a:solidFill>
                <a:highlight>
                  <a:srgbClr val="282C34"/>
                </a:highlight>
                <a:latin typeface="Courier New"/>
                <a:ea typeface="Courier New"/>
                <a:cs typeface="Courier New"/>
                <a:sym typeface="Courier New"/>
              </a:rPr>
              <a:t>jmlBarang</a:t>
            </a:r>
            <a:r>
              <a:rPr lang="en" sz="898">
                <a:solidFill>
                  <a:srgbClr val="ABB2BF"/>
                </a:solidFill>
                <a:highlight>
                  <a:srgbClr val="282C34"/>
                </a:highlight>
                <a:latin typeface="Courier New"/>
                <a:ea typeface="Courier New"/>
                <a:cs typeface="Courier New"/>
                <a:sym typeface="Courier New"/>
              </a:rPr>
              <a:t>] </a:t>
            </a:r>
            <a:r>
              <a:rPr b="1" lang="en" sz="898">
                <a:solidFill>
                  <a:srgbClr val="61AFEF"/>
                </a:solidFill>
                <a:highlight>
                  <a:srgbClr val="282C34"/>
                </a:highlight>
                <a:latin typeface="Courier New"/>
                <a:ea typeface="Courier New"/>
                <a:cs typeface="Courier New"/>
                <a:sym typeface="Courier New"/>
              </a:rPr>
              <a:t>=</a:t>
            </a:r>
            <a:r>
              <a:rPr lang="en" sz="898">
                <a:solidFill>
                  <a:srgbClr val="ABB2BF"/>
                </a:solidFill>
                <a:highlight>
                  <a:srgbClr val="282C34"/>
                </a:highlight>
                <a:latin typeface="Courier New"/>
                <a:ea typeface="Courier New"/>
                <a:cs typeface="Courier New"/>
                <a:sym typeface="Courier New"/>
              </a:rPr>
              <a:t> </a:t>
            </a:r>
            <a:r>
              <a:rPr lang="en" sz="898">
                <a:solidFill>
                  <a:srgbClr val="98C379"/>
                </a:solidFill>
                <a:highlight>
                  <a:srgbClr val="282C34"/>
                </a:highlight>
                <a:latin typeface="Courier New"/>
                <a:ea typeface="Courier New"/>
                <a:cs typeface="Courier New"/>
                <a:sym typeface="Courier New"/>
              </a:rPr>
              <a:t>"Mesin Spraygun RP 1500000"</a:t>
            </a:r>
            <a:r>
              <a:rPr lang="en" sz="898">
                <a:solidFill>
                  <a:srgbClr val="ABB2BF"/>
                </a:solidFill>
                <a:highlight>
                  <a:srgbClr val="282C34"/>
                </a:highlight>
                <a:latin typeface="Courier New"/>
                <a:ea typeface="Courier New"/>
                <a:cs typeface="Courier New"/>
                <a:sym typeface="Courier New"/>
              </a:rPr>
              <a:t>;</a:t>
            </a:r>
            <a:endParaRPr sz="898">
              <a:solidFill>
                <a:srgbClr val="ABB2BF"/>
              </a:solidFill>
              <a:highlight>
                <a:srgbClr val="282C34"/>
              </a:highlight>
              <a:latin typeface="Courier New"/>
              <a:ea typeface="Courier New"/>
              <a:cs typeface="Courier New"/>
              <a:sym typeface="Courier New"/>
            </a:endParaRPr>
          </a:p>
          <a:p>
            <a:pPr indent="0" lvl="0" marL="0" rtl="0" algn="l">
              <a:lnSpc>
                <a:spcPct val="125714"/>
              </a:lnSpc>
              <a:spcBef>
                <a:spcPts val="0"/>
              </a:spcBef>
              <a:spcAft>
                <a:spcPts val="0"/>
              </a:spcAft>
              <a:buSzPts val="523"/>
              <a:buNone/>
            </a:pPr>
            <a:r>
              <a:rPr lang="en" sz="898">
                <a:solidFill>
                  <a:srgbClr val="7F848E"/>
                </a:solidFill>
                <a:highlight>
                  <a:srgbClr val="282C34"/>
                </a:highlight>
                <a:latin typeface="Courier New"/>
                <a:ea typeface="Courier New"/>
                <a:cs typeface="Courier New"/>
                <a:sym typeface="Courier New"/>
              </a:rPr>
              <a:t>            //MENYIMPAH BANYAK PESANAN</a:t>
            </a:r>
            <a:endParaRPr sz="898">
              <a:solidFill>
                <a:srgbClr val="7F848E"/>
              </a:solidFill>
              <a:highlight>
                <a:srgbClr val="282C34"/>
              </a:highlight>
              <a:latin typeface="Courier New"/>
              <a:ea typeface="Courier New"/>
              <a:cs typeface="Courier New"/>
              <a:sym typeface="Courier New"/>
            </a:endParaRPr>
          </a:p>
          <a:p>
            <a:pPr indent="0" lvl="0" marL="0" rtl="0" algn="l">
              <a:lnSpc>
                <a:spcPct val="125714"/>
              </a:lnSpc>
              <a:spcBef>
                <a:spcPts val="0"/>
              </a:spcBef>
              <a:spcAft>
                <a:spcPts val="0"/>
              </a:spcAft>
              <a:buSzPts val="523"/>
              <a:buNone/>
            </a:pPr>
            <a:r>
              <a:rPr lang="en" sz="898">
                <a:solidFill>
                  <a:srgbClr val="ABB2BF"/>
                </a:solidFill>
                <a:highlight>
                  <a:srgbClr val="282C34"/>
                </a:highlight>
                <a:latin typeface="Courier New"/>
                <a:ea typeface="Courier New"/>
                <a:cs typeface="Courier New"/>
                <a:sym typeface="Courier New"/>
              </a:rPr>
              <a:t>            </a:t>
            </a:r>
            <a:r>
              <a:rPr lang="en" sz="898">
                <a:solidFill>
                  <a:srgbClr val="E06C75"/>
                </a:solidFill>
                <a:highlight>
                  <a:srgbClr val="282C34"/>
                </a:highlight>
                <a:latin typeface="Courier New"/>
                <a:ea typeface="Courier New"/>
                <a:cs typeface="Courier New"/>
                <a:sym typeface="Courier New"/>
              </a:rPr>
              <a:t>totalHarga</a:t>
            </a:r>
            <a:r>
              <a:rPr lang="en" sz="898">
                <a:solidFill>
                  <a:srgbClr val="ABB2BF"/>
                </a:solidFill>
                <a:highlight>
                  <a:srgbClr val="282C34"/>
                </a:highlight>
                <a:latin typeface="Courier New"/>
                <a:ea typeface="Courier New"/>
                <a:cs typeface="Courier New"/>
                <a:sym typeface="Courier New"/>
              </a:rPr>
              <a:t> </a:t>
            </a:r>
            <a:r>
              <a:rPr lang="en" sz="898">
                <a:solidFill>
                  <a:srgbClr val="C678DD"/>
                </a:solidFill>
                <a:highlight>
                  <a:srgbClr val="282C34"/>
                </a:highlight>
                <a:latin typeface="Courier New"/>
                <a:ea typeface="Courier New"/>
                <a:cs typeface="Courier New"/>
                <a:sym typeface="Courier New"/>
              </a:rPr>
              <a:t>+=</a:t>
            </a:r>
            <a:r>
              <a:rPr lang="en" sz="898">
                <a:solidFill>
                  <a:srgbClr val="ABB2BF"/>
                </a:solidFill>
                <a:highlight>
                  <a:srgbClr val="282C34"/>
                </a:highlight>
                <a:latin typeface="Courier New"/>
                <a:ea typeface="Courier New"/>
                <a:cs typeface="Courier New"/>
                <a:sym typeface="Courier New"/>
              </a:rPr>
              <a:t> </a:t>
            </a:r>
            <a:r>
              <a:rPr lang="en" sz="898">
                <a:solidFill>
                  <a:srgbClr val="D19A66"/>
                </a:solidFill>
                <a:highlight>
                  <a:srgbClr val="282C34"/>
                </a:highlight>
                <a:latin typeface="Courier New"/>
                <a:ea typeface="Courier New"/>
                <a:cs typeface="Courier New"/>
                <a:sym typeface="Courier New"/>
              </a:rPr>
              <a:t>1500000</a:t>
            </a:r>
            <a:r>
              <a:rPr lang="en" sz="898">
                <a:solidFill>
                  <a:srgbClr val="ABB2BF"/>
                </a:solidFill>
                <a:highlight>
                  <a:srgbClr val="282C34"/>
                </a:highlight>
                <a:latin typeface="Courier New"/>
                <a:ea typeface="Courier New"/>
                <a:cs typeface="Courier New"/>
                <a:sym typeface="Courier New"/>
              </a:rPr>
              <a:t> </a:t>
            </a:r>
            <a:r>
              <a:rPr lang="en" sz="898">
                <a:solidFill>
                  <a:srgbClr val="56B6C2"/>
                </a:solidFill>
                <a:highlight>
                  <a:srgbClr val="282C34"/>
                </a:highlight>
                <a:latin typeface="Courier New"/>
                <a:ea typeface="Courier New"/>
                <a:cs typeface="Courier New"/>
                <a:sym typeface="Courier New"/>
              </a:rPr>
              <a:t>*</a:t>
            </a:r>
            <a:r>
              <a:rPr lang="en" sz="898">
                <a:solidFill>
                  <a:srgbClr val="ABB2BF"/>
                </a:solidFill>
                <a:highlight>
                  <a:srgbClr val="282C34"/>
                </a:highlight>
                <a:latin typeface="Courier New"/>
                <a:ea typeface="Courier New"/>
                <a:cs typeface="Courier New"/>
                <a:sym typeface="Courier New"/>
              </a:rPr>
              <a:t> </a:t>
            </a:r>
            <a:r>
              <a:rPr lang="en" sz="898">
                <a:solidFill>
                  <a:srgbClr val="E06C75"/>
                </a:solidFill>
                <a:highlight>
                  <a:srgbClr val="282C34"/>
                </a:highlight>
                <a:latin typeface="Courier New"/>
                <a:ea typeface="Courier New"/>
                <a:cs typeface="Courier New"/>
                <a:sym typeface="Courier New"/>
              </a:rPr>
              <a:t>jmlpesan</a:t>
            </a:r>
            <a:r>
              <a:rPr lang="en" sz="898">
                <a:solidFill>
                  <a:srgbClr val="ABB2BF"/>
                </a:solidFill>
                <a:highlight>
                  <a:srgbClr val="282C34"/>
                </a:highlight>
                <a:latin typeface="Courier New"/>
                <a:ea typeface="Courier New"/>
                <a:cs typeface="Courier New"/>
                <a:sym typeface="Courier New"/>
              </a:rPr>
              <a:t>;</a:t>
            </a:r>
            <a:endParaRPr sz="898">
              <a:solidFill>
                <a:srgbClr val="ABB2BF"/>
              </a:solidFill>
              <a:highlight>
                <a:srgbClr val="282C34"/>
              </a:highlight>
              <a:latin typeface="Courier New"/>
              <a:ea typeface="Courier New"/>
              <a:cs typeface="Courier New"/>
              <a:sym typeface="Courier New"/>
            </a:endParaRPr>
          </a:p>
          <a:p>
            <a:pPr indent="0" lvl="0" marL="0" rtl="0" algn="l">
              <a:lnSpc>
                <a:spcPct val="125714"/>
              </a:lnSpc>
              <a:spcBef>
                <a:spcPts val="0"/>
              </a:spcBef>
              <a:spcAft>
                <a:spcPts val="0"/>
              </a:spcAft>
              <a:buSzPts val="523"/>
              <a:buNone/>
            </a:pPr>
            <a:r>
              <a:rPr lang="en" sz="898">
                <a:solidFill>
                  <a:srgbClr val="7F848E"/>
                </a:solidFill>
                <a:highlight>
                  <a:srgbClr val="282C34"/>
                </a:highlight>
                <a:latin typeface="Courier New"/>
                <a:ea typeface="Courier New"/>
                <a:cs typeface="Courier New"/>
                <a:sym typeface="Courier New"/>
              </a:rPr>
              <a:t>            //MENAMBAHKAN TOTAL HARGA</a:t>
            </a:r>
            <a:endParaRPr sz="898">
              <a:solidFill>
                <a:srgbClr val="7F848E"/>
              </a:solidFill>
              <a:highlight>
                <a:srgbClr val="282C34"/>
              </a:highlight>
              <a:latin typeface="Courier New"/>
              <a:ea typeface="Courier New"/>
              <a:cs typeface="Courier New"/>
              <a:sym typeface="Courier New"/>
            </a:endParaRPr>
          </a:p>
          <a:p>
            <a:pPr indent="0" lvl="0" marL="0" rtl="0" algn="l">
              <a:lnSpc>
                <a:spcPct val="125714"/>
              </a:lnSpc>
              <a:spcBef>
                <a:spcPts val="0"/>
              </a:spcBef>
              <a:spcAft>
                <a:spcPts val="0"/>
              </a:spcAft>
              <a:buSzPts val="523"/>
              <a:buNone/>
            </a:pPr>
            <a:r>
              <a:rPr lang="en" sz="898">
                <a:solidFill>
                  <a:srgbClr val="ABB2BF"/>
                </a:solidFill>
                <a:highlight>
                  <a:srgbClr val="282C34"/>
                </a:highlight>
                <a:latin typeface="Courier New"/>
                <a:ea typeface="Courier New"/>
                <a:cs typeface="Courier New"/>
                <a:sym typeface="Courier New"/>
              </a:rPr>
              <a:t>            </a:t>
            </a:r>
            <a:r>
              <a:rPr lang="en" sz="898">
                <a:solidFill>
                  <a:srgbClr val="E06C75"/>
                </a:solidFill>
                <a:highlight>
                  <a:srgbClr val="282C34"/>
                </a:highlight>
                <a:latin typeface="Courier New"/>
                <a:ea typeface="Courier New"/>
                <a:cs typeface="Courier New"/>
                <a:sym typeface="Courier New"/>
              </a:rPr>
              <a:t>arrayPesanan</a:t>
            </a:r>
            <a:r>
              <a:rPr lang="en" sz="898">
                <a:solidFill>
                  <a:srgbClr val="ABB2BF"/>
                </a:solidFill>
                <a:highlight>
                  <a:srgbClr val="282C34"/>
                </a:highlight>
                <a:latin typeface="Courier New"/>
                <a:ea typeface="Courier New"/>
                <a:cs typeface="Courier New"/>
                <a:sym typeface="Courier New"/>
              </a:rPr>
              <a:t>[</a:t>
            </a:r>
            <a:r>
              <a:rPr lang="en" sz="898">
                <a:solidFill>
                  <a:srgbClr val="E06C75"/>
                </a:solidFill>
                <a:highlight>
                  <a:srgbClr val="282C34"/>
                </a:highlight>
                <a:latin typeface="Courier New"/>
                <a:ea typeface="Courier New"/>
                <a:cs typeface="Courier New"/>
                <a:sym typeface="Courier New"/>
              </a:rPr>
              <a:t>jmlBarang</a:t>
            </a:r>
            <a:r>
              <a:rPr lang="en" sz="898">
                <a:solidFill>
                  <a:srgbClr val="ABB2BF"/>
                </a:solidFill>
                <a:highlight>
                  <a:srgbClr val="282C34"/>
                </a:highlight>
                <a:latin typeface="Courier New"/>
                <a:ea typeface="Courier New"/>
                <a:cs typeface="Courier New"/>
                <a:sym typeface="Courier New"/>
              </a:rPr>
              <a:t>] </a:t>
            </a:r>
            <a:r>
              <a:rPr lang="en" sz="898">
                <a:solidFill>
                  <a:srgbClr val="C678DD"/>
                </a:solidFill>
                <a:highlight>
                  <a:srgbClr val="282C34"/>
                </a:highlight>
                <a:latin typeface="Courier New"/>
                <a:ea typeface="Courier New"/>
                <a:cs typeface="Courier New"/>
                <a:sym typeface="Courier New"/>
              </a:rPr>
              <a:t>=</a:t>
            </a:r>
            <a:r>
              <a:rPr lang="en" sz="898">
                <a:solidFill>
                  <a:srgbClr val="ABB2BF"/>
                </a:solidFill>
                <a:highlight>
                  <a:srgbClr val="282C34"/>
                </a:highlight>
                <a:latin typeface="Courier New"/>
                <a:ea typeface="Courier New"/>
                <a:cs typeface="Courier New"/>
                <a:sym typeface="Courier New"/>
              </a:rPr>
              <a:t> </a:t>
            </a:r>
            <a:r>
              <a:rPr lang="en" sz="898">
                <a:solidFill>
                  <a:srgbClr val="E06C75"/>
                </a:solidFill>
                <a:highlight>
                  <a:srgbClr val="282C34"/>
                </a:highlight>
                <a:latin typeface="Courier New"/>
                <a:ea typeface="Courier New"/>
                <a:cs typeface="Courier New"/>
                <a:sym typeface="Courier New"/>
              </a:rPr>
              <a:t>jmlpesan</a:t>
            </a:r>
            <a:r>
              <a:rPr lang="en" sz="898">
                <a:solidFill>
                  <a:srgbClr val="ABB2BF"/>
                </a:solidFill>
                <a:highlight>
                  <a:srgbClr val="282C34"/>
                </a:highlight>
                <a:latin typeface="Courier New"/>
                <a:ea typeface="Courier New"/>
                <a:cs typeface="Courier New"/>
                <a:sym typeface="Courier New"/>
              </a:rPr>
              <a:t>;</a:t>
            </a:r>
            <a:endParaRPr sz="898">
              <a:solidFill>
                <a:srgbClr val="ABB2BF"/>
              </a:solidFill>
              <a:highlight>
                <a:srgbClr val="282C34"/>
              </a:highlight>
              <a:latin typeface="Courier New"/>
              <a:ea typeface="Courier New"/>
              <a:cs typeface="Courier New"/>
              <a:sym typeface="Courier New"/>
            </a:endParaRPr>
          </a:p>
          <a:p>
            <a:pPr indent="0" lvl="0" marL="0" rtl="0" algn="l">
              <a:lnSpc>
                <a:spcPct val="125714"/>
              </a:lnSpc>
              <a:spcBef>
                <a:spcPts val="0"/>
              </a:spcBef>
              <a:spcAft>
                <a:spcPts val="0"/>
              </a:spcAft>
              <a:buSzPts val="523"/>
              <a:buNone/>
            </a:pPr>
            <a:r>
              <a:rPr lang="en" sz="898">
                <a:solidFill>
                  <a:srgbClr val="ABB2BF"/>
                </a:solidFill>
                <a:highlight>
                  <a:srgbClr val="282C34"/>
                </a:highlight>
                <a:latin typeface="Courier New"/>
                <a:ea typeface="Courier New"/>
                <a:cs typeface="Courier New"/>
                <a:sym typeface="Courier New"/>
              </a:rPr>
              <a:t>        }</a:t>
            </a:r>
            <a:endParaRPr sz="898">
              <a:solidFill>
                <a:srgbClr val="ABB2BF"/>
              </a:solidFill>
              <a:highlight>
                <a:srgbClr val="282C34"/>
              </a:highlight>
              <a:latin typeface="Courier New"/>
              <a:ea typeface="Courier New"/>
              <a:cs typeface="Courier New"/>
              <a:sym typeface="Courier New"/>
            </a:endParaRPr>
          </a:p>
          <a:p>
            <a:pPr indent="0" lvl="0" marL="0" rtl="0" algn="l">
              <a:lnSpc>
                <a:spcPct val="105000"/>
              </a:lnSpc>
              <a:spcBef>
                <a:spcPts val="0"/>
              </a:spcBef>
              <a:spcAft>
                <a:spcPts val="1200"/>
              </a:spcAft>
              <a:buSzPts val="523"/>
              <a:buNone/>
            </a:pPr>
            <a:r>
              <a:t/>
            </a:r>
            <a:endParaRPr sz="617"/>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6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Kode di atas berfungsi sebagai logika  jika pilihan  == 5</a:t>
            </a:r>
            <a:endParaRPr/>
          </a:p>
          <a:p>
            <a:pPr indent="-311150" lvl="0" marL="457200" rtl="0" algn="l">
              <a:spcBef>
                <a:spcPts val="0"/>
              </a:spcBef>
              <a:spcAft>
                <a:spcPts val="0"/>
              </a:spcAft>
              <a:buSzPts val="1300"/>
              <a:buChar char="●"/>
            </a:pPr>
            <a:r>
              <a:rPr lang="en"/>
              <a:t>jumBarang akan di tambahkan 1</a:t>
            </a:r>
            <a:endParaRPr/>
          </a:p>
          <a:p>
            <a:pPr indent="-311150" lvl="0" marL="457200" rtl="0" algn="l">
              <a:spcBef>
                <a:spcPts val="0"/>
              </a:spcBef>
              <a:spcAft>
                <a:spcPts val="0"/>
              </a:spcAft>
              <a:buSzPts val="1300"/>
              <a:buChar char="●"/>
            </a:pPr>
            <a:r>
              <a:rPr lang="en"/>
              <a:t>Menambakan Nama Barang ke arrayBarang</a:t>
            </a:r>
            <a:endParaRPr/>
          </a:p>
          <a:p>
            <a:pPr indent="-311150" lvl="0" marL="457200" rtl="0" algn="l">
              <a:spcBef>
                <a:spcPts val="0"/>
              </a:spcBef>
              <a:spcAft>
                <a:spcPts val="0"/>
              </a:spcAft>
              <a:buSzPts val="1300"/>
              <a:buChar char="●"/>
            </a:pPr>
            <a:r>
              <a:rPr lang="en"/>
              <a:t>Menampilkan output jumlah pesanan</a:t>
            </a:r>
            <a:endParaRPr/>
          </a:p>
          <a:p>
            <a:pPr indent="-311150" lvl="0" marL="457200" rtl="0" algn="l">
              <a:spcBef>
                <a:spcPts val="0"/>
              </a:spcBef>
              <a:spcAft>
                <a:spcPts val="0"/>
              </a:spcAft>
              <a:buSzPts val="1300"/>
              <a:buChar char="●"/>
            </a:pPr>
            <a:r>
              <a:rPr lang="en"/>
              <a:t>Menyimpan input jmlpesan</a:t>
            </a:r>
            <a:endParaRPr/>
          </a:p>
          <a:p>
            <a:pPr indent="-311150" lvl="0" marL="457200" rtl="0" algn="l">
              <a:spcBef>
                <a:spcPts val="0"/>
              </a:spcBef>
              <a:spcAft>
                <a:spcPts val="0"/>
              </a:spcAft>
              <a:buSzPts val="1300"/>
              <a:buChar char="●"/>
            </a:pPr>
            <a:r>
              <a:rPr lang="en"/>
              <a:t>Menambahkan totaljmlqty</a:t>
            </a:r>
            <a:endParaRPr/>
          </a:p>
          <a:p>
            <a:pPr indent="-311150" lvl="0" marL="457200" rtl="0" algn="l">
              <a:spcBef>
                <a:spcPts val="0"/>
              </a:spcBef>
              <a:spcAft>
                <a:spcPts val="0"/>
              </a:spcAft>
              <a:buSzPts val="1300"/>
              <a:buChar char="●"/>
            </a:pPr>
            <a:r>
              <a:rPr lang="en"/>
              <a:t>Menyimpan  banyak pesanan ke arrayPesanan</a:t>
            </a:r>
            <a:endParaRPr/>
          </a:p>
          <a:p>
            <a:pPr indent="-311150" lvl="0" marL="457200" rtl="0" algn="l">
              <a:spcBef>
                <a:spcPts val="0"/>
              </a:spcBef>
              <a:spcAft>
                <a:spcPts val="0"/>
              </a:spcAft>
              <a:buSzPts val="1300"/>
              <a:buChar char="●"/>
            </a:pPr>
            <a:r>
              <a:rPr lang="en"/>
              <a:t>Menambahkan Total Harga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6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Looping Do While</a:t>
            </a:r>
            <a:endParaRPr/>
          </a:p>
        </p:txBody>
      </p:sp>
      <p:sp>
        <p:nvSpPr>
          <p:cNvPr id="382" name="Google Shape;382;p6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lnSpc>
                <a:spcPct val="135714"/>
              </a:lnSpc>
              <a:spcBef>
                <a:spcPts val="0"/>
              </a:spcBef>
              <a:spcAft>
                <a:spcPts val="0"/>
              </a:spcAft>
              <a:buNone/>
            </a:pPr>
            <a:r>
              <a:rPr lang="en" sz="1350">
                <a:solidFill>
                  <a:srgbClr val="ABB2BF"/>
                </a:solidFill>
                <a:highlight>
                  <a:srgbClr val="282C34"/>
                </a:highlight>
                <a:latin typeface="Courier New"/>
                <a:ea typeface="Courier New"/>
                <a:cs typeface="Courier New"/>
                <a:sym typeface="Courier New"/>
              </a:rPr>
              <a:t>  </a:t>
            </a:r>
            <a:r>
              <a:rPr lang="en" sz="1350">
                <a:solidFill>
                  <a:srgbClr val="E06C75"/>
                </a:solidFill>
                <a:highlight>
                  <a:srgbClr val="282C34"/>
                </a:highlight>
                <a:latin typeface="Courier New"/>
                <a:ea typeface="Courier New"/>
                <a:cs typeface="Courier New"/>
                <a:sym typeface="Courier New"/>
              </a:rPr>
              <a:t>cout</a:t>
            </a:r>
            <a:r>
              <a:rPr lang="en" sz="1350">
                <a:solidFill>
                  <a:srgbClr val="ABB2BF"/>
                </a:solidFill>
                <a:highlight>
                  <a:srgbClr val="282C34"/>
                </a:highlight>
                <a:latin typeface="Courier New"/>
                <a:ea typeface="Courier New"/>
                <a:cs typeface="Courier New"/>
                <a:sym typeface="Courier New"/>
              </a:rPr>
              <a:t> </a:t>
            </a:r>
            <a:r>
              <a:rPr b="1" lang="en" sz="1350">
                <a:solidFill>
                  <a:srgbClr val="61AFEF"/>
                </a:solidFill>
                <a:highlight>
                  <a:srgbClr val="282C34"/>
                </a:highlight>
                <a:latin typeface="Courier New"/>
                <a:ea typeface="Courier New"/>
                <a:cs typeface="Courier New"/>
                <a:sym typeface="Courier New"/>
              </a:rPr>
              <a:t>&lt;&lt;</a:t>
            </a:r>
            <a:r>
              <a:rPr lang="en" sz="1350">
                <a:solidFill>
                  <a:srgbClr val="ABB2BF"/>
                </a:solidFill>
                <a:highlight>
                  <a:srgbClr val="282C34"/>
                </a:highlight>
                <a:latin typeface="Courier New"/>
                <a:ea typeface="Courier New"/>
                <a:cs typeface="Courier New"/>
                <a:sym typeface="Courier New"/>
              </a:rPr>
              <a:t> </a:t>
            </a:r>
            <a:r>
              <a:rPr lang="en" sz="1350">
                <a:solidFill>
                  <a:srgbClr val="98C379"/>
                </a:solidFill>
                <a:highlight>
                  <a:srgbClr val="282C34"/>
                </a:highlight>
                <a:latin typeface="Courier New"/>
                <a:ea typeface="Courier New"/>
                <a:cs typeface="Courier New"/>
                <a:sym typeface="Courier New"/>
              </a:rPr>
              <a:t>"APAKAH KAMU INGIN BELANJA LAGI ? Y/N =&gt; "</a:t>
            </a:r>
            <a:r>
              <a:rPr lang="en" sz="1350">
                <a:solidFill>
                  <a:srgbClr val="ABB2BF"/>
                </a:solidFill>
                <a:highlight>
                  <a:srgbClr val="282C34"/>
                </a:highlight>
                <a:latin typeface="Courier New"/>
                <a:ea typeface="Courier New"/>
                <a:cs typeface="Courier New"/>
                <a:sym typeface="Courier New"/>
              </a:rPr>
              <a:t>;</a:t>
            </a:r>
            <a:endParaRPr sz="1350">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ABB2BF"/>
                </a:solidFill>
                <a:highlight>
                  <a:srgbClr val="282C34"/>
                </a:highlight>
                <a:latin typeface="Courier New"/>
                <a:ea typeface="Courier New"/>
                <a:cs typeface="Courier New"/>
                <a:sym typeface="Courier New"/>
              </a:rPr>
              <a:t>        </a:t>
            </a:r>
            <a:r>
              <a:rPr lang="en" sz="1350">
                <a:solidFill>
                  <a:srgbClr val="E06C75"/>
                </a:solidFill>
                <a:highlight>
                  <a:srgbClr val="282C34"/>
                </a:highlight>
                <a:latin typeface="Courier New"/>
                <a:ea typeface="Courier New"/>
                <a:cs typeface="Courier New"/>
                <a:sym typeface="Courier New"/>
              </a:rPr>
              <a:t>cin</a:t>
            </a:r>
            <a:r>
              <a:rPr lang="en" sz="1350">
                <a:solidFill>
                  <a:srgbClr val="ABB2BF"/>
                </a:solidFill>
                <a:highlight>
                  <a:srgbClr val="282C34"/>
                </a:highlight>
                <a:latin typeface="Courier New"/>
                <a:ea typeface="Courier New"/>
                <a:cs typeface="Courier New"/>
                <a:sym typeface="Courier New"/>
              </a:rPr>
              <a:t> </a:t>
            </a:r>
            <a:r>
              <a:rPr b="1" lang="en" sz="1350">
                <a:solidFill>
                  <a:srgbClr val="61AFEF"/>
                </a:solidFill>
                <a:highlight>
                  <a:srgbClr val="282C34"/>
                </a:highlight>
                <a:latin typeface="Courier New"/>
                <a:ea typeface="Courier New"/>
                <a:cs typeface="Courier New"/>
                <a:sym typeface="Courier New"/>
              </a:rPr>
              <a:t>&gt;&gt;</a:t>
            </a:r>
            <a:r>
              <a:rPr lang="en" sz="1350">
                <a:solidFill>
                  <a:srgbClr val="ABB2BF"/>
                </a:solidFill>
                <a:highlight>
                  <a:srgbClr val="282C34"/>
                </a:highlight>
                <a:latin typeface="Courier New"/>
                <a:ea typeface="Courier New"/>
                <a:cs typeface="Courier New"/>
                <a:sym typeface="Courier New"/>
              </a:rPr>
              <a:t> </a:t>
            </a:r>
            <a:r>
              <a:rPr lang="en" sz="1350">
                <a:solidFill>
                  <a:srgbClr val="E06C75"/>
                </a:solidFill>
                <a:highlight>
                  <a:srgbClr val="282C34"/>
                </a:highlight>
                <a:latin typeface="Courier New"/>
                <a:ea typeface="Courier New"/>
                <a:cs typeface="Courier New"/>
                <a:sym typeface="Courier New"/>
              </a:rPr>
              <a:t>lanjut</a:t>
            </a:r>
            <a:r>
              <a:rPr lang="en" sz="1350">
                <a:solidFill>
                  <a:srgbClr val="ABB2BF"/>
                </a:solidFill>
                <a:highlight>
                  <a:srgbClr val="282C34"/>
                </a:highlight>
                <a:latin typeface="Courier New"/>
                <a:ea typeface="Courier New"/>
                <a:cs typeface="Courier New"/>
                <a:sym typeface="Courier New"/>
              </a:rPr>
              <a:t>;</a:t>
            </a:r>
            <a:endParaRPr sz="1350">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ABB2BF"/>
                </a:solidFill>
                <a:highlight>
                  <a:srgbClr val="282C34"/>
                </a:highlight>
                <a:latin typeface="Courier New"/>
                <a:ea typeface="Courier New"/>
                <a:cs typeface="Courier New"/>
                <a:sym typeface="Courier New"/>
              </a:rPr>
              <a:t>    }</a:t>
            </a:r>
            <a:r>
              <a:rPr lang="en" sz="1350">
                <a:solidFill>
                  <a:srgbClr val="C678DD"/>
                </a:solidFill>
                <a:highlight>
                  <a:srgbClr val="282C34"/>
                </a:highlight>
                <a:latin typeface="Courier New"/>
                <a:ea typeface="Courier New"/>
                <a:cs typeface="Courier New"/>
                <a:sym typeface="Courier New"/>
              </a:rPr>
              <a:t>while</a:t>
            </a:r>
            <a:r>
              <a:rPr lang="en" sz="1350">
                <a:solidFill>
                  <a:srgbClr val="ABB2BF"/>
                </a:solidFill>
                <a:highlight>
                  <a:srgbClr val="282C34"/>
                </a:highlight>
                <a:latin typeface="Courier New"/>
                <a:ea typeface="Courier New"/>
                <a:cs typeface="Courier New"/>
                <a:sym typeface="Courier New"/>
              </a:rPr>
              <a:t> (</a:t>
            </a:r>
            <a:r>
              <a:rPr lang="en" sz="1350">
                <a:solidFill>
                  <a:srgbClr val="E06C75"/>
                </a:solidFill>
                <a:highlight>
                  <a:srgbClr val="282C34"/>
                </a:highlight>
                <a:latin typeface="Courier New"/>
                <a:ea typeface="Courier New"/>
                <a:cs typeface="Courier New"/>
                <a:sym typeface="Courier New"/>
              </a:rPr>
              <a:t>lanjut</a:t>
            </a:r>
            <a:r>
              <a:rPr lang="en" sz="1350">
                <a:solidFill>
                  <a:srgbClr val="ABB2BF"/>
                </a:solidFill>
                <a:highlight>
                  <a:srgbClr val="282C34"/>
                </a:highlight>
                <a:latin typeface="Courier New"/>
                <a:ea typeface="Courier New"/>
                <a:cs typeface="Courier New"/>
                <a:sym typeface="Courier New"/>
              </a:rPr>
              <a:t> </a:t>
            </a:r>
            <a:r>
              <a:rPr lang="en" sz="1350">
                <a:solidFill>
                  <a:srgbClr val="C678DD"/>
                </a:solidFill>
                <a:highlight>
                  <a:srgbClr val="282C34"/>
                </a:highlight>
                <a:latin typeface="Courier New"/>
                <a:ea typeface="Courier New"/>
                <a:cs typeface="Courier New"/>
                <a:sym typeface="Courier New"/>
              </a:rPr>
              <a:t>==</a:t>
            </a:r>
            <a:r>
              <a:rPr lang="en" sz="1350">
                <a:solidFill>
                  <a:srgbClr val="ABB2BF"/>
                </a:solidFill>
                <a:highlight>
                  <a:srgbClr val="282C34"/>
                </a:highlight>
                <a:latin typeface="Courier New"/>
                <a:ea typeface="Courier New"/>
                <a:cs typeface="Courier New"/>
                <a:sym typeface="Courier New"/>
              </a:rPr>
              <a:t> </a:t>
            </a:r>
            <a:r>
              <a:rPr lang="en" sz="1350">
                <a:solidFill>
                  <a:srgbClr val="98C379"/>
                </a:solidFill>
                <a:highlight>
                  <a:srgbClr val="282C34"/>
                </a:highlight>
                <a:latin typeface="Courier New"/>
                <a:ea typeface="Courier New"/>
                <a:cs typeface="Courier New"/>
                <a:sym typeface="Courier New"/>
              </a:rPr>
              <a:t>'Y'</a:t>
            </a:r>
            <a:r>
              <a:rPr lang="en" sz="1350">
                <a:solidFill>
                  <a:srgbClr val="ABB2BF"/>
                </a:solidFill>
                <a:highlight>
                  <a:srgbClr val="282C34"/>
                </a:highlight>
                <a:latin typeface="Courier New"/>
                <a:ea typeface="Courier New"/>
                <a:cs typeface="Courier New"/>
                <a:sym typeface="Courier New"/>
              </a:rPr>
              <a:t> </a:t>
            </a:r>
            <a:r>
              <a:rPr lang="en" sz="1350">
                <a:solidFill>
                  <a:srgbClr val="56B6C2"/>
                </a:solidFill>
                <a:highlight>
                  <a:srgbClr val="282C34"/>
                </a:highlight>
                <a:latin typeface="Courier New"/>
                <a:ea typeface="Courier New"/>
                <a:cs typeface="Courier New"/>
                <a:sym typeface="Courier New"/>
              </a:rPr>
              <a:t>||</a:t>
            </a:r>
            <a:r>
              <a:rPr lang="en" sz="1350">
                <a:solidFill>
                  <a:srgbClr val="ABB2BF"/>
                </a:solidFill>
                <a:highlight>
                  <a:srgbClr val="282C34"/>
                </a:highlight>
                <a:latin typeface="Courier New"/>
                <a:ea typeface="Courier New"/>
                <a:cs typeface="Courier New"/>
                <a:sym typeface="Courier New"/>
              </a:rPr>
              <a:t> </a:t>
            </a:r>
            <a:r>
              <a:rPr lang="en" sz="1350">
                <a:solidFill>
                  <a:srgbClr val="E06C75"/>
                </a:solidFill>
                <a:highlight>
                  <a:srgbClr val="282C34"/>
                </a:highlight>
                <a:latin typeface="Courier New"/>
                <a:ea typeface="Courier New"/>
                <a:cs typeface="Courier New"/>
                <a:sym typeface="Courier New"/>
              </a:rPr>
              <a:t>lanjut</a:t>
            </a:r>
            <a:r>
              <a:rPr lang="en" sz="1350">
                <a:solidFill>
                  <a:srgbClr val="ABB2BF"/>
                </a:solidFill>
                <a:highlight>
                  <a:srgbClr val="282C34"/>
                </a:highlight>
                <a:latin typeface="Courier New"/>
                <a:ea typeface="Courier New"/>
                <a:cs typeface="Courier New"/>
                <a:sym typeface="Courier New"/>
              </a:rPr>
              <a:t> </a:t>
            </a:r>
            <a:r>
              <a:rPr lang="en" sz="1350">
                <a:solidFill>
                  <a:srgbClr val="C678DD"/>
                </a:solidFill>
                <a:highlight>
                  <a:srgbClr val="282C34"/>
                </a:highlight>
                <a:latin typeface="Courier New"/>
                <a:ea typeface="Courier New"/>
                <a:cs typeface="Courier New"/>
                <a:sym typeface="Courier New"/>
              </a:rPr>
              <a:t>==</a:t>
            </a:r>
            <a:r>
              <a:rPr lang="en" sz="1350">
                <a:solidFill>
                  <a:srgbClr val="ABB2BF"/>
                </a:solidFill>
                <a:highlight>
                  <a:srgbClr val="282C34"/>
                </a:highlight>
                <a:latin typeface="Courier New"/>
                <a:ea typeface="Courier New"/>
                <a:cs typeface="Courier New"/>
                <a:sym typeface="Courier New"/>
              </a:rPr>
              <a:t> </a:t>
            </a:r>
            <a:r>
              <a:rPr lang="en" sz="1350">
                <a:solidFill>
                  <a:srgbClr val="98C379"/>
                </a:solidFill>
                <a:highlight>
                  <a:srgbClr val="282C34"/>
                </a:highlight>
                <a:latin typeface="Courier New"/>
                <a:ea typeface="Courier New"/>
                <a:cs typeface="Courier New"/>
                <a:sym typeface="Courier New"/>
              </a:rPr>
              <a:t>'y'</a:t>
            </a:r>
            <a:r>
              <a:rPr lang="en" sz="1350">
                <a:solidFill>
                  <a:srgbClr val="ABB2BF"/>
                </a:solidFill>
                <a:highlight>
                  <a:srgbClr val="282C34"/>
                </a:highlight>
                <a:latin typeface="Courier New"/>
                <a:ea typeface="Courier New"/>
                <a:cs typeface="Courier New"/>
                <a:sym typeface="Courier New"/>
              </a:rPr>
              <a:t>);</a:t>
            </a:r>
            <a:endParaRPr sz="1350">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350">
              <a:solidFill>
                <a:srgbClr val="ABB2BF"/>
              </a:solidFill>
              <a:highlight>
                <a:srgbClr val="282C34"/>
              </a:highlight>
              <a:latin typeface="Courier New"/>
              <a:ea typeface="Courier New"/>
              <a:cs typeface="Courier New"/>
              <a:sym typeface="Courier New"/>
            </a:endParaRPr>
          </a:p>
          <a:p>
            <a:pPr indent="-311150" lvl="0" marL="457200" rtl="0" algn="l">
              <a:spcBef>
                <a:spcPts val="0"/>
              </a:spcBef>
              <a:spcAft>
                <a:spcPts val="0"/>
              </a:spcAft>
              <a:buSzPts val="1300"/>
              <a:buChar char="●"/>
            </a:pPr>
            <a:r>
              <a:rPr lang="en"/>
              <a:t>Kode di atas berfungsi sebagai perulangan jika kondisi While terus terpenuhi looping akan terus berlanjut .</a:t>
            </a:r>
            <a:endParaRPr/>
          </a:p>
          <a:p>
            <a:pPr indent="-311150" lvl="0" marL="457200" rtl="0" algn="l">
              <a:spcBef>
                <a:spcPts val="0"/>
              </a:spcBef>
              <a:spcAft>
                <a:spcPts val="0"/>
              </a:spcAft>
              <a:buSzPts val="1300"/>
              <a:buChar char="●"/>
            </a:pPr>
            <a:r>
              <a:rPr lang="en"/>
              <a:t>Jika User input Y/y Lopping akan lajut ke menuProduk()</a:t>
            </a:r>
            <a:endParaRPr/>
          </a:p>
          <a:p>
            <a:pPr indent="-311150" lvl="0" marL="457200" rtl="0" algn="l">
              <a:spcBef>
                <a:spcPts val="0"/>
              </a:spcBef>
              <a:spcAft>
                <a:spcPts val="0"/>
              </a:spcAft>
              <a:buSzPts val="1300"/>
              <a:buChar char="●"/>
            </a:pPr>
            <a:r>
              <a:rPr lang="en"/>
              <a:t>Sedangkan Jika User Input N/n Lopping akan terhenti dan lajut ke Fungsi Main() untuk menampilkan Detail Pesanan</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Output Detail pesanan</a:t>
            </a:r>
            <a:endParaRPr/>
          </a:p>
        </p:txBody>
      </p:sp>
      <p:sp>
        <p:nvSpPr>
          <p:cNvPr id="388" name="Google Shape;388;p66"/>
          <p:cNvSpPr txBox="1"/>
          <p:nvPr>
            <p:ph idx="1" type="body"/>
          </p:nvPr>
        </p:nvSpPr>
        <p:spPr>
          <a:xfrm>
            <a:off x="729450" y="1898075"/>
            <a:ext cx="7688700" cy="3083700"/>
          </a:xfrm>
          <a:prstGeom prst="rect">
            <a:avLst/>
          </a:prstGeom>
        </p:spPr>
        <p:txBody>
          <a:bodyPr anchorCtr="0" anchor="t" bIns="91425" lIns="91425" spcFirstLastPara="1" rIns="91425" wrap="square" tIns="91425">
            <a:noAutofit/>
          </a:bodyPr>
          <a:lstStyle/>
          <a:p>
            <a:pPr indent="0" lvl="0" marL="0" rtl="0" algn="l">
              <a:lnSpc>
                <a:spcPct val="115714"/>
              </a:lnSpc>
              <a:spcBef>
                <a:spcPts val="0"/>
              </a:spcBef>
              <a:spcAft>
                <a:spcPts val="0"/>
              </a:spcAft>
              <a:buSzPts val="935"/>
              <a:buNone/>
            </a:pPr>
            <a:r>
              <a:rPr lang="en" sz="1192">
                <a:solidFill>
                  <a:srgbClr val="ABB2BF"/>
                </a:solidFill>
                <a:highlight>
                  <a:srgbClr val="282C34"/>
                </a:highlight>
                <a:latin typeface="Courier New"/>
                <a:ea typeface="Courier New"/>
                <a:cs typeface="Courier New"/>
                <a:sym typeface="Courier New"/>
              </a:rPr>
              <a:t>    </a:t>
            </a:r>
            <a:r>
              <a:rPr lang="en" sz="1192">
                <a:solidFill>
                  <a:srgbClr val="E06C75"/>
                </a:solidFill>
                <a:highlight>
                  <a:srgbClr val="282C34"/>
                </a:highlight>
                <a:latin typeface="Courier New"/>
                <a:ea typeface="Courier New"/>
                <a:cs typeface="Courier New"/>
                <a:sym typeface="Courier New"/>
              </a:rPr>
              <a:t>cout</a:t>
            </a:r>
            <a:r>
              <a:rPr lang="en" sz="1192">
                <a:solidFill>
                  <a:srgbClr val="ABB2BF"/>
                </a:solidFill>
                <a:highlight>
                  <a:srgbClr val="282C34"/>
                </a:highlight>
                <a:latin typeface="Courier New"/>
                <a:ea typeface="Courier New"/>
                <a:cs typeface="Courier New"/>
                <a:sym typeface="Courier New"/>
              </a:rPr>
              <a:t> </a:t>
            </a:r>
            <a:r>
              <a:rPr b="1" lang="en" sz="1192">
                <a:solidFill>
                  <a:srgbClr val="61AFEF"/>
                </a:solidFill>
                <a:highlight>
                  <a:srgbClr val="282C34"/>
                </a:highlight>
                <a:latin typeface="Courier New"/>
                <a:ea typeface="Courier New"/>
                <a:cs typeface="Courier New"/>
                <a:sym typeface="Courier New"/>
              </a:rPr>
              <a:t>&lt;&lt;</a:t>
            </a:r>
            <a:r>
              <a:rPr lang="en" sz="1192">
                <a:solidFill>
                  <a:srgbClr val="ABB2BF"/>
                </a:solidFill>
                <a:highlight>
                  <a:srgbClr val="282C34"/>
                </a:highlight>
                <a:latin typeface="Courier New"/>
                <a:ea typeface="Courier New"/>
                <a:cs typeface="Courier New"/>
                <a:sym typeface="Courier New"/>
              </a:rPr>
              <a:t> </a:t>
            </a:r>
            <a:r>
              <a:rPr b="1" lang="en" sz="1192">
                <a:solidFill>
                  <a:srgbClr val="61AFEF"/>
                </a:solidFill>
                <a:highlight>
                  <a:srgbClr val="282C34"/>
                </a:highlight>
                <a:latin typeface="Courier New"/>
                <a:ea typeface="Courier New"/>
                <a:cs typeface="Courier New"/>
                <a:sym typeface="Courier New"/>
              </a:rPr>
              <a:t>endl</a:t>
            </a:r>
            <a:r>
              <a:rPr lang="en" sz="1192">
                <a:solidFill>
                  <a:srgbClr val="ABB2BF"/>
                </a:solidFill>
                <a:highlight>
                  <a:srgbClr val="282C34"/>
                </a:highlight>
                <a:latin typeface="Courier New"/>
                <a:ea typeface="Courier New"/>
                <a:cs typeface="Courier New"/>
                <a:sym typeface="Courier New"/>
              </a:rPr>
              <a:t>;</a:t>
            </a:r>
            <a:endParaRPr sz="1192">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en" sz="1192">
                <a:solidFill>
                  <a:srgbClr val="ABB2BF"/>
                </a:solidFill>
                <a:highlight>
                  <a:srgbClr val="282C34"/>
                </a:highlight>
                <a:latin typeface="Courier New"/>
                <a:ea typeface="Courier New"/>
                <a:cs typeface="Courier New"/>
                <a:sym typeface="Courier New"/>
              </a:rPr>
              <a:t>    </a:t>
            </a:r>
            <a:r>
              <a:rPr lang="en" sz="1192">
                <a:solidFill>
                  <a:srgbClr val="E06C75"/>
                </a:solidFill>
                <a:highlight>
                  <a:srgbClr val="282C34"/>
                </a:highlight>
                <a:latin typeface="Courier New"/>
                <a:ea typeface="Courier New"/>
                <a:cs typeface="Courier New"/>
                <a:sym typeface="Courier New"/>
              </a:rPr>
              <a:t>cout</a:t>
            </a:r>
            <a:r>
              <a:rPr lang="en" sz="1192">
                <a:solidFill>
                  <a:srgbClr val="ABB2BF"/>
                </a:solidFill>
                <a:highlight>
                  <a:srgbClr val="282C34"/>
                </a:highlight>
                <a:latin typeface="Courier New"/>
                <a:ea typeface="Courier New"/>
                <a:cs typeface="Courier New"/>
                <a:sym typeface="Courier New"/>
              </a:rPr>
              <a:t> </a:t>
            </a:r>
            <a:r>
              <a:rPr b="1" lang="en" sz="1192">
                <a:solidFill>
                  <a:srgbClr val="61AFEF"/>
                </a:solidFill>
                <a:highlight>
                  <a:srgbClr val="282C34"/>
                </a:highlight>
                <a:latin typeface="Courier New"/>
                <a:ea typeface="Courier New"/>
                <a:cs typeface="Courier New"/>
                <a:sym typeface="Courier New"/>
              </a:rPr>
              <a:t>&lt;&lt;</a:t>
            </a:r>
            <a:r>
              <a:rPr lang="en" sz="1192">
                <a:solidFill>
                  <a:srgbClr val="ABB2BF"/>
                </a:solidFill>
                <a:highlight>
                  <a:srgbClr val="282C34"/>
                </a:highlight>
                <a:latin typeface="Courier New"/>
                <a:ea typeface="Courier New"/>
                <a:cs typeface="Courier New"/>
                <a:sym typeface="Courier New"/>
              </a:rPr>
              <a:t> </a:t>
            </a:r>
            <a:r>
              <a:rPr lang="en" sz="1192">
                <a:solidFill>
                  <a:srgbClr val="98C379"/>
                </a:solidFill>
                <a:highlight>
                  <a:srgbClr val="282C34"/>
                </a:highlight>
                <a:latin typeface="Courier New"/>
                <a:ea typeface="Courier New"/>
                <a:cs typeface="Courier New"/>
                <a:sym typeface="Courier New"/>
              </a:rPr>
              <a:t>"==============================================================</a:t>
            </a:r>
            <a:r>
              <a:rPr lang="en" sz="1192">
                <a:solidFill>
                  <a:srgbClr val="56B6C2"/>
                </a:solidFill>
                <a:highlight>
                  <a:srgbClr val="282C34"/>
                </a:highlight>
                <a:latin typeface="Courier New"/>
                <a:ea typeface="Courier New"/>
                <a:cs typeface="Courier New"/>
                <a:sym typeface="Courier New"/>
              </a:rPr>
              <a:t>\n</a:t>
            </a:r>
            <a:r>
              <a:rPr lang="en" sz="1192">
                <a:solidFill>
                  <a:srgbClr val="98C379"/>
                </a:solidFill>
                <a:highlight>
                  <a:srgbClr val="282C34"/>
                </a:highlight>
                <a:latin typeface="Courier New"/>
                <a:ea typeface="Courier New"/>
                <a:cs typeface="Courier New"/>
                <a:sym typeface="Courier New"/>
              </a:rPr>
              <a:t>"</a:t>
            </a:r>
            <a:r>
              <a:rPr lang="en" sz="1192">
                <a:solidFill>
                  <a:srgbClr val="ABB2BF"/>
                </a:solidFill>
                <a:highlight>
                  <a:srgbClr val="282C34"/>
                </a:highlight>
                <a:latin typeface="Courier New"/>
                <a:ea typeface="Courier New"/>
                <a:cs typeface="Courier New"/>
                <a:sym typeface="Courier New"/>
              </a:rPr>
              <a:t>;</a:t>
            </a:r>
            <a:endParaRPr sz="1192">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en" sz="1192">
                <a:solidFill>
                  <a:srgbClr val="ABB2BF"/>
                </a:solidFill>
                <a:highlight>
                  <a:srgbClr val="282C34"/>
                </a:highlight>
                <a:latin typeface="Courier New"/>
                <a:ea typeface="Courier New"/>
                <a:cs typeface="Courier New"/>
                <a:sym typeface="Courier New"/>
              </a:rPr>
              <a:t>    </a:t>
            </a:r>
            <a:r>
              <a:rPr lang="en" sz="1192">
                <a:solidFill>
                  <a:srgbClr val="E06C75"/>
                </a:solidFill>
                <a:highlight>
                  <a:srgbClr val="282C34"/>
                </a:highlight>
                <a:latin typeface="Courier New"/>
                <a:ea typeface="Courier New"/>
                <a:cs typeface="Courier New"/>
                <a:sym typeface="Courier New"/>
              </a:rPr>
              <a:t>cout</a:t>
            </a:r>
            <a:r>
              <a:rPr lang="en" sz="1192">
                <a:solidFill>
                  <a:srgbClr val="ABB2BF"/>
                </a:solidFill>
                <a:highlight>
                  <a:srgbClr val="282C34"/>
                </a:highlight>
                <a:latin typeface="Courier New"/>
                <a:ea typeface="Courier New"/>
                <a:cs typeface="Courier New"/>
                <a:sym typeface="Courier New"/>
              </a:rPr>
              <a:t> </a:t>
            </a:r>
            <a:r>
              <a:rPr b="1" lang="en" sz="1192">
                <a:solidFill>
                  <a:srgbClr val="61AFEF"/>
                </a:solidFill>
                <a:highlight>
                  <a:srgbClr val="282C34"/>
                </a:highlight>
                <a:latin typeface="Courier New"/>
                <a:ea typeface="Courier New"/>
                <a:cs typeface="Courier New"/>
                <a:sym typeface="Courier New"/>
              </a:rPr>
              <a:t>&lt;&lt;</a:t>
            </a:r>
            <a:r>
              <a:rPr lang="en" sz="1192">
                <a:solidFill>
                  <a:srgbClr val="ABB2BF"/>
                </a:solidFill>
                <a:highlight>
                  <a:srgbClr val="282C34"/>
                </a:highlight>
                <a:latin typeface="Courier New"/>
                <a:ea typeface="Courier New"/>
                <a:cs typeface="Courier New"/>
                <a:sym typeface="Courier New"/>
              </a:rPr>
              <a:t> </a:t>
            </a:r>
            <a:r>
              <a:rPr lang="en" sz="1192">
                <a:solidFill>
                  <a:srgbClr val="98C379"/>
                </a:solidFill>
                <a:highlight>
                  <a:srgbClr val="282C34"/>
                </a:highlight>
                <a:latin typeface="Courier New"/>
                <a:ea typeface="Courier New"/>
                <a:cs typeface="Courier New"/>
                <a:sym typeface="Courier New"/>
              </a:rPr>
              <a:t>"                  DETAIL  PEMESANAN </a:t>
            </a:r>
            <a:r>
              <a:rPr lang="en" sz="1192">
                <a:solidFill>
                  <a:srgbClr val="56B6C2"/>
                </a:solidFill>
                <a:highlight>
                  <a:srgbClr val="282C34"/>
                </a:highlight>
                <a:latin typeface="Courier New"/>
                <a:ea typeface="Courier New"/>
                <a:cs typeface="Courier New"/>
                <a:sym typeface="Courier New"/>
              </a:rPr>
              <a:t>\n</a:t>
            </a:r>
            <a:r>
              <a:rPr lang="en" sz="1192">
                <a:solidFill>
                  <a:srgbClr val="98C379"/>
                </a:solidFill>
                <a:highlight>
                  <a:srgbClr val="282C34"/>
                </a:highlight>
                <a:latin typeface="Courier New"/>
                <a:ea typeface="Courier New"/>
                <a:cs typeface="Courier New"/>
                <a:sym typeface="Courier New"/>
              </a:rPr>
              <a:t>"</a:t>
            </a:r>
            <a:r>
              <a:rPr lang="en" sz="1192">
                <a:solidFill>
                  <a:srgbClr val="ABB2BF"/>
                </a:solidFill>
                <a:highlight>
                  <a:srgbClr val="282C34"/>
                </a:highlight>
                <a:latin typeface="Courier New"/>
                <a:ea typeface="Courier New"/>
                <a:cs typeface="Courier New"/>
                <a:sym typeface="Courier New"/>
              </a:rPr>
              <a:t>;</a:t>
            </a:r>
            <a:endParaRPr sz="1192">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en" sz="1192">
                <a:solidFill>
                  <a:srgbClr val="ABB2BF"/>
                </a:solidFill>
                <a:highlight>
                  <a:srgbClr val="282C34"/>
                </a:highlight>
                <a:latin typeface="Courier New"/>
                <a:ea typeface="Courier New"/>
                <a:cs typeface="Courier New"/>
                <a:sym typeface="Courier New"/>
              </a:rPr>
              <a:t>    </a:t>
            </a:r>
            <a:r>
              <a:rPr lang="en" sz="1192">
                <a:solidFill>
                  <a:srgbClr val="E06C75"/>
                </a:solidFill>
                <a:highlight>
                  <a:srgbClr val="282C34"/>
                </a:highlight>
                <a:latin typeface="Courier New"/>
                <a:ea typeface="Courier New"/>
                <a:cs typeface="Courier New"/>
                <a:sym typeface="Courier New"/>
              </a:rPr>
              <a:t>cout</a:t>
            </a:r>
            <a:r>
              <a:rPr lang="en" sz="1192">
                <a:solidFill>
                  <a:srgbClr val="ABB2BF"/>
                </a:solidFill>
                <a:highlight>
                  <a:srgbClr val="282C34"/>
                </a:highlight>
                <a:latin typeface="Courier New"/>
                <a:ea typeface="Courier New"/>
                <a:cs typeface="Courier New"/>
                <a:sym typeface="Courier New"/>
              </a:rPr>
              <a:t> </a:t>
            </a:r>
            <a:r>
              <a:rPr b="1" lang="en" sz="1192">
                <a:solidFill>
                  <a:srgbClr val="61AFEF"/>
                </a:solidFill>
                <a:highlight>
                  <a:srgbClr val="282C34"/>
                </a:highlight>
                <a:latin typeface="Courier New"/>
                <a:ea typeface="Courier New"/>
                <a:cs typeface="Courier New"/>
                <a:sym typeface="Courier New"/>
              </a:rPr>
              <a:t>&lt;&lt;</a:t>
            </a:r>
            <a:r>
              <a:rPr lang="en" sz="1192">
                <a:solidFill>
                  <a:srgbClr val="ABB2BF"/>
                </a:solidFill>
                <a:highlight>
                  <a:srgbClr val="282C34"/>
                </a:highlight>
                <a:latin typeface="Courier New"/>
                <a:ea typeface="Courier New"/>
                <a:cs typeface="Courier New"/>
                <a:sym typeface="Courier New"/>
              </a:rPr>
              <a:t> </a:t>
            </a:r>
            <a:r>
              <a:rPr lang="en" sz="1192">
                <a:solidFill>
                  <a:srgbClr val="98C379"/>
                </a:solidFill>
                <a:highlight>
                  <a:srgbClr val="282C34"/>
                </a:highlight>
                <a:latin typeface="Courier New"/>
                <a:ea typeface="Courier New"/>
                <a:cs typeface="Courier New"/>
                <a:sym typeface="Courier New"/>
              </a:rPr>
              <a:t>"==============================================================</a:t>
            </a:r>
            <a:r>
              <a:rPr lang="en" sz="1192">
                <a:solidFill>
                  <a:srgbClr val="56B6C2"/>
                </a:solidFill>
                <a:highlight>
                  <a:srgbClr val="282C34"/>
                </a:highlight>
                <a:latin typeface="Courier New"/>
                <a:ea typeface="Courier New"/>
                <a:cs typeface="Courier New"/>
                <a:sym typeface="Courier New"/>
              </a:rPr>
              <a:t>\n</a:t>
            </a:r>
            <a:r>
              <a:rPr lang="en" sz="1192">
                <a:solidFill>
                  <a:srgbClr val="98C379"/>
                </a:solidFill>
                <a:highlight>
                  <a:srgbClr val="282C34"/>
                </a:highlight>
                <a:latin typeface="Courier New"/>
                <a:ea typeface="Courier New"/>
                <a:cs typeface="Courier New"/>
                <a:sym typeface="Courier New"/>
              </a:rPr>
              <a:t>"</a:t>
            </a:r>
            <a:r>
              <a:rPr lang="en" sz="1192">
                <a:solidFill>
                  <a:srgbClr val="ABB2BF"/>
                </a:solidFill>
                <a:highlight>
                  <a:srgbClr val="282C34"/>
                </a:highlight>
                <a:latin typeface="Courier New"/>
                <a:ea typeface="Courier New"/>
                <a:cs typeface="Courier New"/>
                <a:sym typeface="Courier New"/>
              </a:rPr>
              <a:t>;</a:t>
            </a:r>
            <a:endParaRPr sz="1192">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en" sz="1192">
                <a:solidFill>
                  <a:srgbClr val="ABB2BF"/>
                </a:solidFill>
                <a:highlight>
                  <a:srgbClr val="282C34"/>
                </a:highlight>
                <a:latin typeface="Courier New"/>
                <a:ea typeface="Courier New"/>
                <a:cs typeface="Courier New"/>
                <a:sym typeface="Courier New"/>
              </a:rPr>
              <a:t>    </a:t>
            </a:r>
            <a:r>
              <a:rPr lang="en" sz="1192">
                <a:solidFill>
                  <a:srgbClr val="E06C75"/>
                </a:solidFill>
                <a:highlight>
                  <a:srgbClr val="282C34"/>
                </a:highlight>
                <a:latin typeface="Courier New"/>
                <a:ea typeface="Courier New"/>
                <a:cs typeface="Courier New"/>
                <a:sym typeface="Courier New"/>
              </a:rPr>
              <a:t>cout</a:t>
            </a:r>
            <a:r>
              <a:rPr lang="en" sz="1192">
                <a:solidFill>
                  <a:srgbClr val="ABB2BF"/>
                </a:solidFill>
                <a:highlight>
                  <a:srgbClr val="282C34"/>
                </a:highlight>
                <a:latin typeface="Courier New"/>
                <a:ea typeface="Courier New"/>
                <a:cs typeface="Courier New"/>
                <a:sym typeface="Courier New"/>
              </a:rPr>
              <a:t> </a:t>
            </a:r>
            <a:r>
              <a:rPr b="1" lang="en" sz="1192">
                <a:solidFill>
                  <a:srgbClr val="61AFEF"/>
                </a:solidFill>
                <a:highlight>
                  <a:srgbClr val="282C34"/>
                </a:highlight>
                <a:latin typeface="Courier New"/>
                <a:ea typeface="Courier New"/>
                <a:cs typeface="Courier New"/>
                <a:sym typeface="Courier New"/>
              </a:rPr>
              <a:t>&lt;&lt;</a:t>
            </a:r>
            <a:r>
              <a:rPr lang="en" sz="1192">
                <a:solidFill>
                  <a:srgbClr val="ABB2BF"/>
                </a:solidFill>
                <a:highlight>
                  <a:srgbClr val="282C34"/>
                </a:highlight>
                <a:latin typeface="Courier New"/>
                <a:ea typeface="Courier New"/>
                <a:cs typeface="Courier New"/>
                <a:sym typeface="Courier New"/>
              </a:rPr>
              <a:t> </a:t>
            </a:r>
            <a:r>
              <a:rPr b="1" lang="en" sz="1192">
                <a:solidFill>
                  <a:srgbClr val="61AFEF"/>
                </a:solidFill>
                <a:highlight>
                  <a:srgbClr val="282C34"/>
                </a:highlight>
                <a:latin typeface="Courier New"/>
                <a:ea typeface="Courier New"/>
                <a:cs typeface="Courier New"/>
                <a:sym typeface="Courier New"/>
              </a:rPr>
              <a:t>endl</a:t>
            </a:r>
            <a:r>
              <a:rPr lang="en" sz="1192">
                <a:solidFill>
                  <a:srgbClr val="ABB2BF"/>
                </a:solidFill>
                <a:highlight>
                  <a:srgbClr val="282C34"/>
                </a:highlight>
                <a:latin typeface="Courier New"/>
                <a:ea typeface="Courier New"/>
                <a:cs typeface="Courier New"/>
                <a:sym typeface="Courier New"/>
              </a:rPr>
              <a:t>;</a:t>
            </a:r>
            <a:endParaRPr sz="1192">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en" sz="1192">
                <a:solidFill>
                  <a:srgbClr val="ABB2BF"/>
                </a:solidFill>
                <a:highlight>
                  <a:srgbClr val="282C34"/>
                </a:highlight>
                <a:latin typeface="Courier New"/>
                <a:ea typeface="Courier New"/>
                <a:cs typeface="Courier New"/>
                <a:sym typeface="Courier New"/>
              </a:rPr>
              <a:t>    </a:t>
            </a:r>
            <a:r>
              <a:rPr lang="en" sz="1192">
                <a:solidFill>
                  <a:srgbClr val="E06C75"/>
                </a:solidFill>
                <a:highlight>
                  <a:srgbClr val="282C34"/>
                </a:highlight>
                <a:latin typeface="Courier New"/>
                <a:ea typeface="Courier New"/>
                <a:cs typeface="Courier New"/>
                <a:sym typeface="Courier New"/>
              </a:rPr>
              <a:t>cout</a:t>
            </a:r>
            <a:r>
              <a:rPr lang="en" sz="1192">
                <a:solidFill>
                  <a:srgbClr val="ABB2BF"/>
                </a:solidFill>
                <a:highlight>
                  <a:srgbClr val="282C34"/>
                </a:highlight>
                <a:latin typeface="Courier New"/>
                <a:ea typeface="Courier New"/>
                <a:cs typeface="Courier New"/>
                <a:sym typeface="Courier New"/>
              </a:rPr>
              <a:t> </a:t>
            </a:r>
            <a:r>
              <a:rPr b="1" lang="en" sz="1192">
                <a:solidFill>
                  <a:srgbClr val="61AFEF"/>
                </a:solidFill>
                <a:highlight>
                  <a:srgbClr val="282C34"/>
                </a:highlight>
                <a:latin typeface="Courier New"/>
                <a:ea typeface="Courier New"/>
                <a:cs typeface="Courier New"/>
                <a:sym typeface="Courier New"/>
              </a:rPr>
              <a:t>&lt;&lt;</a:t>
            </a:r>
            <a:r>
              <a:rPr lang="en" sz="1192">
                <a:solidFill>
                  <a:srgbClr val="ABB2BF"/>
                </a:solidFill>
                <a:highlight>
                  <a:srgbClr val="282C34"/>
                </a:highlight>
                <a:latin typeface="Courier New"/>
                <a:ea typeface="Courier New"/>
                <a:cs typeface="Courier New"/>
                <a:sym typeface="Courier New"/>
              </a:rPr>
              <a:t> </a:t>
            </a:r>
            <a:r>
              <a:rPr lang="en" sz="1192">
                <a:solidFill>
                  <a:srgbClr val="98C379"/>
                </a:solidFill>
                <a:highlight>
                  <a:srgbClr val="282C34"/>
                </a:highlight>
                <a:latin typeface="Courier New"/>
                <a:ea typeface="Courier New"/>
                <a:cs typeface="Courier New"/>
                <a:sym typeface="Courier New"/>
              </a:rPr>
              <a:t>"DATA PEMESAN </a:t>
            </a:r>
            <a:r>
              <a:rPr lang="en" sz="1192">
                <a:solidFill>
                  <a:srgbClr val="56B6C2"/>
                </a:solidFill>
                <a:highlight>
                  <a:srgbClr val="282C34"/>
                </a:highlight>
                <a:latin typeface="Courier New"/>
                <a:ea typeface="Courier New"/>
                <a:cs typeface="Courier New"/>
                <a:sym typeface="Courier New"/>
              </a:rPr>
              <a:t>\n</a:t>
            </a:r>
            <a:r>
              <a:rPr lang="en" sz="1192">
                <a:solidFill>
                  <a:srgbClr val="98C379"/>
                </a:solidFill>
                <a:highlight>
                  <a:srgbClr val="282C34"/>
                </a:highlight>
                <a:latin typeface="Courier New"/>
                <a:ea typeface="Courier New"/>
                <a:cs typeface="Courier New"/>
                <a:sym typeface="Courier New"/>
              </a:rPr>
              <a:t>"</a:t>
            </a:r>
            <a:r>
              <a:rPr lang="en" sz="1192">
                <a:solidFill>
                  <a:srgbClr val="ABB2BF"/>
                </a:solidFill>
                <a:highlight>
                  <a:srgbClr val="282C34"/>
                </a:highlight>
                <a:latin typeface="Courier New"/>
                <a:ea typeface="Courier New"/>
                <a:cs typeface="Courier New"/>
                <a:sym typeface="Courier New"/>
              </a:rPr>
              <a:t>;</a:t>
            </a:r>
            <a:endParaRPr sz="1192">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en" sz="1192">
                <a:solidFill>
                  <a:srgbClr val="ABB2BF"/>
                </a:solidFill>
                <a:highlight>
                  <a:srgbClr val="282C34"/>
                </a:highlight>
                <a:latin typeface="Courier New"/>
                <a:ea typeface="Courier New"/>
                <a:cs typeface="Courier New"/>
                <a:sym typeface="Courier New"/>
              </a:rPr>
              <a:t>    </a:t>
            </a:r>
            <a:r>
              <a:rPr lang="en" sz="1192">
                <a:solidFill>
                  <a:srgbClr val="E06C75"/>
                </a:solidFill>
                <a:highlight>
                  <a:srgbClr val="282C34"/>
                </a:highlight>
                <a:latin typeface="Courier New"/>
                <a:ea typeface="Courier New"/>
                <a:cs typeface="Courier New"/>
                <a:sym typeface="Courier New"/>
              </a:rPr>
              <a:t>cout</a:t>
            </a:r>
            <a:r>
              <a:rPr lang="en" sz="1192">
                <a:solidFill>
                  <a:srgbClr val="ABB2BF"/>
                </a:solidFill>
                <a:highlight>
                  <a:srgbClr val="282C34"/>
                </a:highlight>
                <a:latin typeface="Courier New"/>
                <a:ea typeface="Courier New"/>
                <a:cs typeface="Courier New"/>
                <a:sym typeface="Courier New"/>
              </a:rPr>
              <a:t> </a:t>
            </a:r>
            <a:r>
              <a:rPr b="1" lang="en" sz="1192">
                <a:solidFill>
                  <a:srgbClr val="61AFEF"/>
                </a:solidFill>
                <a:highlight>
                  <a:srgbClr val="282C34"/>
                </a:highlight>
                <a:latin typeface="Courier New"/>
                <a:ea typeface="Courier New"/>
                <a:cs typeface="Courier New"/>
                <a:sym typeface="Courier New"/>
              </a:rPr>
              <a:t>&lt;&lt;</a:t>
            </a:r>
            <a:r>
              <a:rPr lang="en" sz="1192">
                <a:solidFill>
                  <a:srgbClr val="ABB2BF"/>
                </a:solidFill>
                <a:highlight>
                  <a:srgbClr val="282C34"/>
                </a:highlight>
                <a:latin typeface="Courier New"/>
                <a:ea typeface="Courier New"/>
                <a:cs typeface="Courier New"/>
                <a:sym typeface="Courier New"/>
              </a:rPr>
              <a:t> </a:t>
            </a:r>
            <a:r>
              <a:rPr lang="en" sz="1192">
                <a:solidFill>
                  <a:srgbClr val="98C379"/>
                </a:solidFill>
                <a:highlight>
                  <a:srgbClr val="282C34"/>
                </a:highlight>
                <a:latin typeface="Courier New"/>
                <a:ea typeface="Courier New"/>
                <a:cs typeface="Courier New"/>
                <a:sym typeface="Courier New"/>
              </a:rPr>
              <a:t>"------------ </a:t>
            </a:r>
            <a:r>
              <a:rPr lang="en" sz="1192">
                <a:solidFill>
                  <a:srgbClr val="56B6C2"/>
                </a:solidFill>
                <a:highlight>
                  <a:srgbClr val="282C34"/>
                </a:highlight>
                <a:latin typeface="Courier New"/>
                <a:ea typeface="Courier New"/>
                <a:cs typeface="Courier New"/>
                <a:sym typeface="Courier New"/>
              </a:rPr>
              <a:t>\n</a:t>
            </a:r>
            <a:r>
              <a:rPr lang="en" sz="1192">
                <a:solidFill>
                  <a:srgbClr val="98C379"/>
                </a:solidFill>
                <a:highlight>
                  <a:srgbClr val="282C34"/>
                </a:highlight>
                <a:latin typeface="Courier New"/>
                <a:ea typeface="Courier New"/>
                <a:cs typeface="Courier New"/>
                <a:sym typeface="Courier New"/>
              </a:rPr>
              <a:t>"</a:t>
            </a:r>
            <a:r>
              <a:rPr lang="en" sz="1192">
                <a:solidFill>
                  <a:srgbClr val="ABB2BF"/>
                </a:solidFill>
                <a:highlight>
                  <a:srgbClr val="282C34"/>
                </a:highlight>
                <a:latin typeface="Courier New"/>
                <a:ea typeface="Courier New"/>
                <a:cs typeface="Courier New"/>
                <a:sym typeface="Courier New"/>
              </a:rPr>
              <a:t>;</a:t>
            </a:r>
            <a:endParaRPr sz="1192">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en" sz="1192">
                <a:solidFill>
                  <a:srgbClr val="ABB2BF"/>
                </a:solidFill>
                <a:highlight>
                  <a:srgbClr val="282C34"/>
                </a:highlight>
                <a:latin typeface="Courier New"/>
                <a:ea typeface="Courier New"/>
                <a:cs typeface="Courier New"/>
                <a:sym typeface="Courier New"/>
              </a:rPr>
              <a:t>    </a:t>
            </a:r>
            <a:r>
              <a:rPr lang="en" sz="1192">
                <a:solidFill>
                  <a:srgbClr val="E06C75"/>
                </a:solidFill>
                <a:highlight>
                  <a:srgbClr val="282C34"/>
                </a:highlight>
                <a:latin typeface="Courier New"/>
                <a:ea typeface="Courier New"/>
                <a:cs typeface="Courier New"/>
                <a:sym typeface="Courier New"/>
              </a:rPr>
              <a:t>cout</a:t>
            </a:r>
            <a:r>
              <a:rPr lang="en" sz="1192">
                <a:solidFill>
                  <a:srgbClr val="ABB2BF"/>
                </a:solidFill>
                <a:highlight>
                  <a:srgbClr val="282C34"/>
                </a:highlight>
                <a:latin typeface="Courier New"/>
                <a:ea typeface="Courier New"/>
                <a:cs typeface="Courier New"/>
                <a:sym typeface="Courier New"/>
              </a:rPr>
              <a:t> </a:t>
            </a:r>
            <a:r>
              <a:rPr b="1" lang="en" sz="1192">
                <a:solidFill>
                  <a:srgbClr val="61AFEF"/>
                </a:solidFill>
                <a:highlight>
                  <a:srgbClr val="282C34"/>
                </a:highlight>
                <a:latin typeface="Courier New"/>
                <a:ea typeface="Courier New"/>
                <a:cs typeface="Courier New"/>
                <a:sym typeface="Courier New"/>
              </a:rPr>
              <a:t>&lt;&lt;</a:t>
            </a:r>
            <a:r>
              <a:rPr lang="en" sz="1192">
                <a:solidFill>
                  <a:srgbClr val="ABB2BF"/>
                </a:solidFill>
                <a:highlight>
                  <a:srgbClr val="282C34"/>
                </a:highlight>
                <a:latin typeface="Courier New"/>
                <a:ea typeface="Courier New"/>
                <a:cs typeface="Courier New"/>
                <a:sym typeface="Courier New"/>
              </a:rPr>
              <a:t> </a:t>
            </a:r>
            <a:r>
              <a:rPr lang="en" sz="1192">
                <a:solidFill>
                  <a:srgbClr val="98C379"/>
                </a:solidFill>
                <a:highlight>
                  <a:srgbClr val="282C34"/>
                </a:highlight>
                <a:latin typeface="Courier New"/>
                <a:ea typeface="Courier New"/>
                <a:cs typeface="Courier New"/>
                <a:sym typeface="Courier New"/>
              </a:rPr>
              <a:t>"Nama        : "</a:t>
            </a:r>
            <a:r>
              <a:rPr lang="en" sz="1192">
                <a:solidFill>
                  <a:srgbClr val="ABB2BF"/>
                </a:solidFill>
                <a:highlight>
                  <a:srgbClr val="282C34"/>
                </a:highlight>
                <a:latin typeface="Courier New"/>
                <a:ea typeface="Courier New"/>
                <a:cs typeface="Courier New"/>
                <a:sym typeface="Courier New"/>
              </a:rPr>
              <a:t> </a:t>
            </a:r>
            <a:r>
              <a:rPr b="1" lang="en" sz="1192">
                <a:solidFill>
                  <a:srgbClr val="61AFEF"/>
                </a:solidFill>
                <a:highlight>
                  <a:srgbClr val="282C34"/>
                </a:highlight>
                <a:latin typeface="Courier New"/>
                <a:ea typeface="Courier New"/>
                <a:cs typeface="Courier New"/>
                <a:sym typeface="Courier New"/>
              </a:rPr>
              <a:t>&lt;&lt;</a:t>
            </a:r>
            <a:r>
              <a:rPr lang="en" sz="1192">
                <a:solidFill>
                  <a:srgbClr val="ABB2BF"/>
                </a:solidFill>
                <a:highlight>
                  <a:srgbClr val="282C34"/>
                </a:highlight>
                <a:latin typeface="Courier New"/>
                <a:ea typeface="Courier New"/>
                <a:cs typeface="Courier New"/>
                <a:sym typeface="Courier New"/>
              </a:rPr>
              <a:t> </a:t>
            </a:r>
            <a:r>
              <a:rPr lang="en" sz="1192">
                <a:solidFill>
                  <a:srgbClr val="E06C75"/>
                </a:solidFill>
                <a:highlight>
                  <a:srgbClr val="282C34"/>
                </a:highlight>
                <a:latin typeface="Courier New"/>
                <a:ea typeface="Courier New"/>
                <a:cs typeface="Courier New"/>
                <a:sym typeface="Courier New"/>
              </a:rPr>
              <a:t>namaPemesan</a:t>
            </a:r>
            <a:r>
              <a:rPr lang="en" sz="1192">
                <a:solidFill>
                  <a:srgbClr val="ABB2BF"/>
                </a:solidFill>
                <a:highlight>
                  <a:srgbClr val="282C34"/>
                </a:highlight>
                <a:latin typeface="Courier New"/>
                <a:ea typeface="Courier New"/>
                <a:cs typeface="Courier New"/>
                <a:sym typeface="Courier New"/>
              </a:rPr>
              <a:t> </a:t>
            </a:r>
            <a:r>
              <a:rPr b="1" lang="en" sz="1192">
                <a:solidFill>
                  <a:srgbClr val="61AFEF"/>
                </a:solidFill>
                <a:highlight>
                  <a:srgbClr val="282C34"/>
                </a:highlight>
                <a:latin typeface="Courier New"/>
                <a:ea typeface="Courier New"/>
                <a:cs typeface="Courier New"/>
                <a:sym typeface="Courier New"/>
              </a:rPr>
              <a:t>&lt;&lt;</a:t>
            </a:r>
            <a:r>
              <a:rPr lang="en" sz="1192">
                <a:solidFill>
                  <a:srgbClr val="ABB2BF"/>
                </a:solidFill>
                <a:highlight>
                  <a:srgbClr val="282C34"/>
                </a:highlight>
                <a:latin typeface="Courier New"/>
                <a:ea typeface="Courier New"/>
                <a:cs typeface="Courier New"/>
                <a:sym typeface="Courier New"/>
              </a:rPr>
              <a:t> </a:t>
            </a:r>
            <a:r>
              <a:rPr b="1" lang="en" sz="1192">
                <a:solidFill>
                  <a:srgbClr val="61AFEF"/>
                </a:solidFill>
                <a:highlight>
                  <a:srgbClr val="282C34"/>
                </a:highlight>
                <a:latin typeface="Courier New"/>
                <a:ea typeface="Courier New"/>
                <a:cs typeface="Courier New"/>
                <a:sym typeface="Courier New"/>
              </a:rPr>
              <a:t>endl</a:t>
            </a:r>
            <a:r>
              <a:rPr lang="en" sz="1192">
                <a:solidFill>
                  <a:srgbClr val="ABB2BF"/>
                </a:solidFill>
                <a:highlight>
                  <a:srgbClr val="282C34"/>
                </a:highlight>
                <a:latin typeface="Courier New"/>
                <a:ea typeface="Courier New"/>
                <a:cs typeface="Courier New"/>
                <a:sym typeface="Courier New"/>
              </a:rPr>
              <a:t>;</a:t>
            </a:r>
            <a:endParaRPr sz="1192">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en" sz="1192">
                <a:solidFill>
                  <a:srgbClr val="ABB2BF"/>
                </a:solidFill>
                <a:highlight>
                  <a:srgbClr val="282C34"/>
                </a:highlight>
                <a:latin typeface="Courier New"/>
                <a:ea typeface="Courier New"/>
                <a:cs typeface="Courier New"/>
                <a:sym typeface="Courier New"/>
              </a:rPr>
              <a:t>    </a:t>
            </a:r>
            <a:r>
              <a:rPr lang="en" sz="1192">
                <a:solidFill>
                  <a:srgbClr val="E06C75"/>
                </a:solidFill>
                <a:highlight>
                  <a:srgbClr val="282C34"/>
                </a:highlight>
                <a:latin typeface="Courier New"/>
                <a:ea typeface="Courier New"/>
                <a:cs typeface="Courier New"/>
                <a:sym typeface="Courier New"/>
              </a:rPr>
              <a:t>cout</a:t>
            </a:r>
            <a:r>
              <a:rPr lang="en" sz="1192">
                <a:solidFill>
                  <a:srgbClr val="ABB2BF"/>
                </a:solidFill>
                <a:highlight>
                  <a:srgbClr val="282C34"/>
                </a:highlight>
                <a:latin typeface="Courier New"/>
                <a:ea typeface="Courier New"/>
                <a:cs typeface="Courier New"/>
                <a:sym typeface="Courier New"/>
              </a:rPr>
              <a:t> </a:t>
            </a:r>
            <a:r>
              <a:rPr b="1" lang="en" sz="1192">
                <a:solidFill>
                  <a:srgbClr val="61AFEF"/>
                </a:solidFill>
                <a:highlight>
                  <a:srgbClr val="282C34"/>
                </a:highlight>
                <a:latin typeface="Courier New"/>
                <a:ea typeface="Courier New"/>
                <a:cs typeface="Courier New"/>
                <a:sym typeface="Courier New"/>
              </a:rPr>
              <a:t>&lt;&lt;</a:t>
            </a:r>
            <a:r>
              <a:rPr lang="en" sz="1192">
                <a:solidFill>
                  <a:srgbClr val="ABB2BF"/>
                </a:solidFill>
                <a:highlight>
                  <a:srgbClr val="282C34"/>
                </a:highlight>
                <a:latin typeface="Courier New"/>
                <a:ea typeface="Courier New"/>
                <a:cs typeface="Courier New"/>
                <a:sym typeface="Courier New"/>
              </a:rPr>
              <a:t> </a:t>
            </a:r>
            <a:r>
              <a:rPr lang="en" sz="1192">
                <a:solidFill>
                  <a:srgbClr val="98C379"/>
                </a:solidFill>
                <a:highlight>
                  <a:srgbClr val="282C34"/>
                </a:highlight>
                <a:latin typeface="Courier New"/>
                <a:ea typeface="Courier New"/>
                <a:cs typeface="Courier New"/>
                <a:sym typeface="Courier New"/>
              </a:rPr>
              <a:t>"No HP       : "</a:t>
            </a:r>
            <a:r>
              <a:rPr lang="en" sz="1192">
                <a:solidFill>
                  <a:srgbClr val="ABB2BF"/>
                </a:solidFill>
                <a:highlight>
                  <a:srgbClr val="282C34"/>
                </a:highlight>
                <a:latin typeface="Courier New"/>
                <a:ea typeface="Courier New"/>
                <a:cs typeface="Courier New"/>
                <a:sym typeface="Courier New"/>
              </a:rPr>
              <a:t> </a:t>
            </a:r>
            <a:r>
              <a:rPr b="1" lang="en" sz="1192">
                <a:solidFill>
                  <a:srgbClr val="61AFEF"/>
                </a:solidFill>
                <a:highlight>
                  <a:srgbClr val="282C34"/>
                </a:highlight>
                <a:latin typeface="Courier New"/>
                <a:ea typeface="Courier New"/>
                <a:cs typeface="Courier New"/>
                <a:sym typeface="Courier New"/>
              </a:rPr>
              <a:t>&lt;&lt;</a:t>
            </a:r>
            <a:r>
              <a:rPr lang="en" sz="1192">
                <a:solidFill>
                  <a:srgbClr val="ABB2BF"/>
                </a:solidFill>
                <a:highlight>
                  <a:srgbClr val="282C34"/>
                </a:highlight>
                <a:latin typeface="Courier New"/>
                <a:ea typeface="Courier New"/>
                <a:cs typeface="Courier New"/>
                <a:sym typeface="Courier New"/>
              </a:rPr>
              <a:t> </a:t>
            </a:r>
            <a:r>
              <a:rPr lang="en" sz="1192">
                <a:solidFill>
                  <a:srgbClr val="E06C75"/>
                </a:solidFill>
                <a:highlight>
                  <a:srgbClr val="282C34"/>
                </a:highlight>
                <a:latin typeface="Courier New"/>
                <a:ea typeface="Courier New"/>
                <a:cs typeface="Courier New"/>
                <a:sym typeface="Courier New"/>
              </a:rPr>
              <a:t>noHP</a:t>
            </a:r>
            <a:r>
              <a:rPr lang="en" sz="1192">
                <a:solidFill>
                  <a:srgbClr val="ABB2BF"/>
                </a:solidFill>
                <a:highlight>
                  <a:srgbClr val="282C34"/>
                </a:highlight>
                <a:latin typeface="Courier New"/>
                <a:ea typeface="Courier New"/>
                <a:cs typeface="Courier New"/>
                <a:sym typeface="Courier New"/>
              </a:rPr>
              <a:t> </a:t>
            </a:r>
            <a:r>
              <a:rPr b="1" lang="en" sz="1192">
                <a:solidFill>
                  <a:srgbClr val="61AFEF"/>
                </a:solidFill>
                <a:highlight>
                  <a:srgbClr val="282C34"/>
                </a:highlight>
                <a:latin typeface="Courier New"/>
                <a:ea typeface="Courier New"/>
                <a:cs typeface="Courier New"/>
                <a:sym typeface="Courier New"/>
              </a:rPr>
              <a:t>&lt;&lt;</a:t>
            </a:r>
            <a:r>
              <a:rPr lang="en" sz="1192">
                <a:solidFill>
                  <a:srgbClr val="ABB2BF"/>
                </a:solidFill>
                <a:highlight>
                  <a:srgbClr val="282C34"/>
                </a:highlight>
                <a:latin typeface="Courier New"/>
                <a:ea typeface="Courier New"/>
                <a:cs typeface="Courier New"/>
                <a:sym typeface="Courier New"/>
              </a:rPr>
              <a:t> </a:t>
            </a:r>
            <a:r>
              <a:rPr b="1" lang="en" sz="1192">
                <a:solidFill>
                  <a:srgbClr val="61AFEF"/>
                </a:solidFill>
                <a:highlight>
                  <a:srgbClr val="282C34"/>
                </a:highlight>
                <a:latin typeface="Courier New"/>
                <a:ea typeface="Courier New"/>
                <a:cs typeface="Courier New"/>
                <a:sym typeface="Courier New"/>
              </a:rPr>
              <a:t>endl</a:t>
            </a:r>
            <a:r>
              <a:rPr lang="en" sz="1192">
                <a:solidFill>
                  <a:srgbClr val="ABB2BF"/>
                </a:solidFill>
                <a:highlight>
                  <a:srgbClr val="282C34"/>
                </a:highlight>
                <a:latin typeface="Courier New"/>
                <a:ea typeface="Courier New"/>
                <a:cs typeface="Courier New"/>
                <a:sym typeface="Courier New"/>
              </a:rPr>
              <a:t>;</a:t>
            </a:r>
            <a:endParaRPr sz="1192">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en" sz="1192">
                <a:solidFill>
                  <a:srgbClr val="ABB2BF"/>
                </a:solidFill>
                <a:highlight>
                  <a:srgbClr val="282C34"/>
                </a:highlight>
                <a:latin typeface="Courier New"/>
                <a:ea typeface="Courier New"/>
                <a:cs typeface="Courier New"/>
                <a:sym typeface="Courier New"/>
              </a:rPr>
              <a:t>    </a:t>
            </a:r>
            <a:r>
              <a:rPr lang="en" sz="1192">
                <a:solidFill>
                  <a:srgbClr val="E06C75"/>
                </a:solidFill>
                <a:highlight>
                  <a:srgbClr val="282C34"/>
                </a:highlight>
                <a:latin typeface="Courier New"/>
                <a:ea typeface="Courier New"/>
                <a:cs typeface="Courier New"/>
                <a:sym typeface="Courier New"/>
              </a:rPr>
              <a:t>cout</a:t>
            </a:r>
            <a:r>
              <a:rPr lang="en" sz="1192">
                <a:solidFill>
                  <a:srgbClr val="ABB2BF"/>
                </a:solidFill>
                <a:highlight>
                  <a:srgbClr val="282C34"/>
                </a:highlight>
                <a:latin typeface="Courier New"/>
                <a:ea typeface="Courier New"/>
                <a:cs typeface="Courier New"/>
                <a:sym typeface="Courier New"/>
              </a:rPr>
              <a:t> </a:t>
            </a:r>
            <a:r>
              <a:rPr b="1" lang="en" sz="1192">
                <a:solidFill>
                  <a:srgbClr val="61AFEF"/>
                </a:solidFill>
                <a:highlight>
                  <a:srgbClr val="282C34"/>
                </a:highlight>
                <a:latin typeface="Courier New"/>
                <a:ea typeface="Courier New"/>
                <a:cs typeface="Courier New"/>
                <a:sym typeface="Courier New"/>
              </a:rPr>
              <a:t>&lt;&lt;</a:t>
            </a:r>
            <a:r>
              <a:rPr lang="en" sz="1192">
                <a:solidFill>
                  <a:srgbClr val="ABB2BF"/>
                </a:solidFill>
                <a:highlight>
                  <a:srgbClr val="282C34"/>
                </a:highlight>
                <a:latin typeface="Courier New"/>
                <a:ea typeface="Courier New"/>
                <a:cs typeface="Courier New"/>
                <a:sym typeface="Courier New"/>
              </a:rPr>
              <a:t> </a:t>
            </a:r>
            <a:r>
              <a:rPr lang="en" sz="1192">
                <a:solidFill>
                  <a:srgbClr val="98C379"/>
                </a:solidFill>
                <a:highlight>
                  <a:srgbClr val="282C34"/>
                </a:highlight>
                <a:latin typeface="Courier New"/>
                <a:ea typeface="Courier New"/>
                <a:cs typeface="Courier New"/>
                <a:sym typeface="Courier New"/>
              </a:rPr>
              <a:t>"Email       : "</a:t>
            </a:r>
            <a:r>
              <a:rPr lang="en" sz="1192">
                <a:solidFill>
                  <a:srgbClr val="ABB2BF"/>
                </a:solidFill>
                <a:highlight>
                  <a:srgbClr val="282C34"/>
                </a:highlight>
                <a:latin typeface="Courier New"/>
                <a:ea typeface="Courier New"/>
                <a:cs typeface="Courier New"/>
                <a:sym typeface="Courier New"/>
              </a:rPr>
              <a:t> </a:t>
            </a:r>
            <a:r>
              <a:rPr b="1" lang="en" sz="1192">
                <a:solidFill>
                  <a:srgbClr val="61AFEF"/>
                </a:solidFill>
                <a:highlight>
                  <a:srgbClr val="282C34"/>
                </a:highlight>
                <a:latin typeface="Courier New"/>
                <a:ea typeface="Courier New"/>
                <a:cs typeface="Courier New"/>
                <a:sym typeface="Courier New"/>
              </a:rPr>
              <a:t>&lt;&lt;</a:t>
            </a:r>
            <a:r>
              <a:rPr lang="en" sz="1192">
                <a:solidFill>
                  <a:srgbClr val="ABB2BF"/>
                </a:solidFill>
                <a:highlight>
                  <a:srgbClr val="282C34"/>
                </a:highlight>
                <a:latin typeface="Courier New"/>
                <a:ea typeface="Courier New"/>
                <a:cs typeface="Courier New"/>
                <a:sym typeface="Courier New"/>
              </a:rPr>
              <a:t> </a:t>
            </a:r>
            <a:r>
              <a:rPr lang="en" sz="1192">
                <a:solidFill>
                  <a:srgbClr val="E06C75"/>
                </a:solidFill>
                <a:highlight>
                  <a:srgbClr val="282C34"/>
                </a:highlight>
                <a:latin typeface="Courier New"/>
                <a:ea typeface="Courier New"/>
                <a:cs typeface="Courier New"/>
                <a:sym typeface="Courier New"/>
              </a:rPr>
              <a:t>email</a:t>
            </a:r>
            <a:r>
              <a:rPr lang="en" sz="1192">
                <a:solidFill>
                  <a:srgbClr val="ABB2BF"/>
                </a:solidFill>
                <a:highlight>
                  <a:srgbClr val="282C34"/>
                </a:highlight>
                <a:latin typeface="Courier New"/>
                <a:ea typeface="Courier New"/>
                <a:cs typeface="Courier New"/>
                <a:sym typeface="Courier New"/>
              </a:rPr>
              <a:t> </a:t>
            </a:r>
            <a:r>
              <a:rPr b="1" lang="en" sz="1192">
                <a:solidFill>
                  <a:srgbClr val="61AFEF"/>
                </a:solidFill>
                <a:highlight>
                  <a:srgbClr val="282C34"/>
                </a:highlight>
                <a:latin typeface="Courier New"/>
                <a:ea typeface="Courier New"/>
                <a:cs typeface="Courier New"/>
                <a:sym typeface="Courier New"/>
              </a:rPr>
              <a:t>&lt;&lt;</a:t>
            </a:r>
            <a:r>
              <a:rPr lang="en" sz="1192">
                <a:solidFill>
                  <a:srgbClr val="ABB2BF"/>
                </a:solidFill>
                <a:highlight>
                  <a:srgbClr val="282C34"/>
                </a:highlight>
                <a:latin typeface="Courier New"/>
                <a:ea typeface="Courier New"/>
                <a:cs typeface="Courier New"/>
                <a:sym typeface="Courier New"/>
              </a:rPr>
              <a:t> </a:t>
            </a:r>
            <a:r>
              <a:rPr b="1" lang="en" sz="1192">
                <a:solidFill>
                  <a:srgbClr val="61AFEF"/>
                </a:solidFill>
                <a:highlight>
                  <a:srgbClr val="282C34"/>
                </a:highlight>
                <a:latin typeface="Courier New"/>
                <a:ea typeface="Courier New"/>
                <a:cs typeface="Courier New"/>
                <a:sym typeface="Courier New"/>
              </a:rPr>
              <a:t>endl</a:t>
            </a:r>
            <a:r>
              <a:rPr lang="en" sz="1192">
                <a:solidFill>
                  <a:srgbClr val="ABB2BF"/>
                </a:solidFill>
                <a:highlight>
                  <a:srgbClr val="282C34"/>
                </a:highlight>
                <a:latin typeface="Courier New"/>
                <a:ea typeface="Courier New"/>
                <a:cs typeface="Courier New"/>
                <a:sym typeface="Courier New"/>
              </a:rPr>
              <a:t>;</a:t>
            </a:r>
            <a:endParaRPr sz="1192">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en" sz="1192">
                <a:solidFill>
                  <a:srgbClr val="ABB2BF"/>
                </a:solidFill>
                <a:highlight>
                  <a:srgbClr val="282C34"/>
                </a:highlight>
                <a:latin typeface="Courier New"/>
                <a:ea typeface="Courier New"/>
                <a:cs typeface="Courier New"/>
                <a:sym typeface="Courier New"/>
              </a:rPr>
              <a:t>    </a:t>
            </a:r>
            <a:r>
              <a:rPr lang="en" sz="1192">
                <a:solidFill>
                  <a:srgbClr val="E06C75"/>
                </a:solidFill>
                <a:highlight>
                  <a:srgbClr val="282C34"/>
                </a:highlight>
                <a:latin typeface="Courier New"/>
                <a:ea typeface="Courier New"/>
                <a:cs typeface="Courier New"/>
                <a:sym typeface="Courier New"/>
              </a:rPr>
              <a:t>cout</a:t>
            </a:r>
            <a:r>
              <a:rPr lang="en" sz="1192">
                <a:solidFill>
                  <a:srgbClr val="ABB2BF"/>
                </a:solidFill>
                <a:highlight>
                  <a:srgbClr val="282C34"/>
                </a:highlight>
                <a:latin typeface="Courier New"/>
                <a:ea typeface="Courier New"/>
                <a:cs typeface="Courier New"/>
                <a:sym typeface="Courier New"/>
              </a:rPr>
              <a:t> </a:t>
            </a:r>
            <a:r>
              <a:rPr b="1" lang="en" sz="1192">
                <a:solidFill>
                  <a:srgbClr val="61AFEF"/>
                </a:solidFill>
                <a:highlight>
                  <a:srgbClr val="282C34"/>
                </a:highlight>
                <a:latin typeface="Courier New"/>
                <a:ea typeface="Courier New"/>
                <a:cs typeface="Courier New"/>
                <a:sym typeface="Courier New"/>
              </a:rPr>
              <a:t>&lt;&lt;</a:t>
            </a:r>
            <a:r>
              <a:rPr lang="en" sz="1192">
                <a:solidFill>
                  <a:srgbClr val="ABB2BF"/>
                </a:solidFill>
                <a:highlight>
                  <a:srgbClr val="282C34"/>
                </a:highlight>
                <a:latin typeface="Courier New"/>
                <a:ea typeface="Courier New"/>
                <a:cs typeface="Courier New"/>
                <a:sym typeface="Courier New"/>
              </a:rPr>
              <a:t> </a:t>
            </a:r>
            <a:r>
              <a:rPr lang="en" sz="1192">
                <a:solidFill>
                  <a:srgbClr val="98C379"/>
                </a:solidFill>
                <a:highlight>
                  <a:srgbClr val="282C34"/>
                </a:highlight>
                <a:latin typeface="Courier New"/>
                <a:ea typeface="Courier New"/>
                <a:cs typeface="Courier New"/>
                <a:sym typeface="Courier New"/>
              </a:rPr>
              <a:t>"Alamat      : "</a:t>
            </a:r>
            <a:r>
              <a:rPr lang="en" sz="1192">
                <a:solidFill>
                  <a:srgbClr val="ABB2BF"/>
                </a:solidFill>
                <a:highlight>
                  <a:srgbClr val="282C34"/>
                </a:highlight>
                <a:latin typeface="Courier New"/>
                <a:ea typeface="Courier New"/>
                <a:cs typeface="Courier New"/>
                <a:sym typeface="Courier New"/>
              </a:rPr>
              <a:t> </a:t>
            </a:r>
            <a:r>
              <a:rPr b="1" lang="en" sz="1192">
                <a:solidFill>
                  <a:srgbClr val="61AFEF"/>
                </a:solidFill>
                <a:highlight>
                  <a:srgbClr val="282C34"/>
                </a:highlight>
                <a:latin typeface="Courier New"/>
                <a:ea typeface="Courier New"/>
                <a:cs typeface="Courier New"/>
                <a:sym typeface="Courier New"/>
              </a:rPr>
              <a:t>&lt;&lt;</a:t>
            </a:r>
            <a:r>
              <a:rPr lang="en" sz="1192">
                <a:solidFill>
                  <a:srgbClr val="ABB2BF"/>
                </a:solidFill>
                <a:highlight>
                  <a:srgbClr val="282C34"/>
                </a:highlight>
                <a:latin typeface="Courier New"/>
                <a:ea typeface="Courier New"/>
                <a:cs typeface="Courier New"/>
                <a:sym typeface="Courier New"/>
              </a:rPr>
              <a:t> </a:t>
            </a:r>
            <a:r>
              <a:rPr lang="en" sz="1192">
                <a:solidFill>
                  <a:srgbClr val="E06C75"/>
                </a:solidFill>
                <a:highlight>
                  <a:srgbClr val="282C34"/>
                </a:highlight>
                <a:latin typeface="Courier New"/>
                <a:ea typeface="Courier New"/>
                <a:cs typeface="Courier New"/>
                <a:sym typeface="Courier New"/>
              </a:rPr>
              <a:t>alamat</a:t>
            </a:r>
            <a:r>
              <a:rPr lang="en" sz="1192">
                <a:solidFill>
                  <a:srgbClr val="ABB2BF"/>
                </a:solidFill>
                <a:highlight>
                  <a:srgbClr val="282C34"/>
                </a:highlight>
                <a:latin typeface="Courier New"/>
                <a:ea typeface="Courier New"/>
                <a:cs typeface="Courier New"/>
                <a:sym typeface="Courier New"/>
              </a:rPr>
              <a:t> </a:t>
            </a:r>
            <a:r>
              <a:rPr b="1" lang="en" sz="1192">
                <a:solidFill>
                  <a:srgbClr val="61AFEF"/>
                </a:solidFill>
                <a:highlight>
                  <a:srgbClr val="282C34"/>
                </a:highlight>
                <a:latin typeface="Courier New"/>
                <a:ea typeface="Courier New"/>
                <a:cs typeface="Courier New"/>
                <a:sym typeface="Courier New"/>
              </a:rPr>
              <a:t>&lt;&lt;</a:t>
            </a:r>
            <a:r>
              <a:rPr lang="en" sz="1192">
                <a:solidFill>
                  <a:srgbClr val="ABB2BF"/>
                </a:solidFill>
                <a:highlight>
                  <a:srgbClr val="282C34"/>
                </a:highlight>
                <a:latin typeface="Courier New"/>
                <a:ea typeface="Courier New"/>
                <a:cs typeface="Courier New"/>
                <a:sym typeface="Courier New"/>
              </a:rPr>
              <a:t> </a:t>
            </a:r>
            <a:r>
              <a:rPr b="1" lang="en" sz="1192">
                <a:solidFill>
                  <a:srgbClr val="61AFEF"/>
                </a:solidFill>
                <a:highlight>
                  <a:srgbClr val="282C34"/>
                </a:highlight>
                <a:latin typeface="Courier New"/>
                <a:ea typeface="Courier New"/>
                <a:cs typeface="Courier New"/>
                <a:sym typeface="Courier New"/>
              </a:rPr>
              <a:t>endl</a:t>
            </a:r>
            <a:r>
              <a:rPr lang="en" sz="1192">
                <a:solidFill>
                  <a:srgbClr val="ABB2BF"/>
                </a:solidFill>
                <a:highlight>
                  <a:srgbClr val="282C34"/>
                </a:highlight>
                <a:latin typeface="Courier New"/>
                <a:ea typeface="Courier New"/>
                <a:cs typeface="Courier New"/>
                <a:sym typeface="Courier New"/>
              </a:rPr>
              <a:t>;</a:t>
            </a:r>
            <a:endParaRPr sz="1192">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en" sz="1192">
                <a:solidFill>
                  <a:srgbClr val="ABB2BF"/>
                </a:solidFill>
                <a:highlight>
                  <a:srgbClr val="282C34"/>
                </a:highlight>
                <a:latin typeface="Courier New"/>
                <a:ea typeface="Courier New"/>
                <a:cs typeface="Courier New"/>
                <a:sym typeface="Courier New"/>
              </a:rPr>
              <a:t>    </a:t>
            </a:r>
            <a:r>
              <a:rPr lang="en" sz="1192">
                <a:solidFill>
                  <a:srgbClr val="E06C75"/>
                </a:solidFill>
                <a:highlight>
                  <a:srgbClr val="282C34"/>
                </a:highlight>
                <a:latin typeface="Courier New"/>
                <a:ea typeface="Courier New"/>
                <a:cs typeface="Courier New"/>
                <a:sym typeface="Courier New"/>
              </a:rPr>
              <a:t>cout</a:t>
            </a:r>
            <a:r>
              <a:rPr lang="en" sz="1192">
                <a:solidFill>
                  <a:srgbClr val="ABB2BF"/>
                </a:solidFill>
                <a:highlight>
                  <a:srgbClr val="282C34"/>
                </a:highlight>
                <a:latin typeface="Courier New"/>
                <a:ea typeface="Courier New"/>
                <a:cs typeface="Courier New"/>
                <a:sym typeface="Courier New"/>
              </a:rPr>
              <a:t> </a:t>
            </a:r>
            <a:r>
              <a:rPr b="1" lang="en" sz="1192">
                <a:solidFill>
                  <a:srgbClr val="61AFEF"/>
                </a:solidFill>
                <a:highlight>
                  <a:srgbClr val="282C34"/>
                </a:highlight>
                <a:latin typeface="Courier New"/>
                <a:ea typeface="Courier New"/>
                <a:cs typeface="Courier New"/>
                <a:sym typeface="Courier New"/>
              </a:rPr>
              <a:t>&lt;&lt;</a:t>
            </a:r>
            <a:r>
              <a:rPr lang="en" sz="1192">
                <a:solidFill>
                  <a:srgbClr val="ABB2BF"/>
                </a:solidFill>
                <a:highlight>
                  <a:srgbClr val="282C34"/>
                </a:highlight>
                <a:latin typeface="Courier New"/>
                <a:ea typeface="Courier New"/>
                <a:cs typeface="Courier New"/>
                <a:sym typeface="Courier New"/>
              </a:rPr>
              <a:t> </a:t>
            </a:r>
            <a:r>
              <a:rPr b="1" lang="en" sz="1192">
                <a:solidFill>
                  <a:srgbClr val="61AFEF"/>
                </a:solidFill>
                <a:highlight>
                  <a:srgbClr val="282C34"/>
                </a:highlight>
                <a:latin typeface="Courier New"/>
                <a:ea typeface="Courier New"/>
                <a:cs typeface="Courier New"/>
                <a:sym typeface="Courier New"/>
              </a:rPr>
              <a:t>endl</a:t>
            </a:r>
            <a:r>
              <a:rPr lang="en" sz="1192">
                <a:solidFill>
                  <a:srgbClr val="ABB2BF"/>
                </a:solidFill>
                <a:highlight>
                  <a:srgbClr val="282C34"/>
                </a:highlight>
                <a:latin typeface="Courier New"/>
                <a:ea typeface="Courier New"/>
                <a:cs typeface="Courier New"/>
                <a:sym typeface="Courier New"/>
              </a:rPr>
              <a:t>;</a:t>
            </a:r>
            <a:endParaRPr sz="1192">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en" sz="1192">
                <a:solidFill>
                  <a:srgbClr val="ABB2BF"/>
                </a:solidFill>
                <a:highlight>
                  <a:srgbClr val="282C34"/>
                </a:highlight>
                <a:latin typeface="Courier New"/>
                <a:ea typeface="Courier New"/>
                <a:cs typeface="Courier New"/>
                <a:sym typeface="Courier New"/>
              </a:rPr>
              <a:t>    </a:t>
            </a:r>
            <a:r>
              <a:rPr lang="en" sz="1192">
                <a:solidFill>
                  <a:srgbClr val="E06C75"/>
                </a:solidFill>
                <a:highlight>
                  <a:srgbClr val="282C34"/>
                </a:highlight>
                <a:latin typeface="Courier New"/>
                <a:ea typeface="Courier New"/>
                <a:cs typeface="Courier New"/>
                <a:sym typeface="Courier New"/>
              </a:rPr>
              <a:t>cout</a:t>
            </a:r>
            <a:r>
              <a:rPr lang="en" sz="1192">
                <a:solidFill>
                  <a:srgbClr val="ABB2BF"/>
                </a:solidFill>
                <a:highlight>
                  <a:srgbClr val="282C34"/>
                </a:highlight>
                <a:latin typeface="Courier New"/>
                <a:ea typeface="Courier New"/>
                <a:cs typeface="Courier New"/>
                <a:sym typeface="Courier New"/>
              </a:rPr>
              <a:t> </a:t>
            </a:r>
            <a:r>
              <a:rPr b="1" lang="en" sz="1192">
                <a:solidFill>
                  <a:srgbClr val="61AFEF"/>
                </a:solidFill>
                <a:highlight>
                  <a:srgbClr val="282C34"/>
                </a:highlight>
                <a:latin typeface="Courier New"/>
                <a:ea typeface="Courier New"/>
                <a:cs typeface="Courier New"/>
                <a:sym typeface="Courier New"/>
              </a:rPr>
              <a:t>&lt;&lt;</a:t>
            </a:r>
            <a:r>
              <a:rPr lang="en" sz="1192">
                <a:solidFill>
                  <a:srgbClr val="ABB2BF"/>
                </a:solidFill>
                <a:highlight>
                  <a:srgbClr val="282C34"/>
                </a:highlight>
                <a:latin typeface="Courier New"/>
                <a:ea typeface="Courier New"/>
                <a:cs typeface="Courier New"/>
                <a:sym typeface="Courier New"/>
              </a:rPr>
              <a:t> </a:t>
            </a:r>
            <a:r>
              <a:rPr lang="en" sz="1192">
                <a:solidFill>
                  <a:srgbClr val="98C379"/>
                </a:solidFill>
                <a:highlight>
                  <a:srgbClr val="282C34"/>
                </a:highlight>
                <a:latin typeface="Courier New"/>
                <a:ea typeface="Courier New"/>
                <a:cs typeface="Courier New"/>
                <a:sym typeface="Courier New"/>
              </a:rPr>
              <a:t>"DATA BARANG PESANAN </a:t>
            </a:r>
            <a:r>
              <a:rPr lang="en" sz="1192">
                <a:solidFill>
                  <a:srgbClr val="56B6C2"/>
                </a:solidFill>
                <a:highlight>
                  <a:srgbClr val="282C34"/>
                </a:highlight>
                <a:latin typeface="Courier New"/>
                <a:ea typeface="Courier New"/>
                <a:cs typeface="Courier New"/>
                <a:sym typeface="Courier New"/>
              </a:rPr>
              <a:t>\n</a:t>
            </a:r>
            <a:r>
              <a:rPr lang="en" sz="1192">
                <a:solidFill>
                  <a:srgbClr val="98C379"/>
                </a:solidFill>
                <a:highlight>
                  <a:srgbClr val="282C34"/>
                </a:highlight>
                <a:latin typeface="Courier New"/>
                <a:ea typeface="Courier New"/>
                <a:cs typeface="Courier New"/>
                <a:sym typeface="Courier New"/>
              </a:rPr>
              <a:t>"</a:t>
            </a:r>
            <a:r>
              <a:rPr lang="en" sz="1192">
                <a:solidFill>
                  <a:srgbClr val="ABB2BF"/>
                </a:solidFill>
                <a:highlight>
                  <a:srgbClr val="282C34"/>
                </a:highlight>
                <a:latin typeface="Courier New"/>
                <a:ea typeface="Courier New"/>
                <a:cs typeface="Courier New"/>
                <a:sym typeface="Courier New"/>
              </a:rPr>
              <a:t>;</a:t>
            </a:r>
            <a:endParaRPr sz="1192">
              <a:solidFill>
                <a:srgbClr val="ABB2BF"/>
              </a:solidFill>
              <a:highlight>
                <a:srgbClr val="282C34"/>
              </a:highlight>
              <a:latin typeface="Courier New"/>
              <a:ea typeface="Courier New"/>
              <a:cs typeface="Courier New"/>
              <a:sym typeface="Courier New"/>
            </a:endParaRPr>
          </a:p>
          <a:p>
            <a:pPr indent="0" lvl="0" marL="0" rtl="0" algn="l">
              <a:lnSpc>
                <a:spcPct val="115714"/>
              </a:lnSpc>
              <a:spcBef>
                <a:spcPts val="0"/>
              </a:spcBef>
              <a:spcAft>
                <a:spcPts val="0"/>
              </a:spcAft>
              <a:buSzPts val="935"/>
              <a:buNone/>
            </a:pPr>
            <a:r>
              <a:rPr lang="en" sz="1192">
                <a:solidFill>
                  <a:srgbClr val="ABB2BF"/>
                </a:solidFill>
                <a:highlight>
                  <a:srgbClr val="282C34"/>
                </a:highlight>
                <a:latin typeface="Courier New"/>
                <a:ea typeface="Courier New"/>
                <a:cs typeface="Courier New"/>
                <a:sym typeface="Courier New"/>
              </a:rPr>
              <a:t>    </a:t>
            </a:r>
            <a:r>
              <a:rPr lang="en" sz="1192">
                <a:solidFill>
                  <a:srgbClr val="E06C75"/>
                </a:solidFill>
                <a:highlight>
                  <a:srgbClr val="282C34"/>
                </a:highlight>
                <a:latin typeface="Courier New"/>
                <a:ea typeface="Courier New"/>
                <a:cs typeface="Courier New"/>
                <a:sym typeface="Courier New"/>
              </a:rPr>
              <a:t>cout</a:t>
            </a:r>
            <a:r>
              <a:rPr lang="en" sz="1192">
                <a:solidFill>
                  <a:srgbClr val="ABB2BF"/>
                </a:solidFill>
                <a:highlight>
                  <a:srgbClr val="282C34"/>
                </a:highlight>
                <a:latin typeface="Courier New"/>
                <a:ea typeface="Courier New"/>
                <a:cs typeface="Courier New"/>
                <a:sym typeface="Courier New"/>
              </a:rPr>
              <a:t> </a:t>
            </a:r>
            <a:r>
              <a:rPr b="1" lang="en" sz="1192">
                <a:solidFill>
                  <a:srgbClr val="61AFEF"/>
                </a:solidFill>
                <a:highlight>
                  <a:srgbClr val="282C34"/>
                </a:highlight>
                <a:latin typeface="Courier New"/>
                <a:ea typeface="Courier New"/>
                <a:cs typeface="Courier New"/>
                <a:sym typeface="Courier New"/>
              </a:rPr>
              <a:t>&lt;&lt;</a:t>
            </a:r>
            <a:r>
              <a:rPr lang="en" sz="1192">
                <a:solidFill>
                  <a:srgbClr val="ABB2BF"/>
                </a:solidFill>
                <a:highlight>
                  <a:srgbClr val="282C34"/>
                </a:highlight>
                <a:latin typeface="Courier New"/>
                <a:ea typeface="Courier New"/>
                <a:cs typeface="Courier New"/>
                <a:sym typeface="Courier New"/>
              </a:rPr>
              <a:t> </a:t>
            </a:r>
            <a:r>
              <a:rPr lang="en" sz="1192">
                <a:solidFill>
                  <a:srgbClr val="98C379"/>
                </a:solidFill>
                <a:highlight>
                  <a:srgbClr val="282C34"/>
                </a:highlight>
                <a:latin typeface="Courier New"/>
                <a:ea typeface="Courier New"/>
                <a:cs typeface="Courier New"/>
                <a:sym typeface="Courier New"/>
              </a:rPr>
              <a:t>"------------------- </a:t>
            </a:r>
            <a:r>
              <a:rPr lang="en" sz="1192">
                <a:solidFill>
                  <a:srgbClr val="56B6C2"/>
                </a:solidFill>
                <a:highlight>
                  <a:srgbClr val="282C34"/>
                </a:highlight>
                <a:latin typeface="Courier New"/>
                <a:ea typeface="Courier New"/>
                <a:cs typeface="Courier New"/>
                <a:sym typeface="Courier New"/>
              </a:rPr>
              <a:t>\n</a:t>
            </a:r>
            <a:r>
              <a:rPr lang="en" sz="1192">
                <a:solidFill>
                  <a:srgbClr val="98C379"/>
                </a:solidFill>
                <a:highlight>
                  <a:srgbClr val="282C34"/>
                </a:highlight>
                <a:latin typeface="Courier New"/>
                <a:ea typeface="Courier New"/>
                <a:cs typeface="Courier New"/>
                <a:sym typeface="Courier New"/>
              </a:rPr>
              <a:t>"</a:t>
            </a:r>
            <a:r>
              <a:rPr lang="en" sz="1192">
                <a:solidFill>
                  <a:srgbClr val="ABB2BF"/>
                </a:solidFill>
                <a:highlight>
                  <a:srgbClr val="282C34"/>
                </a:highlight>
                <a:latin typeface="Courier New"/>
                <a:ea typeface="Courier New"/>
                <a:cs typeface="Courier New"/>
                <a:sym typeface="Courier New"/>
              </a:rPr>
              <a:t>;</a:t>
            </a:r>
            <a:endParaRPr sz="1192">
              <a:solidFill>
                <a:srgbClr val="ABB2BF"/>
              </a:solidFill>
              <a:highlight>
                <a:srgbClr val="282C34"/>
              </a:highlight>
              <a:latin typeface="Courier New"/>
              <a:ea typeface="Courier New"/>
              <a:cs typeface="Courier New"/>
              <a:sym typeface="Courier New"/>
            </a:endParaRPr>
          </a:p>
          <a:p>
            <a:pPr indent="0" lvl="0" marL="0" rtl="0" algn="l">
              <a:lnSpc>
                <a:spcPct val="95000"/>
              </a:lnSpc>
              <a:spcBef>
                <a:spcPts val="0"/>
              </a:spcBef>
              <a:spcAft>
                <a:spcPts val="1200"/>
              </a:spcAft>
              <a:buSzPts val="935"/>
              <a:buNone/>
            </a:pPr>
            <a:r>
              <a:t/>
            </a:r>
            <a:endParaRPr sz="1105"/>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7"/>
          <p:cNvSpPr txBox="1"/>
          <p:nvPr>
            <p:ph idx="1" type="body"/>
          </p:nvPr>
        </p:nvSpPr>
        <p:spPr>
          <a:xfrm>
            <a:off x="729450" y="1479950"/>
            <a:ext cx="7688700" cy="2859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Kode di atas berfungsi untuk :</a:t>
            </a:r>
            <a:endParaRPr/>
          </a:p>
          <a:p>
            <a:pPr indent="-311150" lvl="0" marL="457200" rtl="0" algn="l">
              <a:spcBef>
                <a:spcPts val="0"/>
              </a:spcBef>
              <a:spcAft>
                <a:spcPts val="0"/>
              </a:spcAft>
              <a:buSzPts val="1300"/>
              <a:buChar char="●"/>
            </a:pPr>
            <a:r>
              <a:rPr lang="en"/>
              <a:t>Menampilkan Data Pemesan yang sudah di input di awal yang di tersimpan di variable Global</a:t>
            </a:r>
            <a:endParaRPr/>
          </a:p>
          <a:p>
            <a:pPr indent="-311150" lvl="0" marL="457200" rtl="0" algn="l">
              <a:spcBef>
                <a:spcPts val="0"/>
              </a:spcBef>
              <a:spcAft>
                <a:spcPts val="0"/>
              </a:spcAft>
              <a:buSzPts val="1300"/>
              <a:buChar char="●"/>
            </a:pPr>
            <a:r>
              <a:rPr lang="en"/>
              <a:t>namaPemesan ,noHP ,email, alamat</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Looping For Jumlah Data Barang</a:t>
            </a:r>
            <a:endParaRPr/>
          </a:p>
        </p:txBody>
      </p:sp>
      <p:sp>
        <p:nvSpPr>
          <p:cNvPr id="399" name="Google Shape;399;p68"/>
          <p:cNvSpPr txBox="1"/>
          <p:nvPr>
            <p:ph idx="1" type="body"/>
          </p:nvPr>
        </p:nvSpPr>
        <p:spPr>
          <a:xfrm>
            <a:off x="729450" y="2078875"/>
            <a:ext cx="7688700" cy="2648100"/>
          </a:xfrm>
          <a:prstGeom prst="rect">
            <a:avLst/>
          </a:prstGeom>
        </p:spPr>
        <p:txBody>
          <a:bodyPr anchorCtr="0" anchor="t" bIns="91425" lIns="91425" spcFirstLastPara="1" rIns="91425" wrap="square" tIns="91425">
            <a:normAutofit fontScale="77500" lnSpcReduction="20000"/>
          </a:bodyPr>
          <a:lstStyle/>
          <a:p>
            <a:pPr indent="0" lvl="0" marL="0" rtl="0" algn="l">
              <a:lnSpc>
                <a:spcPct val="135714"/>
              </a:lnSpc>
              <a:spcBef>
                <a:spcPts val="0"/>
              </a:spcBef>
              <a:spcAft>
                <a:spcPts val="0"/>
              </a:spcAft>
              <a:buNone/>
            </a:pPr>
            <a:r>
              <a:rPr lang="en" sz="1375">
                <a:solidFill>
                  <a:srgbClr val="C678DD"/>
                </a:solidFill>
                <a:highlight>
                  <a:srgbClr val="282C34"/>
                </a:highlight>
                <a:latin typeface="Courier New"/>
                <a:ea typeface="Courier New"/>
                <a:cs typeface="Courier New"/>
                <a:sym typeface="Courier New"/>
              </a:rPr>
              <a:t>for</a:t>
            </a:r>
            <a:r>
              <a:rPr lang="en" sz="1375">
                <a:solidFill>
                  <a:srgbClr val="ABB2BF"/>
                </a:solidFill>
                <a:highlight>
                  <a:srgbClr val="282C34"/>
                </a:highlight>
                <a:latin typeface="Courier New"/>
                <a:ea typeface="Courier New"/>
                <a:cs typeface="Courier New"/>
                <a:sym typeface="Courier New"/>
              </a:rPr>
              <a:t> (</a:t>
            </a:r>
            <a:r>
              <a:rPr lang="en" sz="1375">
                <a:solidFill>
                  <a:srgbClr val="C678DD"/>
                </a:solidFill>
                <a:highlight>
                  <a:srgbClr val="282C34"/>
                </a:highlight>
                <a:latin typeface="Courier New"/>
                <a:ea typeface="Courier New"/>
                <a:cs typeface="Courier New"/>
                <a:sym typeface="Courier New"/>
              </a:rPr>
              <a:t>int</a:t>
            </a:r>
            <a:r>
              <a:rPr lang="en" sz="1375">
                <a:solidFill>
                  <a:srgbClr val="ABB2BF"/>
                </a:solidFill>
                <a:highlight>
                  <a:srgbClr val="282C34"/>
                </a:highlight>
                <a:latin typeface="Courier New"/>
                <a:ea typeface="Courier New"/>
                <a:cs typeface="Courier New"/>
                <a:sym typeface="Courier New"/>
              </a:rPr>
              <a:t> </a:t>
            </a:r>
            <a:r>
              <a:rPr lang="en" sz="1375">
                <a:solidFill>
                  <a:srgbClr val="E06C75"/>
                </a:solidFill>
                <a:highlight>
                  <a:srgbClr val="282C34"/>
                </a:highlight>
                <a:latin typeface="Courier New"/>
                <a:ea typeface="Courier New"/>
                <a:cs typeface="Courier New"/>
                <a:sym typeface="Courier New"/>
              </a:rPr>
              <a:t>i</a:t>
            </a:r>
            <a:r>
              <a:rPr lang="en" sz="1375">
                <a:solidFill>
                  <a:srgbClr val="ABB2BF"/>
                </a:solidFill>
                <a:highlight>
                  <a:srgbClr val="282C34"/>
                </a:highlight>
                <a:latin typeface="Courier New"/>
                <a:ea typeface="Courier New"/>
                <a:cs typeface="Courier New"/>
                <a:sym typeface="Courier New"/>
              </a:rPr>
              <a:t> </a:t>
            </a:r>
            <a:r>
              <a:rPr lang="en" sz="1375">
                <a:solidFill>
                  <a:srgbClr val="C678DD"/>
                </a:solidFill>
                <a:highlight>
                  <a:srgbClr val="282C34"/>
                </a:highlight>
                <a:latin typeface="Courier New"/>
                <a:ea typeface="Courier New"/>
                <a:cs typeface="Courier New"/>
                <a:sym typeface="Courier New"/>
              </a:rPr>
              <a:t>=</a:t>
            </a:r>
            <a:r>
              <a:rPr lang="en" sz="1375">
                <a:solidFill>
                  <a:srgbClr val="ABB2BF"/>
                </a:solidFill>
                <a:highlight>
                  <a:srgbClr val="282C34"/>
                </a:highlight>
                <a:latin typeface="Courier New"/>
                <a:ea typeface="Courier New"/>
                <a:cs typeface="Courier New"/>
                <a:sym typeface="Courier New"/>
              </a:rPr>
              <a:t> </a:t>
            </a:r>
            <a:r>
              <a:rPr lang="en" sz="1375">
                <a:solidFill>
                  <a:srgbClr val="D19A66"/>
                </a:solidFill>
                <a:highlight>
                  <a:srgbClr val="282C34"/>
                </a:highlight>
                <a:latin typeface="Courier New"/>
                <a:ea typeface="Courier New"/>
                <a:cs typeface="Courier New"/>
                <a:sym typeface="Courier New"/>
              </a:rPr>
              <a:t>1</a:t>
            </a:r>
            <a:r>
              <a:rPr lang="en" sz="1375">
                <a:solidFill>
                  <a:srgbClr val="ABB2BF"/>
                </a:solidFill>
                <a:highlight>
                  <a:srgbClr val="282C34"/>
                </a:highlight>
                <a:latin typeface="Courier New"/>
                <a:ea typeface="Courier New"/>
                <a:cs typeface="Courier New"/>
                <a:sym typeface="Courier New"/>
              </a:rPr>
              <a:t>; </a:t>
            </a:r>
            <a:r>
              <a:rPr lang="en" sz="1375">
                <a:solidFill>
                  <a:srgbClr val="E06C75"/>
                </a:solidFill>
                <a:highlight>
                  <a:srgbClr val="282C34"/>
                </a:highlight>
                <a:latin typeface="Courier New"/>
                <a:ea typeface="Courier New"/>
                <a:cs typeface="Courier New"/>
                <a:sym typeface="Courier New"/>
              </a:rPr>
              <a:t>i</a:t>
            </a:r>
            <a:r>
              <a:rPr lang="en" sz="1375">
                <a:solidFill>
                  <a:srgbClr val="ABB2BF"/>
                </a:solidFill>
                <a:highlight>
                  <a:srgbClr val="282C34"/>
                </a:highlight>
                <a:latin typeface="Courier New"/>
                <a:ea typeface="Courier New"/>
                <a:cs typeface="Courier New"/>
                <a:sym typeface="Courier New"/>
              </a:rPr>
              <a:t> </a:t>
            </a:r>
            <a:r>
              <a:rPr lang="en" sz="1375">
                <a:solidFill>
                  <a:srgbClr val="C678DD"/>
                </a:solidFill>
                <a:highlight>
                  <a:srgbClr val="282C34"/>
                </a:highlight>
                <a:latin typeface="Courier New"/>
                <a:ea typeface="Courier New"/>
                <a:cs typeface="Courier New"/>
                <a:sym typeface="Courier New"/>
              </a:rPr>
              <a:t>&lt;=</a:t>
            </a:r>
            <a:r>
              <a:rPr lang="en" sz="1375">
                <a:solidFill>
                  <a:srgbClr val="ABB2BF"/>
                </a:solidFill>
                <a:highlight>
                  <a:srgbClr val="282C34"/>
                </a:highlight>
                <a:latin typeface="Courier New"/>
                <a:ea typeface="Courier New"/>
                <a:cs typeface="Courier New"/>
                <a:sym typeface="Courier New"/>
              </a:rPr>
              <a:t> </a:t>
            </a:r>
            <a:r>
              <a:rPr lang="en" sz="1375">
                <a:solidFill>
                  <a:srgbClr val="E06C75"/>
                </a:solidFill>
                <a:highlight>
                  <a:srgbClr val="282C34"/>
                </a:highlight>
                <a:latin typeface="Courier New"/>
                <a:ea typeface="Courier New"/>
                <a:cs typeface="Courier New"/>
                <a:sym typeface="Courier New"/>
              </a:rPr>
              <a:t>jmlBarang</a:t>
            </a:r>
            <a:r>
              <a:rPr lang="en" sz="1375">
                <a:solidFill>
                  <a:srgbClr val="ABB2BF"/>
                </a:solidFill>
                <a:highlight>
                  <a:srgbClr val="282C34"/>
                </a:highlight>
                <a:latin typeface="Courier New"/>
                <a:ea typeface="Courier New"/>
                <a:cs typeface="Courier New"/>
                <a:sym typeface="Courier New"/>
              </a:rPr>
              <a:t>; </a:t>
            </a:r>
            <a:r>
              <a:rPr lang="en" sz="1375">
                <a:solidFill>
                  <a:srgbClr val="E06C75"/>
                </a:solidFill>
                <a:highlight>
                  <a:srgbClr val="282C34"/>
                </a:highlight>
                <a:latin typeface="Courier New"/>
                <a:ea typeface="Courier New"/>
                <a:cs typeface="Courier New"/>
                <a:sym typeface="Courier New"/>
              </a:rPr>
              <a:t>i</a:t>
            </a:r>
            <a:r>
              <a:rPr lang="en" sz="1375">
                <a:solidFill>
                  <a:srgbClr val="C678DD"/>
                </a:solidFill>
                <a:highlight>
                  <a:srgbClr val="282C34"/>
                </a:highlight>
                <a:latin typeface="Courier New"/>
                <a:ea typeface="Courier New"/>
                <a:cs typeface="Courier New"/>
                <a:sym typeface="Courier New"/>
              </a:rPr>
              <a:t>++</a:t>
            </a:r>
            <a:r>
              <a:rPr lang="en" sz="1375">
                <a:solidFill>
                  <a:srgbClr val="ABB2BF"/>
                </a:solidFill>
                <a:highlight>
                  <a:srgbClr val="282C34"/>
                </a:highlight>
                <a:latin typeface="Courier New"/>
                <a:ea typeface="Courier New"/>
                <a:cs typeface="Courier New"/>
                <a:sym typeface="Courier New"/>
              </a:rPr>
              <a:t>) {</a:t>
            </a:r>
            <a:endParaRPr sz="1375">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75">
                <a:solidFill>
                  <a:srgbClr val="ABB2BF"/>
                </a:solidFill>
                <a:highlight>
                  <a:srgbClr val="282C34"/>
                </a:highlight>
                <a:latin typeface="Courier New"/>
                <a:ea typeface="Courier New"/>
                <a:cs typeface="Courier New"/>
                <a:sym typeface="Courier New"/>
              </a:rPr>
              <a:t>        </a:t>
            </a:r>
            <a:r>
              <a:rPr lang="en" sz="1375">
                <a:solidFill>
                  <a:srgbClr val="E06C75"/>
                </a:solidFill>
                <a:highlight>
                  <a:srgbClr val="282C34"/>
                </a:highlight>
                <a:latin typeface="Courier New"/>
                <a:ea typeface="Courier New"/>
                <a:cs typeface="Courier New"/>
                <a:sym typeface="Courier New"/>
              </a:rPr>
              <a:t>cout</a:t>
            </a:r>
            <a:r>
              <a:rPr lang="en" sz="1375">
                <a:solidFill>
                  <a:srgbClr val="ABB2BF"/>
                </a:solidFill>
                <a:highlight>
                  <a:srgbClr val="282C34"/>
                </a:highlight>
                <a:latin typeface="Courier New"/>
                <a:ea typeface="Courier New"/>
                <a:cs typeface="Courier New"/>
                <a:sym typeface="Courier New"/>
              </a:rPr>
              <a:t> </a:t>
            </a:r>
            <a:r>
              <a:rPr b="1" lang="en" sz="1375">
                <a:solidFill>
                  <a:srgbClr val="61AFEF"/>
                </a:solidFill>
                <a:highlight>
                  <a:srgbClr val="282C34"/>
                </a:highlight>
                <a:latin typeface="Courier New"/>
                <a:ea typeface="Courier New"/>
                <a:cs typeface="Courier New"/>
                <a:sym typeface="Courier New"/>
              </a:rPr>
              <a:t>&lt;&lt;</a:t>
            </a:r>
            <a:r>
              <a:rPr lang="en" sz="1375">
                <a:solidFill>
                  <a:srgbClr val="ABB2BF"/>
                </a:solidFill>
                <a:highlight>
                  <a:srgbClr val="282C34"/>
                </a:highlight>
                <a:latin typeface="Courier New"/>
                <a:ea typeface="Courier New"/>
                <a:cs typeface="Courier New"/>
                <a:sym typeface="Courier New"/>
              </a:rPr>
              <a:t> </a:t>
            </a:r>
            <a:r>
              <a:rPr lang="en" sz="1375">
                <a:solidFill>
                  <a:srgbClr val="E06C75"/>
                </a:solidFill>
                <a:highlight>
                  <a:srgbClr val="282C34"/>
                </a:highlight>
                <a:latin typeface="Courier New"/>
                <a:ea typeface="Courier New"/>
                <a:cs typeface="Courier New"/>
                <a:sym typeface="Courier New"/>
              </a:rPr>
              <a:t>i</a:t>
            </a:r>
            <a:r>
              <a:rPr lang="en" sz="1375">
                <a:solidFill>
                  <a:srgbClr val="ABB2BF"/>
                </a:solidFill>
                <a:highlight>
                  <a:srgbClr val="282C34"/>
                </a:highlight>
                <a:latin typeface="Courier New"/>
                <a:ea typeface="Courier New"/>
                <a:cs typeface="Courier New"/>
                <a:sym typeface="Courier New"/>
              </a:rPr>
              <a:t> </a:t>
            </a:r>
            <a:r>
              <a:rPr b="1" lang="en" sz="1375">
                <a:solidFill>
                  <a:srgbClr val="61AFEF"/>
                </a:solidFill>
                <a:highlight>
                  <a:srgbClr val="282C34"/>
                </a:highlight>
                <a:latin typeface="Courier New"/>
                <a:ea typeface="Courier New"/>
                <a:cs typeface="Courier New"/>
                <a:sym typeface="Courier New"/>
              </a:rPr>
              <a:t>&lt;&lt;</a:t>
            </a:r>
            <a:r>
              <a:rPr lang="en" sz="1375">
                <a:solidFill>
                  <a:srgbClr val="ABB2BF"/>
                </a:solidFill>
                <a:highlight>
                  <a:srgbClr val="282C34"/>
                </a:highlight>
                <a:latin typeface="Courier New"/>
                <a:ea typeface="Courier New"/>
                <a:cs typeface="Courier New"/>
                <a:sym typeface="Courier New"/>
              </a:rPr>
              <a:t> </a:t>
            </a:r>
            <a:r>
              <a:rPr lang="en" sz="1375">
                <a:solidFill>
                  <a:srgbClr val="98C379"/>
                </a:solidFill>
                <a:highlight>
                  <a:srgbClr val="282C34"/>
                </a:highlight>
                <a:latin typeface="Courier New"/>
                <a:ea typeface="Courier New"/>
                <a:cs typeface="Courier New"/>
                <a:sym typeface="Courier New"/>
              </a:rPr>
              <a:t>". "</a:t>
            </a:r>
            <a:r>
              <a:rPr lang="en" sz="1375">
                <a:solidFill>
                  <a:srgbClr val="ABB2BF"/>
                </a:solidFill>
                <a:highlight>
                  <a:srgbClr val="282C34"/>
                </a:highlight>
                <a:latin typeface="Courier New"/>
                <a:ea typeface="Courier New"/>
                <a:cs typeface="Courier New"/>
                <a:sym typeface="Courier New"/>
              </a:rPr>
              <a:t> </a:t>
            </a:r>
            <a:r>
              <a:rPr b="1" lang="en" sz="1375">
                <a:solidFill>
                  <a:srgbClr val="61AFEF"/>
                </a:solidFill>
                <a:highlight>
                  <a:srgbClr val="282C34"/>
                </a:highlight>
                <a:latin typeface="Courier New"/>
                <a:ea typeface="Courier New"/>
                <a:cs typeface="Courier New"/>
                <a:sym typeface="Courier New"/>
              </a:rPr>
              <a:t>&lt;&lt;</a:t>
            </a:r>
            <a:r>
              <a:rPr lang="en" sz="1375">
                <a:solidFill>
                  <a:srgbClr val="ABB2BF"/>
                </a:solidFill>
                <a:highlight>
                  <a:srgbClr val="282C34"/>
                </a:highlight>
                <a:latin typeface="Courier New"/>
                <a:ea typeface="Courier New"/>
                <a:cs typeface="Courier New"/>
                <a:sym typeface="Courier New"/>
              </a:rPr>
              <a:t> </a:t>
            </a:r>
            <a:r>
              <a:rPr lang="en" sz="1375">
                <a:solidFill>
                  <a:srgbClr val="E06C75"/>
                </a:solidFill>
                <a:highlight>
                  <a:srgbClr val="282C34"/>
                </a:highlight>
                <a:latin typeface="Courier New"/>
                <a:ea typeface="Courier New"/>
                <a:cs typeface="Courier New"/>
                <a:sym typeface="Courier New"/>
              </a:rPr>
              <a:t>arrayBarang</a:t>
            </a:r>
            <a:r>
              <a:rPr lang="en" sz="1375">
                <a:solidFill>
                  <a:srgbClr val="ABB2BF"/>
                </a:solidFill>
                <a:highlight>
                  <a:srgbClr val="282C34"/>
                </a:highlight>
                <a:latin typeface="Courier New"/>
                <a:ea typeface="Courier New"/>
                <a:cs typeface="Courier New"/>
                <a:sym typeface="Courier New"/>
              </a:rPr>
              <a:t>[</a:t>
            </a:r>
            <a:r>
              <a:rPr lang="en" sz="1375">
                <a:solidFill>
                  <a:srgbClr val="E06C75"/>
                </a:solidFill>
                <a:highlight>
                  <a:srgbClr val="282C34"/>
                </a:highlight>
                <a:latin typeface="Courier New"/>
                <a:ea typeface="Courier New"/>
                <a:cs typeface="Courier New"/>
                <a:sym typeface="Courier New"/>
              </a:rPr>
              <a:t>i</a:t>
            </a:r>
            <a:r>
              <a:rPr lang="en" sz="1375">
                <a:solidFill>
                  <a:srgbClr val="ABB2BF"/>
                </a:solidFill>
                <a:highlight>
                  <a:srgbClr val="282C34"/>
                </a:highlight>
                <a:latin typeface="Courier New"/>
                <a:ea typeface="Courier New"/>
                <a:cs typeface="Courier New"/>
                <a:sym typeface="Courier New"/>
              </a:rPr>
              <a:t>] </a:t>
            </a:r>
            <a:r>
              <a:rPr b="1" lang="en" sz="1375">
                <a:solidFill>
                  <a:srgbClr val="61AFEF"/>
                </a:solidFill>
                <a:highlight>
                  <a:srgbClr val="282C34"/>
                </a:highlight>
                <a:latin typeface="Courier New"/>
                <a:ea typeface="Courier New"/>
                <a:cs typeface="Courier New"/>
                <a:sym typeface="Courier New"/>
              </a:rPr>
              <a:t>&lt;&lt;</a:t>
            </a:r>
            <a:r>
              <a:rPr lang="en" sz="1375">
                <a:solidFill>
                  <a:srgbClr val="ABB2BF"/>
                </a:solidFill>
                <a:highlight>
                  <a:srgbClr val="282C34"/>
                </a:highlight>
                <a:latin typeface="Courier New"/>
                <a:ea typeface="Courier New"/>
                <a:cs typeface="Courier New"/>
                <a:sym typeface="Courier New"/>
              </a:rPr>
              <a:t> </a:t>
            </a:r>
            <a:r>
              <a:rPr lang="en" sz="1375">
                <a:solidFill>
                  <a:srgbClr val="98C379"/>
                </a:solidFill>
                <a:highlight>
                  <a:srgbClr val="282C34"/>
                </a:highlight>
                <a:latin typeface="Courier New"/>
                <a:ea typeface="Courier New"/>
                <a:cs typeface="Courier New"/>
                <a:sym typeface="Courier New"/>
              </a:rPr>
              <a:t>", "</a:t>
            </a:r>
            <a:r>
              <a:rPr lang="en" sz="1375">
                <a:solidFill>
                  <a:srgbClr val="ABB2BF"/>
                </a:solidFill>
                <a:highlight>
                  <a:srgbClr val="282C34"/>
                </a:highlight>
                <a:latin typeface="Courier New"/>
                <a:ea typeface="Courier New"/>
                <a:cs typeface="Courier New"/>
                <a:sym typeface="Courier New"/>
              </a:rPr>
              <a:t> </a:t>
            </a:r>
            <a:r>
              <a:rPr b="1" lang="en" sz="1375">
                <a:solidFill>
                  <a:srgbClr val="61AFEF"/>
                </a:solidFill>
                <a:highlight>
                  <a:srgbClr val="282C34"/>
                </a:highlight>
                <a:latin typeface="Courier New"/>
                <a:ea typeface="Courier New"/>
                <a:cs typeface="Courier New"/>
                <a:sym typeface="Courier New"/>
              </a:rPr>
              <a:t>&lt;&lt;</a:t>
            </a:r>
            <a:r>
              <a:rPr lang="en" sz="1375">
                <a:solidFill>
                  <a:srgbClr val="ABB2BF"/>
                </a:solidFill>
                <a:highlight>
                  <a:srgbClr val="282C34"/>
                </a:highlight>
                <a:latin typeface="Courier New"/>
                <a:ea typeface="Courier New"/>
                <a:cs typeface="Courier New"/>
                <a:sym typeface="Courier New"/>
              </a:rPr>
              <a:t> </a:t>
            </a:r>
            <a:r>
              <a:rPr lang="en" sz="1375">
                <a:solidFill>
                  <a:srgbClr val="E06C75"/>
                </a:solidFill>
                <a:highlight>
                  <a:srgbClr val="282C34"/>
                </a:highlight>
                <a:latin typeface="Courier New"/>
                <a:ea typeface="Courier New"/>
                <a:cs typeface="Courier New"/>
                <a:sym typeface="Courier New"/>
              </a:rPr>
              <a:t>arraySpek</a:t>
            </a:r>
            <a:r>
              <a:rPr lang="en" sz="1375">
                <a:solidFill>
                  <a:srgbClr val="ABB2BF"/>
                </a:solidFill>
                <a:highlight>
                  <a:srgbClr val="282C34"/>
                </a:highlight>
                <a:latin typeface="Courier New"/>
                <a:ea typeface="Courier New"/>
                <a:cs typeface="Courier New"/>
                <a:sym typeface="Courier New"/>
              </a:rPr>
              <a:t>[</a:t>
            </a:r>
            <a:r>
              <a:rPr lang="en" sz="1375">
                <a:solidFill>
                  <a:srgbClr val="E06C75"/>
                </a:solidFill>
                <a:highlight>
                  <a:srgbClr val="282C34"/>
                </a:highlight>
                <a:latin typeface="Courier New"/>
                <a:ea typeface="Courier New"/>
                <a:cs typeface="Courier New"/>
                <a:sym typeface="Courier New"/>
              </a:rPr>
              <a:t>i</a:t>
            </a:r>
            <a:r>
              <a:rPr lang="en" sz="1375">
                <a:solidFill>
                  <a:srgbClr val="ABB2BF"/>
                </a:solidFill>
                <a:highlight>
                  <a:srgbClr val="282C34"/>
                </a:highlight>
                <a:latin typeface="Courier New"/>
                <a:ea typeface="Courier New"/>
                <a:cs typeface="Courier New"/>
                <a:sym typeface="Courier New"/>
              </a:rPr>
              <a:t>] </a:t>
            </a:r>
            <a:r>
              <a:rPr b="1" lang="en" sz="1375">
                <a:solidFill>
                  <a:srgbClr val="61AFEF"/>
                </a:solidFill>
                <a:highlight>
                  <a:srgbClr val="282C34"/>
                </a:highlight>
                <a:latin typeface="Courier New"/>
                <a:ea typeface="Courier New"/>
                <a:cs typeface="Courier New"/>
                <a:sym typeface="Courier New"/>
              </a:rPr>
              <a:t>&lt;&lt;</a:t>
            </a:r>
            <a:r>
              <a:rPr lang="en" sz="1375">
                <a:solidFill>
                  <a:srgbClr val="ABB2BF"/>
                </a:solidFill>
                <a:highlight>
                  <a:srgbClr val="282C34"/>
                </a:highlight>
                <a:latin typeface="Courier New"/>
                <a:ea typeface="Courier New"/>
                <a:cs typeface="Courier New"/>
                <a:sym typeface="Courier New"/>
              </a:rPr>
              <a:t> </a:t>
            </a:r>
            <a:r>
              <a:rPr lang="en" sz="1375">
                <a:solidFill>
                  <a:srgbClr val="98C379"/>
                </a:solidFill>
                <a:highlight>
                  <a:srgbClr val="282C34"/>
                </a:highlight>
                <a:latin typeface="Courier New"/>
                <a:ea typeface="Courier New"/>
                <a:cs typeface="Courier New"/>
                <a:sym typeface="Courier New"/>
              </a:rPr>
              <a:t>", Qty:"</a:t>
            </a:r>
            <a:r>
              <a:rPr lang="en" sz="1375">
                <a:solidFill>
                  <a:srgbClr val="ABB2BF"/>
                </a:solidFill>
                <a:highlight>
                  <a:srgbClr val="282C34"/>
                </a:highlight>
                <a:latin typeface="Courier New"/>
                <a:ea typeface="Courier New"/>
                <a:cs typeface="Courier New"/>
                <a:sym typeface="Courier New"/>
              </a:rPr>
              <a:t> </a:t>
            </a:r>
            <a:r>
              <a:rPr b="1" lang="en" sz="1375">
                <a:solidFill>
                  <a:srgbClr val="61AFEF"/>
                </a:solidFill>
                <a:highlight>
                  <a:srgbClr val="282C34"/>
                </a:highlight>
                <a:latin typeface="Courier New"/>
                <a:ea typeface="Courier New"/>
                <a:cs typeface="Courier New"/>
                <a:sym typeface="Courier New"/>
              </a:rPr>
              <a:t>&lt;&lt;</a:t>
            </a:r>
            <a:r>
              <a:rPr lang="en" sz="1375">
                <a:solidFill>
                  <a:srgbClr val="ABB2BF"/>
                </a:solidFill>
                <a:highlight>
                  <a:srgbClr val="282C34"/>
                </a:highlight>
                <a:latin typeface="Courier New"/>
                <a:ea typeface="Courier New"/>
                <a:cs typeface="Courier New"/>
                <a:sym typeface="Courier New"/>
              </a:rPr>
              <a:t> </a:t>
            </a:r>
            <a:r>
              <a:rPr lang="en" sz="1375">
                <a:solidFill>
                  <a:srgbClr val="E06C75"/>
                </a:solidFill>
                <a:highlight>
                  <a:srgbClr val="282C34"/>
                </a:highlight>
                <a:latin typeface="Courier New"/>
                <a:ea typeface="Courier New"/>
                <a:cs typeface="Courier New"/>
                <a:sym typeface="Courier New"/>
              </a:rPr>
              <a:t>arrayPesanan</a:t>
            </a:r>
            <a:r>
              <a:rPr lang="en" sz="1375">
                <a:solidFill>
                  <a:srgbClr val="ABB2BF"/>
                </a:solidFill>
                <a:highlight>
                  <a:srgbClr val="282C34"/>
                </a:highlight>
                <a:latin typeface="Courier New"/>
                <a:ea typeface="Courier New"/>
                <a:cs typeface="Courier New"/>
                <a:sym typeface="Courier New"/>
              </a:rPr>
              <a:t>[</a:t>
            </a:r>
            <a:r>
              <a:rPr lang="en" sz="1375">
                <a:solidFill>
                  <a:srgbClr val="E06C75"/>
                </a:solidFill>
                <a:highlight>
                  <a:srgbClr val="282C34"/>
                </a:highlight>
                <a:latin typeface="Courier New"/>
                <a:ea typeface="Courier New"/>
                <a:cs typeface="Courier New"/>
                <a:sym typeface="Courier New"/>
              </a:rPr>
              <a:t>i</a:t>
            </a:r>
            <a:r>
              <a:rPr lang="en" sz="1375">
                <a:solidFill>
                  <a:srgbClr val="ABB2BF"/>
                </a:solidFill>
                <a:highlight>
                  <a:srgbClr val="282C34"/>
                </a:highlight>
                <a:latin typeface="Courier New"/>
                <a:ea typeface="Courier New"/>
                <a:cs typeface="Courier New"/>
                <a:sym typeface="Courier New"/>
              </a:rPr>
              <a:t>];</a:t>
            </a:r>
            <a:endParaRPr sz="1375">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75">
                <a:solidFill>
                  <a:srgbClr val="ABB2BF"/>
                </a:solidFill>
                <a:highlight>
                  <a:srgbClr val="282C34"/>
                </a:highlight>
                <a:latin typeface="Courier New"/>
                <a:ea typeface="Courier New"/>
                <a:cs typeface="Courier New"/>
                <a:sym typeface="Courier New"/>
              </a:rPr>
              <a:t>        </a:t>
            </a:r>
            <a:r>
              <a:rPr lang="en" sz="1375">
                <a:solidFill>
                  <a:srgbClr val="E06C75"/>
                </a:solidFill>
                <a:highlight>
                  <a:srgbClr val="282C34"/>
                </a:highlight>
                <a:latin typeface="Courier New"/>
                <a:ea typeface="Courier New"/>
                <a:cs typeface="Courier New"/>
                <a:sym typeface="Courier New"/>
              </a:rPr>
              <a:t>cout</a:t>
            </a:r>
            <a:r>
              <a:rPr lang="en" sz="1375">
                <a:solidFill>
                  <a:srgbClr val="ABB2BF"/>
                </a:solidFill>
                <a:highlight>
                  <a:srgbClr val="282C34"/>
                </a:highlight>
                <a:latin typeface="Courier New"/>
                <a:ea typeface="Courier New"/>
                <a:cs typeface="Courier New"/>
                <a:sym typeface="Courier New"/>
              </a:rPr>
              <a:t> </a:t>
            </a:r>
            <a:r>
              <a:rPr b="1" lang="en" sz="1375">
                <a:solidFill>
                  <a:srgbClr val="61AFEF"/>
                </a:solidFill>
                <a:highlight>
                  <a:srgbClr val="282C34"/>
                </a:highlight>
                <a:latin typeface="Courier New"/>
                <a:ea typeface="Courier New"/>
                <a:cs typeface="Courier New"/>
                <a:sym typeface="Courier New"/>
              </a:rPr>
              <a:t>&lt;&lt;</a:t>
            </a:r>
            <a:r>
              <a:rPr lang="en" sz="1375">
                <a:solidFill>
                  <a:srgbClr val="ABB2BF"/>
                </a:solidFill>
                <a:highlight>
                  <a:srgbClr val="282C34"/>
                </a:highlight>
                <a:latin typeface="Courier New"/>
                <a:ea typeface="Courier New"/>
                <a:cs typeface="Courier New"/>
                <a:sym typeface="Courier New"/>
              </a:rPr>
              <a:t> </a:t>
            </a:r>
            <a:r>
              <a:rPr b="1" lang="en" sz="1375">
                <a:solidFill>
                  <a:srgbClr val="61AFEF"/>
                </a:solidFill>
                <a:highlight>
                  <a:srgbClr val="282C34"/>
                </a:highlight>
                <a:latin typeface="Courier New"/>
                <a:ea typeface="Courier New"/>
                <a:cs typeface="Courier New"/>
                <a:sym typeface="Courier New"/>
              </a:rPr>
              <a:t>endl</a:t>
            </a:r>
            <a:r>
              <a:rPr lang="en" sz="1375">
                <a:solidFill>
                  <a:srgbClr val="ABB2BF"/>
                </a:solidFill>
                <a:highlight>
                  <a:srgbClr val="282C34"/>
                </a:highlight>
                <a:latin typeface="Courier New"/>
                <a:ea typeface="Courier New"/>
                <a:cs typeface="Courier New"/>
                <a:sym typeface="Courier New"/>
              </a:rPr>
              <a:t>;</a:t>
            </a:r>
            <a:endParaRPr sz="1375">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75">
                <a:solidFill>
                  <a:srgbClr val="ABB2BF"/>
                </a:solidFill>
                <a:highlight>
                  <a:srgbClr val="282C34"/>
                </a:highlight>
                <a:latin typeface="Courier New"/>
                <a:ea typeface="Courier New"/>
                <a:cs typeface="Courier New"/>
                <a:sym typeface="Courier New"/>
              </a:rPr>
              <a:t>    }</a:t>
            </a:r>
            <a:endParaRPr sz="1375">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375">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75">
                <a:solidFill>
                  <a:srgbClr val="7F848E"/>
                </a:solidFill>
                <a:highlight>
                  <a:srgbClr val="282C34"/>
                </a:highlight>
                <a:latin typeface="Courier New"/>
                <a:ea typeface="Courier New"/>
                <a:cs typeface="Courier New"/>
                <a:sym typeface="Courier New"/>
              </a:rPr>
              <a:t>    // TOTAL HARGA</a:t>
            </a:r>
            <a:endParaRPr sz="1375">
              <a:solidFill>
                <a:srgbClr val="7F848E"/>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75">
                <a:solidFill>
                  <a:srgbClr val="ABB2BF"/>
                </a:solidFill>
                <a:highlight>
                  <a:srgbClr val="282C34"/>
                </a:highlight>
                <a:latin typeface="Courier New"/>
                <a:ea typeface="Courier New"/>
                <a:cs typeface="Courier New"/>
                <a:sym typeface="Courier New"/>
              </a:rPr>
              <a:t>    </a:t>
            </a:r>
            <a:r>
              <a:rPr lang="en" sz="1375">
                <a:solidFill>
                  <a:srgbClr val="E06C75"/>
                </a:solidFill>
                <a:highlight>
                  <a:srgbClr val="282C34"/>
                </a:highlight>
                <a:latin typeface="Courier New"/>
                <a:ea typeface="Courier New"/>
                <a:cs typeface="Courier New"/>
                <a:sym typeface="Courier New"/>
              </a:rPr>
              <a:t>cout</a:t>
            </a:r>
            <a:r>
              <a:rPr lang="en" sz="1375">
                <a:solidFill>
                  <a:srgbClr val="ABB2BF"/>
                </a:solidFill>
                <a:highlight>
                  <a:srgbClr val="282C34"/>
                </a:highlight>
                <a:latin typeface="Courier New"/>
                <a:ea typeface="Courier New"/>
                <a:cs typeface="Courier New"/>
                <a:sym typeface="Courier New"/>
              </a:rPr>
              <a:t> </a:t>
            </a:r>
            <a:r>
              <a:rPr b="1" lang="en" sz="1375">
                <a:solidFill>
                  <a:srgbClr val="61AFEF"/>
                </a:solidFill>
                <a:highlight>
                  <a:srgbClr val="282C34"/>
                </a:highlight>
                <a:latin typeface="Courier New"/>
                <a:ea typeface="Courier New"/>
                <a:cs typeface="Courier New"/>
                <a:sym typeface="Courier New"/>
              </a:rPr>
              <a:t>&lt;&lt;</a:t>
            </a:r>
            <a:r>
              <a:rPr lang="en" sz="1375">
                <a:solidFill>
                  <a:srgbClr val="ABB2BF"/>
                </a:solidFill>
                <a:highlight>
                  <a:srgbClr val="282C34"/>
                </a:highlight>
                <a:latin typeface="Courier New"/>
                <a:ea typeface="Courier New"/>
                <a:cs typeface="Courier New"/>
                <a:sym typeface="Courier New"/>
              </a:rPr>
              <a:t> </a:t>
            </a:r>
            <a:r>
              <a:rPr lang="en" sz="1375">
                <a:solidFill>
                  <a:srgbClr val="98C379"/>
                </a:solidFill>
                <a:highlight>
                  <a:srgbClr val="282C34"/>
                </a:highlight>
                <a:latin typeface="Courier New"/>
                <a:ea typeface="Courier New"/>
                <a:cs typeface="Courier New"/>
                <a:sym typeface="Courier New"/>
              </a:rPr>
              <a:t>"------------------ </a:t>
            </a:r>
            <a:r>
              <a:rPr lang="en" sz="1375">
                <a:solidFill>
                  <a:srgbClr val="56B6C2"/>
                </a:solidFill>
                <a:highlight>
                  <a:srgbClr val="282C34"/>
                </a:highlight>
                <a:latin typeface="Courier New"/>
                <a:ea typeface="Courier New"/>
                <a:cs typeface="Courier New"/>
                <a:sym typeface="Courier New"/>
              </a:rPr>
              <a:t>\n</a:t>
            </a:r>
            <a:r>
              <a:rPr lang="en" sz="1375">
                <a:solidFill>
                  <a:srgbClr val="98C379"/>
                </a:solidFill>
                <a:highlight>
                  <a:srgbClr val="282C34"/>
                </a:highlight>
                <a:latin typeface="Courier New"/>
                <a:ea typeface="Courier New"/>
                <a:cs typeface="Courier New"/>
                <a:sym typeface="Courier New"/>
              </a:rPr>
              <a:t>"</a:t>
            </a:r>
            <a:r>
              <a:rPr lang="en" sz="1375">
                <a:solidFill>
                  <a:srgbClr val="ABB2BF"/>
                </a:solidFill>
                <a:highlight>
                  <a:srgbClr val="282C34"/>
                </a:highlight>
                <a:latin typeface="Courier New"/>
                <a:ea typeface="Courier New"/>
                <a:cs typeface="Courier New"/>
                <a:sym typeface="Courier New"/>
              </a:rPr>
              <a:t>;</a:t>
            </a:r>
            <a:endParaRPr sz="1375">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75">
                <a:solidFill>
                  <a:srgbClr val="ABB2BF"/>
                </a:solidFill>
                <a:highlight>
                  <a:srgbClr val="282C34"/>
                </a:highlight>
                <a:latin typeface="Courier New"/>
                <a:ea typeface="Courier New"/>
                <a:cs typeface="Courier New"/>
                <a:sym typeface="Courier New"/>
              </a:rPr>
              <a:t>    </a:t>
            </a:r>
            <a:r>
              <a:rPr lang="en" sz="1375">
                <a:solidFill>
                  <a:srgbClr val="E06C75"/>
                </a:solidFill>
                <a:highlight>
                  <a:srgbClr val="282C34"/>
                </a:highlight>
                <a:latin typeface="Courier New"/>
                <a:ea typeface="Courier New"/>
                <a:cs typeface="Courier New"/>
                <a:sym typeface="Courier New"/>
              </a:rPr>
              <a:t>cout</a:t>
            </a:r>
            <a:r>
              <a:rPr lang="en" sz="1375">
                <a:solidFill>
                  <a:srgbClr val="ABB2BF"/>
                </a:solidFill>
                <a:highlight>
                  <a:srgbClr val="282C34"/>
                </a:highlight>
                <a:latin typeface="Courier New"/>
                <a:ea typeface="Courier New"/>
                <a:cs typeface="Courier New"/>
                <a:sym typeface="Courier New"/>
              </a:rPr>
              <a:t> </a:t>
            </a:r>
            <a:r>
              <a:rPr b="1" lang="en" sz="1375">
                <a:solidFill>
                  <a:srgbClr val="61AFEF"/>
                </a:solidFill>
                <a:highlight>
                  <a:srgbClr val="282C34"/>
                </a:highlight>
                <a:latin typeface="Courier New"/>
                <a:ea typeface="Courier New"/>
                <a:cs typeface="Courier New"/>
                <a:sym typeface="Courier New"/>
              </a:rPr>
              <a:t>&lt;&lt;</a:t>
            </a:r>
            <a:r>
              <a:rPr lang="en" sz="1375">
                <a:solidFill>
                  <a:srgbClr val="ABB2BF"/>
                </a:solidFill>
                <a:highlight>
                  <a:srgbClr val="282C34"/>
                </a:highlight>
                <a:latin typeface="Courier New"/>
                <a:ea typeface="Courier New"/>
                <a:cs typeface="Courier New"/>
                <a:sym typeface="Courier New"/>
              </a:rPr>
              <a:t> </a:t>
            </a:r>
            <a:r>
              <a:rPr lang="en" sz="1375">
                <a:solidFill>
                  <a:srgbClr val="98C379"/>
                </a:solidFill>
                <a:highlight>
                  <a:srgbClr val="282C34"/>
                </a:highlight>
                <a:latin typeface="Courier New"/>
                <a:ea typeface="Courier New"/>
                <a:cs typeface="Courier New"/>
                <a:sym typeface="Courier New"/>
              </a:rPr>
              <a:t>"TOTAL BARANG :"</a:t>
            </a:r>
            <a:r>
              <a:rPr lang="en" sz="1375">
                <a:solidFill>
                  <a:srgbClr val="ABB2BF"/>
                </a:solidFill>
                <a:highlight>
                  <a:srgbClr val="282C34"/>
                </a:highlight>
                <a:latin typeface="Courier New"/>
                <a:ea typeface="Courier New"/>
                <a:cs typeface="Courier New"/>
                <a:sym typeface="Courier New"/>
              </a:rPr>
              <a:t> </a:t>
            </a:r>
            <a:r>
              <a:rPr b="1" lang="en" sz="1375">
                <a:solidFill>
                  <a:srgbClr val="61AFEF"/>
                </a:solidFill>
                <a:highlight>
                  <a:srgbClr val="282C34"/>
                </a:highlight>
                <a:latin typeface="Courier New"/>
                <a:ea typeface="Courier New"/>
                <a:cs typeface="Courier New"/>
                <a:sym typeface="Courier New"/>
              </a:rPr>
              <a:t>&lt;&lt;</a:t>
            </a:r>
            <a:r>
              <a:rPr lang="en" sz="1375">
                <a:solidFill>
                  <a:srgbClr val="ABB2BF"/>
                </a:solidFill>
                <a:highlight>
                  <a:srgbClr val="282C34"/>
                </a:highlight>
                <a:latin typeface="Courier New"/>
                <a:ea typeface="Courier New"/>
                <a:cs typeface="Courier New"/>
                <a:sym typeface="Courier New"/>
              </a:rPr>
              <a:t> </a:t>
            </a:r>
            <a:r>
              <a:rPr lang="en" sz="1375">
                <a:solidFill>
                  <a:srgbClr val="E06C75"/>
                </a:solidFill>
                <a:highlight>
                  <a:srgbClr val="282C34"/>
                </a:highlight>
                <a:latin typeface="Courier New"/>
                <a:ea typeface="Courier New"/>
                <a:cs typeface="Courier New"/>
                <a:sym typeface="Courier New"/>
              </a:rPr>
              <a:t>totaljmlqty</a:t>
            </a:r>
            <a:r>
              <a:rPr lang="en" sz="1375">
                <a:solidFill>
                  <a:srgbClr val="ABB2BF"/>
                </a:solidFill>
                <a:highlight>
                  <a:srgbClr val="282C34"/>
                </a:highlight>
                <a:latin typeface="Courier New"/>
                <a:ea typeface="Courier New"/>
                <a:cs typeface="Courier New"/>
                <a:sym typeface="Courier New"/>
              </a:rPr>
              <a:t> </a:t>
            </a:r>
            <a:r>
              <a:rPr b="1" lang="en" sz="1375">
                <a:solidFill>
                  <a:srgbClr val="61AFEF"/>
                </a:solidFill>
                <a:highlight>
                  <a:srgbClr val="282C34"/>
                </a:highlight>
                <a:latin typeface="Courier New"/>
                <a:ea typeface="Courier New"/>
                <a:cs typeface="Courier New"/>
                <a:sym typeface="Courier New"/>
              </a:rPr>
              <a:t>&lt;&lt;</a:t>
            </a:r>
            <a:r>
              <a:rPr lang="en" sz="1375">
                <a:solidFill>
                  <a:srgbClr val="ABB2BF"/>
                </a:solidFill>
                <a:highlight>
                  <a:srgbClr val="282C34"/>
                </a:highlight>
                <a:latin typeface="Courier New"/>
                <a:ea typeface="Courier New"/>
                <a:cs typeface="Courier New"/>
                <a:sym typeface="Courier New"/>
              </a:rPr>
              <a:t> </a:t>
            </a:r>
            <a:r>
              <a:rPr b="1" lang="en" sz="1375">
                <a:solidFill>
                  <a:srgbClr val="61AFEF"/>
                </a:solidFill>
                <a:highlight>
                  <a:srgbClr val="282C34"/>
                </a:highlight>
                <a:latin typeface="Courier New"/>
                <a:ea typeface="Courier New"/>
                <a:cs typeface="Courier New"/>
                <a:sym typeface="Courier New"/>
              </a:rPr>
              <a:t>endl</a:t>
            </a:r>
            <a:r>
              <a:rPr lang="en" sz="1375">
                <a:solidFill>
                  <a:srgbClr val="ABB2BF"/>
                </a:solidFill>
                <a:highlight>
                  <a:srgbClr val="282C34"/>
                </a:highlight>
                <a:latin typeface="Courier New"/>
                <a:ea typeface="Courier New"/>
                <a:cs typeface="Courier New"/>
                <a:sym typeface="Courier New"/>
              </a:rPr>
              <a:t>;</a:t>
            </a:r>
            <a:endParaRPr sz="1375">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75">
                <a:solidFill>
                  <a:srgbClr val="ABB2BF"/>
                </a:solidFill>
                <a:highlight>
                  <a:srgbClr val="282C34"/>
                </a:highlight>
                <a:latin typeface="Courier New"/>
                <a:ea typeface="Courier New"/>
                <a:cs typeface="Courier New"/>
                <a:sym typeface="Courier New"/>
              </a:rPr>
              <a:t>    </a:t>
            </a:r>
            <a:r>
              <a:rPr lang="en" sz="1375">
                <a:solidFill>
                  <a:srgbClr val="E06C75"/>
                </a:solidFill>
                <a:highlight>
                  <a:srgbClr val="282C34"/>
                </a:highlight>
                <a:latin typeface="Courier New"/>
                <a:ea typeface="Courier New"/>
                <a:cs typeface="Courier New"/>
                <a:sym typeface="Courier New"/>
              </a:rPr>
              <a:t>cout</a:t>
            </a:r>
            <a:r>
              <a:rPr lang="en" sz="1375">
                <a:solidFill>
                  <a:srgbClr val="ABB2BF"/>
                </a:solidFill>
                <a:highlight>
                  <a:srgbClr val="282C34"/>
                </a:highlight>
                <a:latin typeface="Courier New"/>
                <a:ea typeface="Courier New"/>
                <a:cs typeface="Courier New"/>
                <a:sym typeface="Courier New"/>
              </a:rPr>
              <a:t> </a:t>
            </a:r>
            <a:r>
              <a:rPr b="1" lang="en" sz="1375">
                <a:solidFill>
                  <a:srgbClr val="61AFEF"/>
                </a:solidFill>
                <a:highlight>
                  <a:srgbClr val="282C34"/>
                </a:highlight>
                <a:latin typeface="Courier New"/>
                <a:ea typeface="Courier New"/>
                <a:cs typeface="Courier New"/>
                <a:sym typeface="Courier New"/>
              </a:rPr>
              <a:t>&lt;&lt;</a:t>
            </a:r>
            <a:r>
              <a:rPr lang="en" sz="1375">
                <a:solidFill>
                  <a:srgbClr val="ABB2BF"/>
                </a:solidFill>
                <a:highlight>
                  <a:srgbClr val="282C34"/>
                </a:highlight>
                <a:latin typeface="Courier New"/>
                <a:ea typeface="Courier New"/>
                <a:cs typeface="Courier New"/>
                <a:sym typeface="Courier New"/>
              </a:rPr>
              <a:t> </a:t>
            </a:r>
            <a:r>
              <a:rPr lang="en" sz="1375">
                <a:solidFill>
                  <a:srgbClr val="98C379"/>
                </a:solidFill>
                <a:highlight>
                  <a:srgbClr val="282C34"/>
                </a:highlight>
                <a:latin typeface="Courier New"/>
                <a:ea typeface="Courier New"/>
                <a:cs typeface="Courier New"/>
                <a:sym typeface="Courier New"/>
              </a:rPr>
              <a:t>"TOTAL HARGA : RP "</a:t>
            </a:r>
            <a:r>
              <a:rPr lang="en" sz="1375">
                <a:solidFill>
                  <a:srgbClr val="ABB2BF"/>
                </a:solidFill>
                <a:highlight>
                  <a:srgbClr val="282C34"/>
                </a:highlight>
                <a:latin typeface="Courier New"/>
                <a:ea typeface="Courier New"/>
                <a:cs typeface="Courier New"/>
                <a:sym typeface="Courier New"/>
              </a:rPr>
              <a:t> </a:t>
            </a:r>
            <a:r>
              <a:rPr b="1" lang="en" sz="1375">
                <a:solidFill>
                  <a:srgbClr val="61AFEF"/>
                </a:solidFill>
                <a:highlight>
                  <a:srgbClr val="282C34"/>
                </a:highlight>
                <a:latin typeface="Courier New"/>
                <a:ea typeface="Courier New"/>
                <a:cs typeface="Courier New"/>
                <a:sym typeface="Courier New"/>
              </a:rPr>
              <a:t>&lt;&lt;</a:t>
            </a:r>
            <a:r>
              <a:rPr lang="en" sz="1375">
                <a:solidFill>
                  <a:srgbClr val="ABB2BF"/>
                </a:solidFill>
                <a:highlight>
                  <a:srgbClr val="282C34"/>
                </a:highlight>
                <a:latin typeface="Courier New"/>
                <a:ea typeface="Courier New"/>
                <a:cs typeface="Courier New"/>
                <a:sym typeface="Courier New"/>
              </a:rPr>
              <a:t> </a:t>
            </a:r>
            <a:r>
              <a:rPr lang="en" sz="1375">
                <a:solidFill>
                  <a:srgbClr val="E06C75"/>
                </a:solidFill>
                <a:highlight>
                  <a:srgbClr val="282C34"/>
                </a:highlight>
                <a:latin typeface="Courier New"/>
                <a:ea typeface="Courier New"/>
                <a:cs typeface="Courier New"/>
                <a:sym typeface="Courier New"/>
              </a:rPr>
              <a:t>totalHarga</a:t>
            </a:r>
            <a:r>
              <a:rPr lang="en" sz="1375">
                <a:solidFill>
                  <a:srgbClr val="ABB2BF"/>
                </a:solidFill>
                <a:highlight>
                  <a:srgbClr val="282C34"/>
                </a:highlight>
                <a:latin typeface="Courier New"/>
                <a:ea typeface="Courier New"/>
                <a:cs typeface="Courier New"/>
                <a:sym typeface="Courier New"/>
              </a:rPr>
              <a:t> </a:t>
            </a:r>
            <a:r>
              <a:rPr b="1" lang="en" sz="1375">
                <a:solidFill>
                  <a:srgbClr val="61AFEF"/>
                </a:solidFill>
                <a:highlight>
                  <a:srgbClr val="282C34"/>
                </a:highlight>
                <a:latin typeface="Courier New"/>
                <a:ea typeface="Courier New"/>
                <a:cs typeface="Courier New"/>
                <a:sym typeface="Courier New"/>
              </a:rPr>
              <a:t>&lt;&lt;</a:t>
            </a:r>
            <a:r>
              <a:rPr lang="en" sz="1375">
                <a:solidFill>
                  <a:srgbClr val="ABB2BF"/>
                </a:solidFill>
                <a:highlight>
                  <a:srgbClr val="282C34"/>
                </a:highlight>
                <a:latin typeface="Courier New"/>
                <a:ea typeface="Courier New"/>
                <a:cs typeface="Courier New"/>
                <a:sym typeface="Courier New"/>
              </a:rPr>
              <a:t> </a:t>
            </a:r>
            <a:r>
              <a:rPr b="1" lang="en" sz="1375">
                <a:solidFill>
                  <a:srgbClr val="61AFEF"/>
                </a:solidFill>
                <a:highlight>
                  <a:srgbClr val="282C34"/>
                </a:highlight>
                <a:latin typeface="Courier New"/>
                <a:ea typeface="Courier New"/>
                <a:cs typeface="Courier New"/>
                <a:sym typeface="Courier New"/>
              </a:rPr>
              <a:t>endl</a:t>
            </a:r>
            <a:r>
              <a:rPr lang="en" sz="1375">
                <a:solidFill>
                  <a:srgbClr val="ABB2BF"/>
                </a:solidFill>
                <a:highlight>
                  <a:srgbClr val="282C34"/>
                </a:highlight>
                <a:latin typeface="Courier New"/>
                <a:ea typeface="Courier New"/>
                <a:cs typeface="Courier New"/>
                <a:sym typeface="Courier New"/>
              </a:rPr>
              <a:t>;</a:t>
            </a:r>
            <a:endParaRPr sz="1375">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75">
                <a:solidFill>
                  <a:srgbClr val="ABB2BF"/>
                </a:solidFill>
                <a:highlight>
                  <a:srgbClr val="282C34"/>
                </a:highlight>
                <a:latin typeface="Courier New"/>
                <a:ea typeface="Courier New"/>
                <a:cs typeface="Courier New"/>
                <a:sym typeface="Courier New"/>
              </a:rPr>
              <a:t>    </a:t>
            </a:r>
            <a:r>
              <a:rPr lang="en" sz="1375">
                <a:solidFill>
                  <a:srgbClr val="E06C75"/>
                </a:solidFill>
                <a:highlight>
                  <a:srgbClr val="282C34"/>
                </a:highlight>
                <a:latin typeface="Courier New"/>
                <a:ea typeface="Courier New"/>
                <a:cs typeface="Courier New"/>
                <a:sym typeface="Courier New"/>
              </a:rPr>
              <a:t>cout</a:t>
            </a:r>
            <a:r>
              <a:rPr lang="en" sz="1375">
                <a:solidFill>
                  <a:srgbClr val="ABB2BF"/>
                </a:solidFill>
                <a:highlight>
                  <a:srgbClr val="282C34"/>
                </a:highlight>
                <a:latin typeface="Courier New"/>
                <a:ea typeface="Courier New"/>
                <a:cs typeface="Courier New"/>
                <a:sym typeface="Courier New"/>
              </a:rPr>
              <a:t> </a:t>
            </a:r>
            <a:r>
              <a:rPr b="1" lang="en" sz="1375">
                <a:solidFill>
                  <a:srgbClr val="61AFEF"/>
                </a:solidFill>
                <a:highlight>
                  <a:srgbClr val="282C34"/>
                </a:highlight>
                <a:latin typeface="Courier New"/>
                <a:ea typeface="Courier New"/>
                <a:cs typeface="Courier New"/>
                <a:sym typeface="Courier New"/>
              </a:rPr>
              <a:t>&lt;&lt;</a:t>
            </a:r>
            <a:r>
              <a:rPr lang="en" sz="1375">
                <a:solidFill>
                  <a:srgbClr val="ABB2BF"/>
                </a:solidFill>
                <a:highlight>
                  <a:srgbClr val="282C34"/>
                </a:highlight>
                <a:latin typeface="Courier New"/>
                <a:ea typeface="Courier New"/>
                <a:cs typeface="Courier New"/>
                <a:sym typeface="Courier New"/>
              </a:rPr>
              <a:t> </a:t>
            </a:r>
            <a:r>
              <a:rPr lang="en" sz="1375">
                <a:solidFill>
                  <a:srgbClr val="98C379"/>
                </a:solidFill>
                <a:highlight>
                  <a:srgbClr val="282C34"/>
                </a:highlight>
                <a:latin typeface="Courier New"/>
                <a:ea typeface="Courier New"/>
                <a:cs typeface="Courier New"/>
                <a:sym typeface="Courier New"/>
              </a:rPr>
              <a:t>"------------------ </a:t>
            </a:r>
            <a:r>
              <a:rPr lang="en" sz="1375">
                <a:solidFill>
                  <a:srgbClr val="56B6C2"/>
                </a:solidFill>
                <a:highlight>
                  <a:srgbClr val="282C34"/>
                </a:highlight>
                <a:latin typeface="Courier New"/>
                <a:ea typeface="Courier New"/>
                <a:cs typeface="Courier New"/>
                <a:sym typeface="Courier New"/>
              </a:rPr>
              <a:t>\n</a:t>
            </a:r>
            <a:r>
              <a:rPr lang="en" sz="1375">
                <a:solidFill>
                  <a:srgbClr val="98C379"/>
                </a:solidFill>
                <a:highlight>
                  <a:srgbClr val="282C34"/>
                </a:highlight>
                <a:latin typeface="Courier New"/>
                <a:ea typeface="Courier New"/>
                <a:cs typeface="Courier New"/>
                <a:sym typeface="Courier New"/>
              </a:rPr>
              <a:t>"</a:t>
            </a:r>
            <a:r>
              <a:rPr lang="en" sz="1375">
                <a:solidFill>
                  <a:srgbClr val="ABB2BF"/>
                </a:solidFill>
                <a:highlight>
                  <a:srgbClr val="282C34"/>
                </a:highlight>
                <a:latin typeface="Courier New"/>
                <a:ea typeface="Courier New"/>
                <a:cs typeface="Courier New"/>
                <a:sym typeface="Courier New"/>
              </a:rPr>
              <a:t>;</a:t>
            </a:r>
            <a:endParaRPr sz="1375">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75">
                <a:solidFill>
                  <a:srgbClr val="ABB2BF"/>
                </a:solidFill>
                <a:highlight>
                  <a:srgbClr val="282C34"/>
                </a:highlight>
                <a:latin typeface="Courier New"/>
                <a:ea typeface="Courier New"/>
                <a:cs typeface="Courier New"/>
                <a:sym typeface="Courier New"/>
              </a:rPr>
              <a:t>}</a:t>
            </a:r>
            <a:endParaRPr sz="1375">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50">
              <a:solidFill>
                <a:srgbClr val="C678DD"/>
              </a:solidFill>
              <a:highlight>
                <a:srgbClr val="282C34"/>
              </a:highlight>
              <a:latin typeface="Courier New"/>
              <a:ea typeface="Courier New"/>
              <a:cs typeface="Courier New"/>
              <a:sym typeface="Courier New"/>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9"/>
          <p:cNvSpPr txBox="1"/>
          <p:nvPr>
            <p:ph idx="1" type="body"/>
          </p:nvPr>
        </p:nvSpPr>
        <p:spPr>
          <a:xfrm>
            <a:off x="729450" y="1597500"/>
            <a:ext cx="8281500" cy="3115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Kode di atas berfungsi untuk menampilkan Looping</a:t>
            </a:r>
            <a:endParaRPr/>
          </a:p>
          <a:p>
            <a:pPr indent="-311150" lvl="0" marL="457200" rtl="0" algn="l">
              <a:spcBef>
                <a:spcPts val="0"/>
              </a:spcBef>
              <a:spcAft>
                <a:spcPts val="0"/>
              </a:spcAft>
              <a:buSzPts val="1300"/>
              <a:buChar char="●"/>
            </a:pPr>
            <a:r>
              <a:rPr lang="en"/>
              <a:t>Nama barang yang sudah di simpan di arrayBarang, Warna/Tipe yang sudah di simpan di arrayspek dan</a:t>
            </a:r>
            <a:endParaRPr/>
          </a:p>
          <a:p>
            <a:pPr indent="-311150" lvl="0" marL="457200" rtl="0" algn="l">
              <a:spcBef>
                <a:spcPts val="0"/>
              </a:spcBef>
              <a:spcAft>
                <a:spcPts val="0"/>
              </a:spcAft>
              <a:buSzPts val="1300"/>
              <a:buChar char="●"/>
            </a:pPr>
            <a:r>
              <a:rPr lang="en"/>
              <a:t>Jumlah pesanan yang sudah di simpan di arraypesanan</a:t>
            </a:r>
            <a:endParaRPr/>
          </a:p>
          <a:p>
            <a:pPr indent="-311150" lvl="0" marL="457200" rtl="0" algn="l">
              <a:spcBef>
                <a:spcPts val="0"/>
              </a:spcBef>
              <a:spcAft>
                <a:spcPts val="0"/>
              </a:spcAft>
              <a:buSzPts val="1300"/>
              <a:buChar char="●"/>
            </a:pPr>
            <a:r>
              <a:rPr lang="en"/>
              <a:t>Kode looping di atas akan terhenti jika variabel i lebih kecil &lt;=jmlbarang</a:t>
            </a:r>
            <a:endParaRPr/>
          </a:p>
          <a:p>
            <a:pPr indent="-311150" lvl="0" marL="457200" rtl="0" algn="l">
              <a:spcBef>
                <a:spcPts val="0"/>
              </a:spcBef>
              <a:spcAft>
                <a:spcPts val="0"/>
              </a:spcAft>
              <a:buSzPts val="1300"/>
              <a:buChar char="●"/>
            </a:pPr>
            <a:r>
              <a:rPr lang="en"/>
              <a:t>Jika belum maka looping barang akan terus mencetak sesuai data yang tersimpan di variabel array</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7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PROSEDUR PENGUNAAN APLIKASI</a:t>
            </a:r>
            <a:endParaRPr/>
          </a:p>
        </p:txBody>
      </p:sp>
      <p:sp>
        <p:nvSpPr>
          <p:cNvPr id="410" name="Google Shape;410;p7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500"/>
              <a:t>Disini kami akan menjelaskan cara mengunakan </a:t>
            </a:r>
            <a:endParaRPr sz="1500"/>
          </a:p>
          <a:p>
            <a:pPr indent="0" lvl="0" marL="0" rtl="0" algn="l">
              <a:lnSpc>
                <a:spcPct val="100000"/>
              </a:lnSpc>
              <a:spcBef>
                <a:spcPts val="0"/>
              </a:spcBef>
              <a:spcAft>
                <a:spcPts val="0"/>
              </a:spcAft>
              <a:buNone/>
            </a:pPr>
            <a:r>
              <a:rPr lang="en" sz="1500"/>
              <a:t>Aplikasi Pemesanan PT INTAN NUSA KARYA</a:t>
            </a:r>
            <a:endParaRPr sz="15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71"/>
          <p:cNvSpPr txBox="1"/>
          <p:nvPr>
            <p:ph type="title"/>
          </p:nvPr>
        </p:nvSpPr>
        <p:spPr>
          <a:xfrm>
            <a:off x="727650" y="672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TAMPILAN AWAL APLIKASI</a:t>
            </a:r>
            <a:endParaRPr/>
          </a:p>
        </p:txBody>
      </p:sp>
      <p:sp>
        <p:nvSpPr>
          <p:cNvPr id="416" name="Google Shape;416;p7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1500"/>
          </a:p>
        </p:txBody>
      </p:sp>
      <p:pic>
        <p:nvPicPr>
          <p:cNvPr id="417" name="Google Shape;417;p71"/>
          <p:cNvPicPr preferRelativeResize="0"/>
          <p:nvPr/>
        </p:nvPicPr>
        <p:blipFill rotWithShape="1">
          <a:blip r:embed="rId3">
            <a:alphaModFix/>
          </a:blip>
          <a:srcRect b="34268" l="19902" r="35098" t="18659"/>
          <a:stretch/>
        </p:blipFill>
        <p:spPr>
          <a:xfrm>
            <a:off x="729450" y="1323200"/>
            <a:ext cx="6713975" cy="369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Inisialisasi Variabel Global</a:t>
            </a:r>
            <a:endParaRPr/>
          </a:p>
        </p:txBody>
      </p:sp>
      <p:sp>
        <p:nvSpPr>
          <p:cNvPr id="117" name="Google Shape;117;p18"/>
          <p:cNvSpPr txBox="1"/>
          <p:nvPr>
            <p:ph idx="1" type="body"/>
          </p:nvPr>
        </p:nvSpPr>
        <p:spPr>
          <a:xfrm>
            <a:off x="729450" y="2095025"/>
            <a:ext cx="7688700" cy="26376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2050">
                <a:solidFill>
                  <a:srgbClr val="E5C07B"/>
                </a:solidFill>
                <a:highlight>
                  <a:srgbClr val="282C34"/>
                </a:highlight>
                <a:latin typeface="Courier New"/>
                <a:ea typeface="Courier New"/>
                <a:cs typeface="Courier New"/>
                <a:sym typeface="Courier New"/>
              </a:rPr>
              <a:t>string</a:t>
            </a:r>
            <a:r>
              <a:rPr lang="en" sz="2050">
                <a:solidFill>
                  <a:srgbClr val="ABB2BF"/>
                </a:solidFill>
                <a:highlight>
                  <a:srgbClr val="282C34"/>
                </a:highlight>
                <a:latin typeface="Courier New"/>
                <a:ea typeface="Courier New"/>
                <a:cs typeface="Courier New"/>
                <a:sym typeface="Courier New"/>
              </a:rPr>
              <a:t> </a:t>
            </a:r>
            <a:r>
              <a:rPr lang="en" sz="2050">
                <a:solidFill>
                  <a:srgbClr val="E06C75"/>
                </a:solidFill>
                <a:highlight>
                  <a:srgbClr val="282C34"/>
                </a:highlight>
                <a:latin typeface="Courier New"/>
                <a:ea typeface="Courier New"/>
                <a:cs typeface="Courier New"/>
                <a:sym typeface="Courier New"/>
              </a:rPr>
              <a:t>namaPemesan</a:t>
            </a:r>
            <a:r>
              <a:rPr lang="en" sz="2050">
                <a:solidFill>
                  <a:srgbClr val="ABB2BF"/>
                </a:solidFill>
                <a:highlight>
                  <a:srgbClr val="282C34"/>
                </a:highlight>
                <a:latin typeface="Courier New"/>
                <a:ea typeface="Courier New"/>
                <a:cs typeface="Courier New"/>
                <a:sym typeface="Courier New"/>
              </a:rPr>
              <a:t>, </a:t>
            </a:r>
            <a:r>
              <a:rPr lang="en" sz="2050">
                <a:solidFill>
                  <a:srgbClr val="E06C75"/>
                </a:solidFill>
                <a:highlight>
                  <a:srgbClr val="282C34"/>
                </a:highlight>
                <a:latin typeface="Courier New"/>
                <a:ea typeface="Courier New"/>
                <a:cs typeface="Courier New"/>
                <a:sym typeface="Courier New"/>
              </a:rPr>
              <a:t>noHP</a:t>
            </a:r>
            <a:r>
              <a:rPr lang="en" sz="2050">
                <a:solidFill>
                  <a:srgbClr val="ABB2BF"/>
                </a:solidFill>
                <a:highlight>
                  <a:srgbClr val="282C34"/>
                </a:highlight>
                <a:latin typeface="Courier New"/>
                <a:ea typeface="Courier New"/>
                <a:cs typeface="Courier New"/>
                <a:sym typeface="Courier New"/>
              </a:rPr>
              <a:t>, </a:t>
            </a:r>
            <a:r>
              <a:rPr lang="en" sz="2050">
                <a:solidFill>
                  <a:srgbClr val="E06C75"/>
                </a:solidFill>
                <a:highlight>
                  <a:srgbClr val="282C34"/>
                </a:highlight>
                <a:latin typeface="Courier New"/>
                <a:ea typeface="Courier New"/>
                <a:cs typeface="Courier New"/>
                <a:sym typeface="Courier New"/>
              </a:rPr>
              <a:t>email</a:t>
            </a:r>
            <a:r>
              <a:rPr lang="en" sz="2050">
                <a:solidFill>
                  <a:srgbClr val="ABB2BF"/>
                </a:solidFill>
                <a:highlight>
                  <a:srgbClr val="282C34"/>
                </a:highlight>
                <a:latin typeface="Courier New"/>
                <a:ea typeface="Courier New"/>
                <a:cs typeface="Courier New"/>
                <a:sym typeface="Courier New"/>
              </a:rPr>
              <a:t>, </a:t>
            </a:r>
            <a:r>
              <a:rPr lang="en" sz="2050">
                <a:solidFill>
                  <a:srgbClr val="E06C75"/>
                </a:solidFill>
                <a:highlight>
                  <a:srgbClr val="282C34"/>
                </a:highlight>
                <a:latin typeface="Courier New"/>
                <a:ea typeface="Courier New"/>
                <a:cs typeface="Courier New"/>
                <a:sym typeface="Courier New"/>
              </a:rPr>
              <a:t>alamat</a:t>
            </a:r>
            <a:r>
              <a:rPr lang="en" sz="2050">
                <a:solidFill>
                  <a:srgbClr val="ABB2BF"/>
                </a:solidFill>
                <a:highlight>
                  <a:srgbClr val="282C34"/>
                </a:highlight>
                <a:latin typeface="Courier New"/>
                <a:ea typeface="Courier New"/>
                <a:cs typeface="Courier New"/>
                <a:sym typeface="Courier New"/>
              </a:rPr>
              <a:t>;</a:t>
            </a:r>
            <a:endParaRPr sz="2050">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2050">
                <a:solidFill>
                  <a:srgbClr val="C678DD"/>
                </a:solidFill>
                <a:highlight>
                  <a:srgbClr val="282C34"/>
                </a:highlight>
                <a:latin typeface="Courier New"/>
                <a:ea typeface="Courier New"/>
                <a:cs typeface="Courier New"/>
                <a:sym typeface="Courier New"/>
              </a:rPr>
              <a:t>int</a:t>
            </a:r>
            <a:r>
              <a:rPr lang="en" sz="2050">
                <a:solidFill>
                  <a:srgbClr val="ABB2BF"/>
                </a:solidFill>
                <a:highlight>
                  <a:srgbClr val="282C34"/>
                </a:highlight>
                <a:latin typeface="Courier New"/>
                <a:ea typeface="Courier New"/>
                <a:cs typeface="Courier New"/>
                <a:sym typeface="Courier New"/>
              </a:rPr>
              <a:t> </a:t>
            </a:r>
            <a:r>
              <a:rPr lang="en" sz="2050">
                <a:solidFill>
                  <a:srgbClr val="E06C75"/>
                </a:solidFill>
                <a:highlight>
                  <a:srgbClr val="282C34"/>
                </a:highlight>
                <a:latin typeface="Courier New"/>
                <a:ea typeface="Courier New"/>
                <a:cs typeface="Courier New"/>
                <a:sym typeface="Courier New"/>
              </a:rPr>
              <a:t>jmlBarang</a:t>
            </a:r>
            <a:r>
              <a:rPr lang="en" sz="2050">
                <a:solidFill>
                  <a:srgbClr val="ABB2BF"/>
                </a:solidFill>
                <a:highlight>
                  <a:srgbClr val="282C34"/>
                </a:highlight>
                <a:latin typeface="Courier New"/>
                <a:ea typeface="Courier New"/>
                <a:cs typeface="Courier New"/>
                <a:sym typeface="Courier New"/>
              </a:rPr>
              <a:t>, </a:t>
            </a:r>
            <a:r>
              <a:rPr lang="en" sz="2050">
                <a:solidFill>
                  <a:srgbClr val="E06C75"/>
                </a:solidFill>
                <a:highlight>
                  <a:srgbClr val="282C34"/>
                </a:highlight>
                <a:latin typeface="Courier New"/>
                <a:ea typeface="Courier New"/>
                <a:cs typeface="Courier New"/>
                <a:sym typeface="Courier New"/>
              </a:rPr>
              <a:t>totalHarga</a:t>
            </a:r>
            <a:r>
              <a:rPr lang="en" sz="2050">
                <a:solidFill>
                  <a:srgbClr val="ABB2BF"/>
                </a:solidFill>
                <a:highlight>
                  <a:srgbClr val="282C34"/>
                </a:highlight>
                <a:latin typeface="Courier New"/>
                <a:ea typeface="Courier New"/>
                <a:cs typeface="Courier New"/>
                <a:sym typeface="Courier New"/>
              </a:rPr>
              <a:t>, </a:t>
            </a:r>
            <a:r>
              <a:rPr lang="en" sz="2050">
                <a:solidFill>
                  <a:srgbClr val="E06C75"/>
                </a:solidFill>
                <a:highlight>
                  <a:srgbClr val="282C34"/>
                </a:highlight>
                <a:latin typeface="Courier New"/>
                <a:ea typeface="Courier New"/>
                <a:cs typeface="Courier New"/>
                <a:sym typeface="Courier New"/>
              </a:rPr>
              <a:t>totaljmlqty</a:t>
            </a:r>
            <a:r>
              <a:rPr lang="en" sz="2050">
                <a:solidFill>
                  <a:srgbClr val="ABB2BF"/>
                </a:solidFill>
                <a:highlight>
                  <a:srgbClr val="282C34"/>
                </a:highlight>
                <a:latin typeface="Courier New"/>
                <a:ea typeface="Courier New"/>
                <a:cs typeface="Courier New"/>
                <a:sym typeface="Courier New"/>
              </a:rPr>
              <a:t>;</a:t>
            </a:r>
            <a:endParaRPr sz="2050">
              <a:solidFill>
                <a:srgbClr val="ABB2BF"/>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a:t>Kenapa membuat  variable global ? di karnakan variabel2 tersebut akan di gunakan di luar Fungsi main</a:t>
            </a:r>
            <a:endParaRPr/>
          </a:p>
          <a:p>
            <a:pPr indent="0" lvl="0" marL="0" rtl="0" algn="l">
              <a:spcBef>
                <a:spcPts val="1200"/>
              </a:spcBef>
              <a:spcAft>
                <a:spcPts val="0"/>
              </a:spcAft>
              <a:buNone/>
            </a:pPr>
            <a:r>
              <a:rPr lang="en"/>
              <a:t>Dengan menggunakan variabel-variabel ini, dapat menyimpan dan mengelola informasi terkait pemesan seperti :</a:t>
            </a:r>
            <a:endParaRPr/>
          </a:p>
          <a:p>
            <a:pPr indent="-311150" lvl="0" marL="457200" rtl="0" algn="l">
              <a:spcBef>
                <a:spcPts val="1200"/>
              </a:spcBef>
              <a:spcAft>
                <a:spcPts val="0"/>
              </a:spcAft>
              <a:buSzPts val="1300"/>
              <a:buChar char="●"/>
            </a:pPr>
            <a:r>
              <a:rPr lang="en"/>
              <a:t>Nama Pemesan, No Hp, Email Alamat</a:t>
            </a:r>
            <a:endParaRPr/>
          </a:p>
          <a:p>
            <a:pPr indent="-311150" lvl="0" marL="457200" rtl="0" algn="l">
              <a:spcBef>
                <a:spcPts val="0"/>
              </a:spcBef>
              <a:spcAft>
                <a:spcPts val="0"/>
              </a:spcAft>
              <a:buSzPts val="1300"/>
              <a:buChar char="●"/>
            </a:pPr>
            <a:r>
              <a:rPr lang="en"/>
              <a:t>Jumlah Brang, Total harga dll.</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72"/>
          <p:cNvSpPr txBox="1"/>
          <p:nvPr>
            <p:ph idx="1" type="body"/>
          </p:nvPr>
        </p:nvSpPr>
        <p:spPr>
          <a:xfrm>
            <a:off x="729450" y="1499525"/>
            <a:ext cx="7688700" cy="2840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User diminta untuk mengisi Data Pemesan Yaitu</a:t>
            </a:r>
            <a:endParaRPr/>
          </a:p>
          <a:p>
            <a:pPr indent="-311150" lvl="0" marL="457200" rtl="0" algn="l">
              <a:spcBef>
                <a:spcPts val="0"/>
              </a:spcBef>
              <a:spcAft>
                <a:spcPts val="0"/>
              </a:spcAft>
              <a:buSzPts val="1300"/>
              <a:buChar char="●"/>
            </a:pPr>
            <a:r>
              <a:rPr lang="en"/>
              <a:t>Nama</a:t>
            </a:r>
            <a:endParaRPr/>
          </a:p>
          <a:p>
            <a:pPr indent="-311150" lvl="0" marL="457200" rtl="0" algn="l">
              <a:spcBef>
                <a:spcPts val="0"/>
              </a:spcBef>
              <a:spcAft>
                <a:spcPts val="0"/>
              </a:spcAft>
              <a:buSzPts val="1300"/>
              <a:buChar char="●"/>
            </a:pPr>
            <a:r>
              <a:rPr lang="en"/>
              <a:t>NoHP</a:t>
            </a:r>
            <a:endParaRPr/>
          </a:p>
          <a:p>
            <a:pPr indent="-311150" lvl="0" marL="457200" rtl="0" algn="l">
              <a:spcBef>
                <a:spcPts val="0"/>
              </a:spcBef>
              <a:spcAft>
                <a:spcPts val="0"/>
              </a:spcAft>
              <a:buSzPts val="1300"/>
              <a:buChar char="●"/>
            </a:pPr>
            <a:r>
              <a:rPr lang="en"/>
              <a:t>Email</a:t>
            </a:r>
            <a:endParaRPr/>
          </a:p>
          <a:p>
            <a:pPr indent="-311150" lvl="0" marL="457200" rtl="0" algn="l">
              <a:spcBef>
                <a:spcPts val="0"/>
              </a:spcBef>
              <a:spcAft>
                <a:spcPts val="0"/>
              </a:spcAft>
              <a:buSzPts val="1300"/>
              <a:buChar char="●"/>
            </a:pPr>
            <a:r>
              <a:rPr lang="en"/>
              <a:t>Alamat</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pic>
        <p:nvPicPr>
          <p:cNvPr id="427" name="Google Shape;427;p73"/>
          <p:cNvPicPr preferRelativeResize="0"/>
          <p:nvPr/>
        </p:nvPicPr>
        <p:blipFill rotWithShape="1">
          <a:blip r:embed="rId3">
            <a:alphaModFix/>
          </a:blip>
          <a:srcRect b="45027" l="20169" r="35887" t="18732"/>
          <a:stretch/>
        </p:blipFill>
        <p:spPr>
          <a:xfrm>
            <a:off x="800975" y="1352575"/>
            <a:ext cx="6887375" cy="367392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74"/>
          <p:cNvSpPr txBox="1"/>
          <p:nvPr>
            <p:ph type="title"/>
          </p:nvPr>
        </p:nvSpPr>
        <p:spPr>
          <a:xfrm>
            <a:off x="670675" y="681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TAMPILAN</a:t>
            </a:r>
            <a:r>
              <a:rPr lang="en"/>
              <a:t> MENU PRODUK</a:t>
            </a:r>
            <a:endParaRPr/>
          </a:p>
        </p:txBody>
      </p:sp>
      <p:pic>
        <p:nvPicPr>
          <p:cNvPr id="433" name="Google Shape;433;p74"/>
          <p:cNvPicPr preferRelativeResize="0"/>
          <p:nvPr/>
        </p:nvPicPr>
        <p:blipFill rotWithShape="1">
          <a:blip r:embed="rId3">
            <a:alphaModFix/>
          </a:blip>
          <a:srcRect b="7500" l="20039" r="35219" t="54192"/>
          <a:stretch/>
        </p:blipFill>
        <p:spPr>
          <a:xfrm>
            <a:off x="791150" y="1381975"/>
            <a:ext cx="7441101" cy="35269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75"/>
          <p:cNvSpPr txBox="1"/>
          <p:nvPr>
            <p:ph idx="1" type="body"/>
          </p:nvPr>
        </p:nvSpPr>
        <p:spPr>
          <a:xfrm>
            <a:off x="729450" y="1421150"/>
            <a:ext cx="7688700" cy="3458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Selanjutkan Aplikasi akan menampilkan Produk - Produk PT INTAN NUSA KARYA</a:t>
            </a:r>
            <a:endParaRPr/>
          </a:p>
          <a:p>
            <a:pPr indent="-311150" lvl="0" marL="457200" rtl="0" algn="l">
              <a:spcBef>
                <a:spcPts val="0"/>
              </a:spcBef>
              <a:spcAft>
                <a:spcPts val="0"/>
              </a:spcAft>
              <a:buSzPts val="1300"/>
              <a:buChar char="●"/>
            </a:pPr>
            <a:r>
              <a:rPr lang="en"/>
              <a:t>Dan User diminta untuk memilih berdasarkan Nomor Barang</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76"/>
          <p:cNvSpPr txBox="1"/>
          <p:nvPr>
            <p:ph type="title"/>
          </p:nvPr>
        </p:nvSpPr>
        <p:spPr>
          <a:xfrm>
            <a:off x="678675" y="689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TAMPILAN WARNA/TIPE PRODUK</a:t>
            </a:r>
            <a:endParaRPr/>
          </a:p>
        </p:txBody>
      </p:sp>
      <p:pic>
        <p:nvPicPr>
          <p:cNvPr id="444" name="Google Shape;444;p76"/>
          <p:cNvPicPr preferRelativeResize="0"/>
          <p:nvPr/>
        </p:nvPicPr>
        <p:blipFill rotWithShape="1">
          <a:blip r:embed="rId3">
            <a:alphaModFix/>
          </a:blip>
          <a:srcRect b="7481" l="3231" r="50734" t="30220"/>
          <a:stretch/>
        </p:blipFill>
        <p:spPr>
          <a:xfrm>
            <a:off x="810750" y="1362325"/>
            <a:ext cx="6887375" cy="3556426"/>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77"/>
          <p:cNvSpPr txBox="1"/>
          <p:nvPr>
            <p:ph idx="1" type="body"/>
          </p:nvPr>
        </p:nvSpPr>
        <p:spPr>
          <a:xfrm>
            <a:off x="729450" y="1470150"/>
            <a:ext cx="7688700" cy="2869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Selanjutkan User diminta untuk memilih Warna /Tipe berdasarkan No Warna/Tipe</a:t>
            </a:r>
            <a:endParaRPr/>
          </a:p>
          <a:p>
            <a:pPr indent="-311150" lvl="0" marL="457200" rtl="0" algn="l">
              <a:spcBef>
                <a:spcPts val="0"/>
              </a:spcBef>
              <a:spcAft>
                <a:spcPts val="0"/>
              </a:spcAft>
              <a:buSzPts val="1300"/>
              <a:buChar char="●"/>
            </a:pPr>
            <a:r>
              <a:rPr lang="en"/>
              <a:t> juga User diminta untuk mengisi jumlah pesanan</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78"/>
          <p:cNvSpPr txBox="1"/>
          <p:nvPr>
            <p:ph type="title"/>
          </p:nvPr>
        </p:nvSpPr>
        <p:spPr>
          <a:xfrm>
            <a:off x="678675" y="689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lOPPING </a:t>
            </a:r>
            <a:r>
              <a:rPr lang="en"/>
              <a:t>MENU </a:t>
            </a:r>
            <a:r>
              <a:rPr lang="en"/>
              <a:t>PRODUK</a:t>
            </a:r>
            <a:endParaRPr/>
          </a:p>
        </p:txBody>
      </p:sp>
      <p:pic>
        <p:nvPicPr>
          <p:cNvPr id="455" name="Google Shape;455;p78"/>
          <p:cNvPicPr preferRelativeResize="0"/>
          <p:nvPr/>
        </p:nvPicPr>
        <p:blipFill rotWithShape="1">
          <a:blip r:embed="rId3">
            <a:alphaModFix/>
          </a:blip>
          <a:srcRect b="6069" l="3690" r="51951" t="41062"/>
          <a:stretch/>
        </p:blipFill>
        <p:spPr>
          <a:xfrm>
            <a:off x="389475" y="1515525"/>
            <a:ext cx="6015451" cy="3256251"/>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79"/>
          <p:cNvSpPr txBox="1"/>
          <p:nvPr>
            <p:ph idx="1" type="body"/>
          </p:nvPr>
        </p:nvSpPr>
        <p:spPr>
          <a:xfrm>
            <a:off x="729450" y="1470150"/>
            <a:ext cx="7688700" cy="2869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Selanjutkan Looping Manu Produk, User di tanya apakan ingin lajut belanja atau tidak</a:t>
            </a:r>
            <a:endParaRPr/>
          </a:p>
          <a:p>
            <a:pPr indent="-311150" lvl="0" marL="457200" rtl="0" algn="l">
              <a:spcBef>
                <a:spcPts val="0"/>
              </a:spcBef>
              <a:spcAft>
                <a:spcPts val="0"/>
              </a:spcAft>
              <a:buSzPts val="1300"/>
              <a:buChar char="●"/>
            </a:pPr>
            <a:r>
              <a:rPr lang="en"/>
              <a:t>Jika Y akan tampil kembali Menu Produk Untuk memilih barang lagi</a:t>
            </a:r>
            <a:endParaRPr/>
          </a:p>
          <a:p>
            <a:pPr indent="-311150" lvl="0" marL="457200" rtl="0" algn="l">
              <a:spcBef>
                <a:spcPts val="0"/>
              </a:spcBef>
              <a:spcAft>
                <a:spcPts val="0"/>
              </a:spcAft>
              <a:buSzPts val="1300"/>
              <a:buChar char="●"/>
            </a:pPr>
            <a:r>
              <a:rPr lang="en"/>
              <a:t>Dan Jika N user akan di arahkan ke Detai Pesanan</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80"/>
          <p:cNvSpPr txBox="1"/>
          <p:nvPr>
            <p:ph type="title"/>
          </p:nvPr>
        </p:nvSpPr>
        <p:spPr>
          <a:xfrm>
            <a:off x="678675" y="689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LANJUT BELANJA</a:t>
            </a:r>
            <a:r>
              <a:rPr lang="en"/>
              <a:t> PRODUK</a:t>
            </a:r>
            <a:endParaRPr/>
          </a:p>
        </p:txBody>
      </p:sp>
      <p:pic>
        <p:nvPicPr>
          <p:cNvPr id="466" name="Google Shape;466;p80"/>
          <p:cNvPicPr preferRelativeResize="0"/>
          <p:nvPr/>
        </p:nvPicPr>
        <p:blipFill rotWithShape="1">
          <a:blip r:embed="rId3">
            <a:alphaModFix/>
          </a:blip>
          <a:srcRect b="5257" l="3689" r="51648" t="27506"/>
          <a:stretch/>
        </p:blipFill>
        <p:spPr>
          <a:xfrm>
            <a:off x="565825" y="1316825"/>
            <a:ext cx="6407325" cy="3719476"/>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81"/>
          <p:cNvSpPr txBox="1"/>
          <p:nvPr>
            <p:ph idx="1" type="body"/>
          </p:nvPr>
        </p:nvSpPr>
        <p:spPr>
          <a:xfrm>
            <a:off x="729450" y="1470150"/>
            <a:ext cx="7688700" cy="2869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User melanjutkan belanja Item lainnya</a:t>
            </a:r>
            <a:endParaRPr/>
          </a:p>
          <a:p>
            <a:pPr indent="-311150" lvl="0" marL="457200" rtl="0" algn="l">
              <a:spcBef>
                <a:spcPts val="0"/>
              </a:spcBef>
              <a:spcAft>
                <a:spcPts val="0"/>
              </a:spcAft>
              <a:buSzPts val="1300"/>
              <a:buChar char="●"/>
            </a:pPr>
            <a:r>
              <a:rPr lang="en"/>
              <a:t>Jika sudah selesai  dan meng input N akan muncul tampilan detai pesanan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Inisialisasi Variabel Array</a:t>
            </a:r>
            <a:endParaRPr/>
          </a:p>
        </p:txBody>
      </p:sp>
      <p:sp>
        <p:nvSpPr>
          <p:cNvPr id="123" name="Google Shape;123;p19"/>
          <p:cNvSpPr txBox="1"/>
          <p:nvPr>
            <p:ph idx="1" type="body"/>
          </p:nvPr>
        </p:nvSpPr>
        <p:spPr>
          <a:xfrm>
            <a:off x="729450" y="2078875"/>
            <a:ext cx="8222700" cy="22611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750">
                <a:solidFill>
                  <a:srgbClr val="E5C07B"/>
                </a:solidFill>
                <a:highlight>
                  <a:srgbClr val="282C34"/>
                </a:highlight>
                <a:latin typeface="Courier New"/>
                <a:ea typeface="Courier New"/>
                <a:cs typeface="Courier New"/>
                <a:sym typeface="Courier New"/>
              </a:rPr>
              <a:t>string</a:t>
            </a:r>
            <a:r>
              <a:rPr lang="en" sz="1750">
                <a:solidFill>
                  <a:srgbClr val="ABB2BF"/>
                </a:solidFill>
                <a:highlight>
                  <a:srgbClr val="282C34"/>
                </a:highlight>
                <a:latin typeface="Courier New"/>
                <a:ea typeface="Courier New"/>
                <a:cs typeface="Courier New"/>
                <a:sym typeface="Courier New"/>
              </a:rPr>
              <a:t> </a:t>
            </a:r>
            <a:r>
              <a:rPr lang="en" sz="1750">
                <a:solidFill>
                  <a:srgbClr val="E06C75"/>
                </a:solidFill>
                <a:highlight>
                  <a:srgbClr val="282C34"/>
                </a:highlight>
                <a:latin typeface="Courier New"/>
                <a:ea typeface="Courier New"/>
                <a:cs typeface="Courier New"/>
                <a:sym typeface="Courier New"/>
              </a:rPr>
              <a:t>arrayBarang</a:t>
            </a:r>
            <a:r>
              <a:rPr lang="en" sz="1750">
                <a:solidFill>
                  <a:srgbClr val="ABB2BF"/>
                </a:solidFill>
                <a:highlight>
                  <a:srgbClr val="282C34"/>
                </a:highlight>
                <a:latin typeface="Courier New"/>
                <a:ea typeface="Courier New"/>
                <a:cs typeface="Courier New"/>
                <a:sym typeface="Courier New"/>
              </a:rPr>
              <a:t>[</a:t>
            </a:r>
            <a:r>
              <a:rPr lang="en" sz="1750">
                <a:solidFill>
                  <a:srgbClr val="D19A66"/>
                </a:solidFill>
                <a:highlight>
                  <a:srgbClr val="282C34"/>
                </a:highlight>
                <a:latin typeface="Courier New"/>
                <a:ea typeface="Courier New"/>
                <a:cs typeface="Courier New"/>
                <a:sym typeface="Courier New"/>
              </a:rPr>
              <a:t>50</a:t>
            </a:r>
            <a:r>
              <a:rPr lang="en" sz="1750">
                <a:solidFill>
                  <a:srgbClr val="ABB2BF"/>
                </a:solidFill>
                <a:highlight>
                  <a:srgbClr val="282C34"/>
                </a:highlight>
                <a:latin typeface="Courier New"/>
                <a:ea typeface="Courier New"/>
                <a:cs typeface="Courier New"/>
                <a:sym typeface="Courier New"/>
              </a:rPr>
              <a:t>], </a:t>
            </a:r>
            <a:r>
              <a:rPr lang="en" sz="1750">
                <a:solidFill>
                  <a:srgbClr val="E06C75"/>
                </a:solidFill>
                <a:highlight>
                  <a:srgbClr val="282C34"/>
                </a:highlight>
                <a:latin typeface="Courier New"/>
                <a:ea typeface="Courier New"/>
                <a:cs typeface="Courier New"/>
                <a:sym typeface="Courier New"/>
              </a:rPr>
              <a:t>arraySpek</a:t>
            </a:r>
            <a:r>
              <a:rPr lang="en" sz="1750">
                <a:solidFill>
                  <a:srgbClr val="ABB2BF"/>
                </a:solidFill>
                <a:highlight>
                  <a:srgbClr val="282C34"/>
                </a:highlight>
                <a:latin typeface="Courier New"/>
                <a:ea typeface="Courier New"/>
                <a:cs typeface="Courier New"/>
                <a:sym typeface="Courier New"/>
              </a:rPr>
              <a:t>[</a:t>
            </a:r>
            <a:r>
              <a:rPr lang="en" sz="1750">
                <a:solidFill>
                  <a:srgbClr val="D19A66"/>
                </a:solidFill>
                <a:highlight>
                  <a:srgbClr val="282C34"/>
                </a:highlight>
                <a:latin typeface="Courier New"/>
                <a:ea typeface="Courier New"/>
                <a:cs typeface="Courier New"/>
                <a:sym typeface="Courier New"/>
              </a:rPr>
              <a:t>50</a:t>
            </a:r>
            <a:r>
              <a:rPr lang="en" sz="1750">
                <a:solidFill>
                  <a:srgbClr val="ABB2BF"/>
                </a:solidFill>
                <a:highlight>
                  <a:srgbClr val="282C34"/>
                </a:highlight>
                <a:latin typeface="Courier New"/>
                <a:ea typeface="Courier New"/>
                <a:cs typeface="Courier New"/>
                <a:sym typeface="Courier New"/>
              </a:rPr>
              <a:t>];</a:t>
            </a:r>
            <a:endParaRPr sz="1750">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750">
                <a:solidFill>
                  <a:srgbClr val="C678DD"/>
                </a:solidFill>
                <a:highlight>
                  <a:srgbClr val="282C34"/>
                </a:highlight>
                <a:latin typeface="Courier New"/>
                <a:ea typeface="Courier New"/>
                <a:cs typeface="Courier New"/>
                <a:sym typeface="Courier New"/>
              </a:rPr>
              <a:t>int</a:t>
            </a:r>
            <a:r>
              <a:rPr lang="en" sz="1750">
                <a:solidFill>
                  <a:srgbClr val="ABB2BF"/>
                </a:solidFill>
                <a:highlight>
                  <a:srgbClr val="282C34"/>
                </a:highlight>
                <a:latin typeface="Courier New"/>
                <a:ea typeface="Courier New"/>
                <a:cs typeface="Courier New"/>
                <a:sym typeface="Courier New"/>
              </a:rPr>
              <a:t> </a:t>
            </a:r>
            <a:r>
              <a:rPr lang="en" sz="1750">
                <a:solidFill>
                  <a:srgbClr val="E06C75"/>
                </a:solidFill>
                <a:highlight>
                  <a:srgbClr val="282C34"/>
                </a:highlight>
                <a:latin typeface="Courier New"/>
                <a:ea typeface="Courier New"/>
                <a:cs typeface="Courier New"/>
                <a:sym typeface="Courier New"/>
              </a:rPr>
              <a:t>arrayPesanan</a:t>
            </a:r>
            <a:r>
              <a:rPr lang="en" sz="1750">
                <a:solidFill>
                  <a:srgbClr val="ABB2BF"/>
                </a:solidFill>
                <a:highlight>
                  <a:srgbClr val="282C34"/>
                </a:highlight>
                <a:latin typeface="Courier New"/>
                <a:ea typeface="Courier New"/>
                <a:cs typeface="Courier New"/>
                <a:sym typeface="Courier New"/>
              </a:rPr>
              <a:t>[</a:t>
            </a:r>
            <a:r>
              <a:rPr lang="en" sz="1750">
                <a:solidFill>
                  <a:srgbClr val="D19A66"/>
                </a:solidFill>
                <a:highlight>
                  <a:srgbClr val="282C34"/>
                </a:highlight>
                <a:latin typeface="Courier New"/>
                <a:ea typeface="Courier New"/>
                <a:cs typeface="Courier New"/>
                <a:sym typeface="Courier New"/>
              </a:rPr>
              <a:t>50</a:t>
            </a:r>
            <a:r>
              <a:rPr lang="en" sz="1750">
                <a:solidFill>
                  <a:srgbClr val="ABB2BF"/>
                </a:solidFill>
                <a:highlight>
                  <a:srgbClr val="282C34"/>
                </a:highlight>
                <a:latin typeface="Courier New"/>
                <a:ea typeface="Courier New"/>
                <a:cs typeface="Courier New"/>
                <a:sym typeface="Courier New"/>
              </a:rPr>
              <a:t>];</a:t>
            </a:r>
            <a:endParaRPr sz="1750">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750">
              <a:solidFill>
                <a:srgbClr val="ABB2BF"/>
              </a:solidFill>
              <a:highlight>
                <a:srgbClr val="282C34"/>
              </a:highlight>
              <a:latin typeface="Courier New"/>
              <a:ea typeface="Courier New"/>
              <a:cs typeface="Courier New"/>
              <a:sym typeface="Courier New"/>
            </a:endParaRPr>
          </a:p>
          <a:p>
            <a:pPr indent="-311150" lvl="0" marL="457200" rtl="0" algn="l">
              <a:lnSpc>
                <a:spcPct val="135714"/>
              </a:lnSpc>
              <a:spcBef>
                <a:spcPts val="0"/>
              </a:spcBef>
              <a:spcAft>
                <a:spcPts val="0"/>
              </a:spcAft>
              <a:buSzPts val="1300"/>
              <a:buChar char="●"/>
            </a:pPr>
            <a:r>
              <a:rPr lang="en"/>
              <a:t>Variabel Array kami gunakan untuk meyimpan banyaknya data yang berupa string ataupun interger</a:t>
            </a:r>
            <a:endParaRPr/>
          </a:p>
          <a:p>
            <a:pPr indent="-311150" lvl="0" marL="457200" rtl="0" algn="l">
              <a:lnSpc>
                <a:spcPct val="135714"/>
              </a:lnSpc>
              <a:spcBef>
                <a:spcPts val="0"/>
              </a:spcBef>
              <a:spcAft>
                <a:spcPts val="0"/>
              </a:spcAft>
              <a:buSzPts val="1300"/>
              <a:buChar char="●"/>
            </a:pPr>
            <a:r>
              <a:rPr lang="en"/>
              <a:t>Variable Array tersebut masing - masing </a:t>
            </a:r>
            <a:r>
              <a:rPr lang="en"/>
              <a:t>meiliki </a:t>
            </a:r>
            <a:r>
              <a:rPr lang="en"/>
              <a:t> ukuran 50, yang menampung 50 elemen.</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8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TAMPILAN DETAIL PEMESANAN</a:t>
            </a:r>
            <a:endParaRPr/>
          </a:p>
        </p:txBody>
      </p:sp>
      <p:sp>
        <p:nvSpPr>
          <p:cNvPr id="477" name="Google Shape;477;p8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78" name="Google Shape;478;p82"/>
          <p:cNvPicPr preferRelativeResize="0"/>
          <p:nvPr/>
        </p:nvPicPr>
        <p:blipFill rotWithShape="1">
          <a:blip r:embed="rId3">
            <a:alphaModFix/>
          </a:blip>
          <a:srcRect b="12579" l="3613" r="55135" t="43437"/>
          <a:stretch/>
        </p:blipFill>
        <p:spPr>
          <a:xfrm>
            <a:off x="791175" y="1853850"/>
            <a:ext cx="6044827" cy="309505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83"/>
          <p:cNvSpPr txBox="1"/>
          <p:nvPr>
            <p:ph idx="1" type="body"/>
          </p:nvPr>
        </p:nvSpPr>
        <p:spPr>
          <a:xfrm>
            <a:off x="729450" y="1470150"/>
            <a:ext cx="7688700" cy="2869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Aplikasi akan menampilkan Detai Pemesanan mencakup</a:t>
            </a:r>
            <a:endParaRPr/>
          </a:p>
          <a:p>
            <a:pPr indent="-311150" lvl="0" marL="457200" rtl="0" algn="l">
              <a:spcBef>
                <a:spcPts val="0"/>
              </a:spcBef>
              <a:spcAft>
                <a:spcPts val="0"/>
              </a:spcAft>
              <a:buSzPts val="1300"/>
              <a:buChar char="●"/>
            </a:pPr>
            <a:r>
              <a:rPr lang="en"/>
              <a:t>Data pemesan dan data barang</a:t>
            </a:r>
            <a:endParaRPr/>
          </a:p>
          <a:p>
            <a:pPr indent="-311150" lvl="0" marL="457200" rtl="0" algn="l">
              <a:spcBef>
                <a:spcPts val="0"/>
              </a:spcBef>
              <a:spcAft>
                <a:spcPts val="0"/>
              </a:spcAft>
              <a:buSzPts val="1300"/>
              <a:buChar char="●"/>
            </a:pPr>
            <a:r>
              <a:rPr lang="en"/>
              <a:t>Selanjutnya aplikasi selesai</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84"/>
          <p:cNvSpPr txBox="1"/>
          <p:nvPr>
            <p:ph type="title"/>
          </p:nvPr>
        </p:nvSpPr>
        <p:spPr>
          <a:xfrm>
            <a:off x="795100" y="27741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TERIMAKASIH</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Deklarasi Fungsi</a:t>
            </a:r>
            <a:endParaRPr/>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2150">
                <a:solidFill>
                  <a:srgbClr val="C678DD"/>
                </a:solidFill>
                <a:highlight>
                  <a:srgbClr val="282C34"/>
                </a:highlight>
                <a:latin typeface="Courier New"/>
                <a:ea typeface="Courier New"/>
                <a:cs typeface="Courier New"/>
                <a:sym typeface="Courier New"/>
              </a:rPr>
              <a:t>void</a:t>
            </a:r>
            <a:r>
              <a:rPr lang="en" sz="2150">
                <a:solidFill>
                  <a:srgbClr val="ABB2BF"/>
                </a:solidFill>
                <a:highlight>
                  <a:srgbClr val="282C34"/>
                </a:highlight>
                <a:latin typeface="Courier New"/>
                <a:ea typeface="Courier New"/>
                <a:cs typeface="Courier New"/>
                <a:sym typeface="Courier New"/>
              </a:rPr>
              <a:t> </a:t>
            </a:r>
            <a:r>
              <a:rPr b="1" lang="en" sz="2150">
                <a:solidFill>
                  <a:srgbClr val="61AFEF"/>
                </a:solidFill>
                <a:highlight>
                  <a:srgbClr val="282C34"/>
                </a:highlight>
                <a:latin typeface="Courier New"/>
                <a:ea typeface="Courier New"/>
                <a:cs typeface="Courier New"/>
                <a:sym typeface="Courier New"/>
              </a:rPr>
              <a:t>dataPemesan</a:t>
            </a:r>
            <a:r>
              <a:rPr lang="en" sz="2150">
                <a:solidFill>
                  <a:srgbClr val="ABB2BF"/>
                </a:solidFill>
                <a:highlight>
                  <a:srgbClr val="282C34"/>
                </a:highlight>
                <a:latin typeface="Courier New"/>
                <a:ea typeface="Courier New"/>
                <a:cs typeface="Courier New"/>
                <a:sym typeface="Courier New"/>
              </a:rPr>
              <a:t>();</a:t>
            </a:r>
            <a:endParaRPr sz="2150">
              <a:solidFill>
                <a:srgbClr val="ABB2BF"/>
              </a:solidFill>
              <a:highlight>
                <a:srgbClr val="282C3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2150">
                <a:solidFill>
                  <a:srgbClr val="C678DD"/>
                </a:solidFill>
                <a:highlight>
                  <a:srgbClr val="282C34"/>
                </a:highlight>
                <a:latin typeface="Courier New"/>
                <a:ea typeface="Courier New"/>
                <a:cs typeface="Courier New"/>
                <a:sym typeface="Courier New"/>
              </a:rPr>
              <a:t>void</a:t>
            </a:r>
            <a:r>
              <a:rPr lang="en" sz="2150">
                <a:solidFill>
                  <a:srgbClr val="ABB2BF"/>
                </a:solidFill>
                <a:highlight>
                  <a:srgbClr val="282C34"/>
                </a:highlight>
                <a:latin typeface="Courier New"/>
                <a:ea typeface="Courier New"/>
                <a:cs typeface="Courier New"/>
                <a:sym typeface="Courier New"/>
              </a:rPr>
              <a:t> </a:t>
            </a:r>
            <a:r>
              <a:rPr b="1" lang="en" sz="2150">
                <a:solidFill>
                  <a:srgbClr val="61AFEF"/>
                </a:solidFill>
                <a:highlight>
                  <a:srgbClr val="282C34"/>
                </a:highlight>
                <a:latin typeface="Courier New"/>
                <a:ea typeface="Courier New"/>
                <a:cs typeface="Courier New"/>
                <a:sym typeface="Courier New"/>
              </a:rPr>
              <a:t>menuProduk</a:t>
            </a:r>
            <a:r>
              <a:rPr lang="en" sz="2150">
                <a:solidFill>
                  <a:srgbClr val="ABB2BF"/>
                </a:solidFill>
                <a:highlight>
                  <a:srgbClr val="282C34"/>
                </a:highlight>
                <a:latin typeface="Courier New"/>
                <a:ea typeface="Courier New"/>
                <a:cs typeface="Courier New"/>
                <a:sym typeface="Courier New"/>
              </a:rPr>
              <a:t>();</a:t>
            </a:r>
            <a:endParaRPr sz="2150">
              <a:solidFill>
                <a:srgbClr val="ABB2BF"/>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200"/>
              </a:spcBef>
              <a:spcAft>
                <a:spcPts val="0"/>
              </a:spcAft>
              <a:buNone/>
            </a:pPr>
            <a:r>
              <a:rPr lang="en"/>
              <a:t>Dikarnakan Fungsi dataPemesan() dan menuProduk() di tulis di bawah Fungsi Main maka dari itu diperlukan Deklarasi Fungsi</a:t>
            </a:r>
            <a:endParaRPr/>
          </a:p>
          <a:p>
            <a:pPr indent="0" lvl="0" marL="45720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Fungsi main</a:t>
            </a:r>
            <a:endParaRPr/>
          </a:p>
        </p:txBody>
      </p:sp>
      <p:sp>
        <p:nvSpPr>
          <p:cNvPr id="135" name="Google Shape;135;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950">
                <a:solidFill>
                  <a:srgbClr val="C678DD"/>
                </a:solidFill>
                <a:highlight>
                  <a:srgbClr val="282C34"/>
                </a:highlight>
                <a:latin typeface="Courier New"/>
                <a:ea typeface="Courier New"/>
                <a:cs typeface="Courier New"/>
                <a:sym typeface="Courier New"/>
              </a:rPr>
              <a:t>int</a:t>
            </a:r>
            <a:r>
              <a:rPr lang="en" sz="1950">
                <a:solidFill>
                  <a:srgbClr val="ABB2BF"/>
                </a:solidFill>
                <a:highlight>
                  <a:srgbClr val="282C34"/>
                </a:highlight>
                <a:latin typeface="Courier New"/>
                <a:ea typeface="Courier New"/>
                <a:cs typeface="Courier New"/>
                <a:sym typeface="Courier New"/>
              </a:rPr>
              <a:t> </a:t>
            </a:r>
            <a:r>
              <a:rPr b="1" lang="en" sz="1950">
                <a:solidFill>
                  <a:srgbClr val="61AFEF"/>
                </a:solidFill>
                <a:highlight>
                  <a:srgbClr val="282C34"/>
                </a:highlight>
                <a:latin typeface="Courier New"/>
                <a:ea typeface="Courier New"/>
                <a:cs typeface="Courier New"/>
                <a:sym typeface="Courier New"/>
              </a:rPr>
              <a:t>main</a:t>
            </a:r>
            <a:r>
              <a:rPr lang="en" sz="1950">
                <a:solidFill>
                  <a:srgbClr val="ABB2BF"/>
                </a:solidFill>
                <a:highlight>
                  <a:srgbClr val="282C34"/>
                </a:highlight>
                <a:latin typeface="Courier New"/>
                <a:ea typeface="Courier New"/>
                <a:cs typeface="Courier New"/>
                <a:sym typeface="Courier New"/>
              </a:rPr>
              <a:t>()</a:t>
            </a:r>
            <a:endParaRPr sz="1950">
              <a:solidFill>
                <a:srgbClr val="ABB2BF"/>
              </a:solidFill>
              <a:highlight>
                <a:srgbClr val="282C34"/>
              </a:highlight>
              <a:latin typeface="Courier New"/>
              <a:ea typeface="Courier New"/>
              <a:cs typeface="Courier New"/>
              <a:sym typeface="Courier New"/>
            </a:endParaRPr>
          </a:p>
          <a:p>
            <a:pPr indent="-311150" lvl="0" marL="457200" rtl="0" algn="l">
              <a:spcBef>
                <a:spcPts val="0"/>
              </a:spcBef>
              <a:spcAft>
                <a:spcPts val="0"/>
              </a:spcAft>
              <a:buSzPts val="1300"/>
              <a:buChar char="●"/>
            </a:pPr>
            <a:r>
              <a:rPr lang="en"/>
              <a:t>Deklarasi fungsi utama dalam bahasa pemograman C++. </a:t>
            </a:r>
            <a:endParaRPr/>
          </a:p>
          <a:p>
            <a:pPr indent="-311150" lvl="0" marL="457200" rtl="0" algn="l">
              <a:spcBef>
                <a:spcPts val="0"/>
              </a:spcBef>
              <a:spcAft>
                <a:spcPts val="0"/>
              </a:spcAft>
              <a:buSzPts val="1300"/>
              <a:buChar char="●"/>
            </a:pPr>
            <a:r>
              <a:rPr lang="en"/>
              <a:t>Fungsi ini merupakan titik masuk utama dari program C++ dan akan dieksekusi pertama kali saat program dijalankan. </a:t>
            </a:r>
            <a:endParaRPr/>
          </a:p>
          <a:p>
            <a:pPr indent="-311150" lvl="0" marL="457200" rtl="0" algn="l">
              <a:spcBef>
                <a:spcPts val="0"/>
              </a:spcBef>
              <a:spcAft>
                <a:spcPts val="0"/>
              </a:spcAft>
              <a:buSzPts val="1300"/>
              <a:buChar char="●"/>
            </a:pPr>
            <a:r>
              <a:rPr lang="en"/>
              <a:t>Fungsi main harus ada dalam setiap program C++ yang valid.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