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ingaboutelectronics.com/Articles/How-to-create-a-probability-density-function-plot-in-Python.php" TargetMode="External"/><Relationship Id="rId2" Type="http://schemas.openxmlformats.org/officeDocument/2006/relationships/hyperlink" Target="http://tmroyal.github.io/Chart.HeatMa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maps/documentation/javascript/importing_dat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aggle.com/jaseibert/us-facilitylevel-air-pollution-20102014" TargetMode="External"/><Relationship Id="rId2" Type="http://schemas.openxmlformats.org/officeDocument/2006/relationships/hyperlink" Target="https://epa.gov/ghgreporting/ghg-reporting-program-data-s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pa.gov/ghgemissions/sources-greenhouse-gas-emission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A73E-8C23-40D2-B873-2F026A473D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A Nationwide overview of Greenhouse gas emissions across various industries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522A8-1512-41A6-90FC-B18F2598B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Yogashri Pradhan</a:t>
            </a:r>
          </a:p>
          <a:p>
            <a:r>
              <a:rPr lang="en-US" dirty="0"/>
              <a:t>Data Incubator Scholar Finalist</a:t>
            </a:r>
          </a:p>
          <a:p>
            <a:r>
              <a:rPr lang="en-US" dirty="0"/>
              <a:t>August 2</a:t>
            </a:r>
            <a:r>
              <a:rPr lang="en-US" baseline="30000" dirty="0"/>
              <a:t>nd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183827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54BC-BA7A-4D0D-828F-89A07CAB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09697-9F93-45B7-AEFE-FA77DAE3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get a detailed understanding of where, which companies, and verifying which industries most GHG emissions are coming from in the United States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obtain the magnitude of GHG emissions each industry analyzed in the dataset contributes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What do with the findings of this data? </a:t>
            </a:r>
          </a:p>
          <a:p>
            <a:pPr lvl="1"/>
            <a:r>
              <a:rPr lang="en-US" dirty="0"/>
              <a:t>Look at common root causes of GHG emissions reported by each facility  </a:t>
            </a:r>
          </a:p>
          <a:p>
            <a:pPr lvl="1"/>
            <a:r>
              <a:rPr lang="en-US" dirty="0"/>
              <a:t>Evaluate if root causes could actually be solved by the initiatives proposed by public information to reduce GHG emissions.</a:t>
            </a:r>
          </a:p>
        </p:txBody>
      </p:sp>
    </p:spTree>
    <p:extLst>
      <p:ext uri="{BB962C8B-B14F-4D97-AF65-F5344CB8AC3E}">
        <p14:creationId xmlns:p14="http://schemas.microsoft.com/office/powerpoint/2010/main" val="414157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CF8D-31A5-4691-81E7-1724C583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9AA1-F8D6-46B6-AB81-C7376DB8C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public information gives general information of which GHG emissions sources (descending order, EPA 2018):</a:t>
            </a:r>
          </a:p>
          <a:p>
            <a:pPr lvl="1"/>
            <a:r>
              <a:rPr lang="en-US" i="0" dirty="0"/>
              <a:t>Transportation (28.5%)</a:t>
            </a:r>
          </a:p>
          <a:p>
            <a:pPr lvl="1"/>
            <a:r>
              <a:rPr lang="en-US" i="0" dirty="0"/>
              <a:t>Electricity (28.4%)</a:t>
            </a:r>
          </a:p>
          <a:p>
            <a:pPr lvl="1"/>
            <a:r>
              <a:rPr lang="en-US" i="0" dirty="0"/>
              <a:t>Industry (fossil fuels) (22%)</a:t>
            </a:r>
          </a:p>
          <a:p>
            <a:pPr lvl="1"/>
            <a:r>
              <a:rPr lang="en-US" i="0" dirty="0"/>
              <a:t>Commercial/Residential (11%)</a:t>
            </a:r>
          </a:p>
          <a:p>
            <a:pPr lvl="1"/>
            <a:r>
              <a:rPr lang="en-US" i="0" dirty="0"/>
              <a:t>Land Use &amp; Forestry  (11%)</a:t>
            </a:r>
          </a:p>
          <a:p>
            <a:pPr lvl="1"/>
            <a:r>
              <a:rPr lang="en-US" i="0" dirty="0"/>
              <a:t>Agriculture (11%)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5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CF8D-31A5-4691-81E7-1724C583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9AA1-F8D6-46B6-AB81-C7376DB8C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Summaries for GHG emissions from 2010-2016 (16MB)</a:t>
            </a:r>
          </a:p>
          <a:p>
            <a:r>
              <a:rPr lang="en-US" dirty="0"/>
              <a:t>Facilities (7MB)</a:t>
            </a:r>
          </a:p>
          <a:p>
            <a:pPr lvl="1"/>
            <a:r>
              <a:rPr lang="en-US" dirty="0"/>
              <a:t>Geographic location </a:t>
            </a:r>
          </a:p>
          <a:p>
            <a:pPr lvl="1"/>
            <a:r>
              <a:rPr lang="en-US" dirty="0"/>
              <a:t>GHG emissions breakdown</a:t>
            </a:r>
          </a:p>
          <a:p>
            <a:pPr lvl="1"/>
            <a:r>
              <a:rPr lang="en-US" dirty="0"/>
              <a:t>Root causes</a:t>
            </a:r>
          </a:p>
          <a:p>
            <a:pPr lvl="1"/>
            <a:r>
              <a:rPr lang="en-US" dirty="0"/>
              <a:t>Industry</a:t>
            </a:r>
          </a:p>
          <a:p>
            <a:r>
              <a:rPr lang="en-US" dirty="0"/>
              <a:t>Trains (7MB)</a:t>
            </a:r>
          </a:p>
          <a:p>
            <a:pPr lvl="1"/>
            <a:r>
              <a:rPr lang="en-US" dirty="0"/>
              <a:t>Geographic location </a:t>
            </a:r>
          </a:p>
          <a:p>
            <a:pPr lvl="1"/>
            <a:r>
              <a:rPr lang="en-US" dirty="0"/>
              <a:t>GHG emissions breakdown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8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CF8D-31A5-4691-81E7-1724C583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9AA1-F8D6-46B6-AB81-C7376DB8C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Analysis Tools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Fuzzywuzzy</a:t>
            </a:r>
            <a:r>
              <a:rPr lang="en-US" dirty="0"/>
              <a:t> (Python fuzzy matching package)</a:t>
            </a:r>
          </a:p>
          <a:p>
            <a:pPr lvl="1"/>
            <a:endParaRPr lang="en-US" dirty="0"/>
          </a:p>
          <a:p>
            <a:r>
              <a:rPr lang="en-US" dirty="0"/>
              <a:t>Visualizations (</a:t>
            </a:r>
            <a:r>
              <a:rPr lang="en-US" dirty="0" err="1"/>
              <a:t>ChartJS</a:t>
            </a:r>
            <a:r>
              <a:rPr lang="en-US" dirty="0"/>
              <a:t>): </a:t>
            </a:r>
          </a:p>
          <a:p>
            <a:pPr lvl="1"/>
            <a:r>
              <a:rPr lang="en-US" dirty="0"/>
              <a:t>Heat maps of emissions throughout the United States (</a:t>
            </a:r>
            <a:r>
              <a:rPr lang="en-US" dirty="0">
                <a:hlinkClick r:id="rId2"/>
              </a:rPr>
              <a:t>http://tmroyal.github.io/Chart.HeatMap/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Distribution chart of oil and gas companies of reported GHG emissions (</a:t>
            </a:r>
            <a:r>
              <a:rPr lang="en-US" dirty="0">
                <a:hlinkClick r:id="rId3"/>
              </a:rPr>
              <a:t>http://learningaboutelectronics.com/Articles/How-to-create-a-probability-density-function-plot-in-Python.php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compare that to facilities in the data set</a:t>
            </a:r>
          </a:p>
          <a:p>
            <a:pPr lvl="1"/>
            <a:r>
              <a:rPr lang="en-US" dirty="0"/>
              <a:t>Color density maps of industry distributions based on the dataset (</a:t>
            </a:r>
            <a:r>
              <a:rPr lang="en-US" dirty="0">
                <a:hlinkClick r:id="rId4"/>
              </a:rPr>
              <a:t>https://developers.google.com/maps/documentation/javascript/importing_data</a:t>
            </a:r>
            <a:r>
              <a:rPr lang="en-US" dirty="0"/>
              <a:t>)</a:t>
            </a:r>
          </a:p>
          <a:p>
            <a:pPr marL="987552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2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CF8D-31A5-4691-81E7-1724C583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9AA1-F8D6-46B6-AB81-C7376DB8C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https://epa.gov/ghgreporting/ghg-reporting-program-data-sets</a:t>
            </a:r>
            <a:endParaRPr lang="en-US" dirty="0"/>
          </a:p>
          <a:p>
            <a:r>
              <a:rPr lang="en-US" dirty="0">
                <a:hlinkClick r:id="rId3"/>
              </a:rPr>
              <a:t>https://kaggle.com/jaseibert/us-facilitylevel-air-pollution-20102014</a:t>
            </a:r>
            <a:endParaRPr lang="en-US" dirty="0"/>
          </a:p>
          <a:p>
            <a:r>
              <a:rPr lang="en-US" dirty="0">
                <a:hlinkClick r:id="rId4"/>
              </a:rPr>
              <a:t>https://epa.gov/ghgemissions/sources-greenhouse-gas-emissions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CF8D-31A5-4691-81E7-1724C583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9AA1-F8D6-46B6-AB81-C7376DB8C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179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93</TotalTime>
  <Words>314</Words>
  <Application>Microsoft Office PowerPoint</Application>
  <PresentationFormat>Widescreen</PresentationFormat>
  <Paragraphs>45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Franklin Gothic Book</vt:lpstr>
      <vt:lpstr>Wingdings</vt:lpstr>
      <vt:lpstr>Crop</vt:lpstr>
      <vt:lpstr>A Nationwide overview of Greenhouse gas emissions across various industries </vt:lpstr>
      <vt:lpstr>Motivations</vt:lpstr>
      <vt:lpstr>Background</vt:lpstr>
      <vt:lpstr>Data Analyzed</vt:lpstr>
      <vt:lpstr>Tools Used </vt:lpstr>
      <vt:lpstr>References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Nationwide overview of Greenhouse gas emissions across various industries </dc:title>
  <dc:creator>Yogashri</dc:creator>
  <cp:lastModifiedBy>Yogashri</cp:lastModifiedBy>
  <cp:revision>14</cp:revision>
  <dcterms:created xsi:type="dcterms:W3CDTF">2018-08-02T05:38:28Z</dcterms:created>
  <dcterms:modified xsi:type="dcterms:W3CDTF">2018-08-02T07:12:04Z</dcterms:modified>
</cp:coreProperties>
</file>