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9"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1" autoAdjust="0"/>
    <p:restoredTop sz="94660"/>
  </p:normalViewPr>
  <p:slideViewPr>
    <p:cSldViewPr snapToGrid="0">
      <p:cViewPr varScale="1">
        <p:scale>
          <a:sx n="78" d="100"/>
          <a:sy n="78"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gasri\OneDrive\Desktop\employees%20performance%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[employees performance analysis.xlsx]Sheet2!PivotTable1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t>
            </a:r>
            <a:r>
              <a:rPr lang="en-US" baseline="0"/>
              <a:t>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extLst>
            <c:ext xmlns:c16="http://schemas.microsoft.com/office/drawing/2014/chart" uri="{C3380CC4-5D6E-409C-BE32-E72D297353CC}">
              <c16:uniqueId val="{00000000-4E04-4274-9819-0433C03FBBC7}"/>
            </c:ext>
          </c:extLst>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extLst>
            <c:ext xmlns:c16="http://schemas.microsoft.com/office/drawing/2014/chart" uri="{C3380CC4-5D6E-409C-BE32-E72D297353CC}">
              <c16:uniqueId val="{00000002-4E04-4274-9819-0433C03FBBC7}"/>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10</c:v>
                </c:pt>
                <c:pt idx="1">
                  <c:v>8</c:v>
                </c:pt>
                <c:pt idx="2">
                  <c:v>4</c:v>
                </c:pt>
                <c:pt idx="3">
                  <c:v>5</c:v>
                </c:pt>
                <c:pt idx="4">
                  <c:v>2</c:v>
                </c:pt>
                <c:pt idx="5">
                  <c:v>5</c:v>
                </c:pt>
                <c:pt idx="6">
                  <c:v>11</c:v>
                </c:pt>
                <c:pt idx="7">
                  <c:v>4</c:v>
                </c:pt>
                <c:pt idx="8">
                  <c:v>7</c:v>
                </c:pt>
                <c:pt idx="9">
                  <c:v>9</c:v>
                </c:pt>
              </c:numCache>
            </c:numRef>
          </c:val>
          <c:extLst>
            <c:ext xmlns:c16="http://schemas.microsoft.com/office/drawing/2014/chart" uri="{C3380CC4-5D6E-409C-BE32-E72D297353CC}">
              <c16:uniqueId val="{00000003-4E04-4274-9819-0433C03FBBC7}"/>
            </c:ext>
          </c:extLst>
        </c:ser>
        <c:ser>
          <c:idx val="3"/>
          <c:order val="3"/>
          <c:tx>
            <c:strRef>
              <c:f>Sheet2!$E$3:$E$4</c:f>
              <c:strCache>
                <c:ptCount val="1"/>
                <c:pt idx="0">
                  <c:v>PIP</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c:v>
                </c:pt>
                <c:pt idx="1">
                  <c:v>2</c:v>
                </c:pt>
                <c:pt idx="2">
                  <c:v>5</c:v>
                </c:pt>
                <c:pt idx="3">
                  <c:v>2</c:v>
                </c:pt>
                <c:pt idx="4">
                  <c:v>5</c:v>
                </c:pt>
                <c:pt idx="5">
                  <c:v>6</c:v>
                </c:pt>
                <c:pt idx="6">
                  <c:v>4</c:v>
                </c:pt>
                <c:pt idx="7">
                  <c:v>2</c:v>
                </c:pt>
                <c:pt idx="8">
                  <c:v>1</c:v>
                </c:pt>
                <c:pt idx="9">
                  <c:v>1</c:v>
                </c:pt>
              </c:numCache>
            </c:numRef>
          </c:val>
          <c:extLst>
            <c:ext xmlns:c16="http://schemas.microsoft.com/office/drawing/2014/chart" uri="{C3380CC4-5D6E-409C-BE32-E72D297353CC}">
              <c16:uniqueId val="{00000004-4E04-4274-9819-0433C03FBBC7}"/>
            </c:ext>
          </c:extLst>
        </c:ser>
        <c:dLbls>
          <c:showLegendKey val="0"/>
          <c:showVal val="0"/>
          <c:showCatName val="0"/>
          <c:showSerName val="0"/>
          <c:showPercent val="0"/>
          <c:showBubbleSize val="0"/>
        </c:dLbls>
        <c:gapWidth val="219"/>
        <c:overlap val="-27"/>
        <c:axId val="2051705119"/>
        <c:axId val="2051701279"/>
      </c:barChart>
      <c:catAx>
        <c:axId val="2051705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1701279"/>
        <c:crosses val="autoZero"/>
        <c:auto val="1"/>
        <c:lblAlgn val="ctr"/>
        <c:lblOffset val="100"/>
        <c:noMultiLvlLbl val="0"/>
      </c:catAx>
      <c:valAx>
        <c:axId val="2051701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1705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[employees performance analysis.xlsx]Sheet2!PivotTable1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t>
            </a:r>
            <a:r>
              <a:rPr lang="en-US" baseline="0"/>
              <a:t>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extLst>
            <c:ext xmlns:c16="http://schemas.microsoft.com/office/drawing/2014/chart" uri="{C3380CC4-5D6E-409C-BE32-E72D297353CC}">
              <c16:uniqueId val="{00000000-3108-44E3-9486-DBA3CE9932DB}"/>
            </c:ext>
          </c:extLst>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extLst>
            <c:ext xmlns:c16="http://schemas.microsoft.com/office/drawing/2014/chart" uri="{C3380CC4-5D6E-409C-BE32-E72D297353CC}">
              <c16:uniqueId val="{00000002-3108-44E3-9486-DBA3CE9932DB}"/>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10</c:v>
                </c:pt>
                <c:pt idx="1">
                  <c:v>8</c:v>
                </c:pt>
                <c:pt idx="2">
                  <c:v>4</c:v>
                </c:pt>
                <c:pt idx="3">
                  <c:v>5</c:v>
                </c:pt>
                <c:pt idx="4">
                  <c:v>2</c:v>
                </c:pt>
                <c:pt idx="5">
                  <c:v>5</c:v>
                </c:pt>
                <c:pt idx="6">
                  <c:v>11</c:v>
                </c:pt>
                <c:pt idx="7">
                  <c:v>4</c:v>
                </c:pt>
                <c:pt idx="8">
                  <c:v>7</c:v>
                </c:pt>
                <c:pt idx="9">
                  <c:v>9</c:v>
                </c:pt>
              </c:numCache>
            </c:numRef>
          </c:val>
          <c:extLst>
            <c:ext xmlns:c16="http://schemas.microsoft.com/office/drawing/2014/chart" uri="{C3380CC4-5D6E-409C-BE32-E72D297353CC}">
              <c16:uniqueId val="{00000003-3108-44E3-9486-DBA3CE9932DB}"/>
            </c:ext>
          </c:extLst>
        </c:ser>
        <c:ser>
          <c:idx val="3"/>
          <c:order val="3"/>
          <c:tx>
            <c:strRef>
              <c:f>Sheet2!$E$3:$E$4</c:f>
              <c:strCache>
                <c:ptCount val="1"/>
                <c:pt idx="0">
                  <c:v>PIP</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c:v>
                </c:pt>
                <c:pt idx="1">
                  <c:v>2</c:v>
                </c:pt>
                <c:pt idx="2">
                  <c:v>5</c:v>
                </c:pt>
                <c:pt idx="3">
                  <c:v>2</c:v>
                </c:pt>
                <c:pt idx="4">
                  <c:v>5</c:v>
                </c:pt>
                <c:pt idx="5">
                  <c:v>6</c:v>
                </c:pt>
                <c:pt idx="6">
                  <c:v>4</c:v>
                </c:pt>
                <c:pt idx="7">
                  <c:v>2</c:v>
                </c:pt>
                <c:pt idx="8">
                  <c:v>1</c:v>
                </c:pt>
                <c:pt idx="9">
                  <c:v>1</c:v>
                </c:pt>
              </c:numCache>
            </c:numRef>
          </c:val>
          <c:extLst>
            <c:ext xmlns:c16="http://schemas.microsoft.com/office/drawing/2014/chart" uri="{C3380CC4-5D6E-409C-BE32-E72D297353CC}">
              <c16:uniqueId val="{00000004-3108-44E3-9486-DBA3CE9932DB}"/>
            </c:ext>
          </c:extLst>
        </c:ser>
        <c:dLbls>
          <c:showLegendKey val="0"/>
          <c:showVal val="0"/>
          <c:showCatName val="0"/>
          <c:showSerName val="0"/>
          <c:showPercent val="0"/>
          <c:showBubbleSize val="0"/>
        </c:dLbls>
        <c:gapWidth val="219"/>
        <c:overlap val="-27"/>
        <c:axId val="2051705119"/>
        <c:axId val="2051701279"/>
      </c:barChart>
      <c:catAx>
        <c:axId val="2051705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1701279"/>
        <c:crosses val="autoZero"/>
        <c:auto val="1"/>
        <c:lblAlgn val="ctr"/>
        <c:lblOffset val="100"/>
        <c:noMultiLvlLbl val="0"/>
      </c:catAx>
      <c:valAx>
        <c:axId val="2051701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1705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22C7C-A720-4813-8FFF-962B63FCBD0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1B655D1-F9EE-4404-B68F-13FD73A202D2}">
      <dgm:prSet/>
      <dgm:spPr/>
      <dgm:t>
        <a:bodyPr/>
        <a:lstStyle/>
        <a:p>
          <a:r>
            <a:rPr lang="en-IN" b="1"/>
            <a:t>Data Collection</a:t>
          </a:r>
        </a:p>
      </dgm:t>
    </dgm:pt>
    <dgm:pt modelId="{EDE07ECF-5826-4064-A126-9E1FFDF09905}" type="parTrans" cxnId="{EB969846-193D-4E68-9D78-1C602131E8A3}">
      <dgm:prSet/>
      <dgm:spPr/>
      <dgm:t>
        <a:bodyPr/>
        <a:lstStyle/>
        <a:p>
          <a:endParaRPr lang="en-IN"/>
        </a:p>
      </dgm:t>
    </dgm:pt>
    <dgm:pt modelId="{340E605F-394F-42F6-8D93-3F495FDBAD81}" type="sibTrans" cxnId="{EB969846-193D-4E68-9D78-1C602131E8A3}">
      <dgm:prSet/>
      <dgm:spPr/>
      <dgm:t>
        <a:bodyPr/>
        <a:lstStyle/>
        <a:p>
          <a:endParaRPr lang="en-IN"/>
        </a:p>
      </dgm:t>
    </dgm:pt>
    <dgm:pt modelId="{41238FDC-D9A3-4765-A1E3-B72B58CDFDBD}">
      <dgm:prSet/>
      <dgm:spPr/>
      <dgm:t>
        <a:bodyPr/>
        <a:lstStyle/>
        <a:p>
          <a:r>
            <a:rPr lang="en-US"/>
            <a:t>Gather employee performance data from various sources, including performance reviews, attendance records, and training logs.</a:t>
          </a:r>
          <a:endParaRPr lang="en-IN"/>
        </a:p>
      </dgm:t>
    </dgm:pt>
    <dgm:pt modelId="{5825EEAB-9707-4BA6-9DFE-EDFA7A26ADAB}" type="parTrans" cxnId="{FCE3886C-ABAF-4E7D-88CB-A40AD307F78E}">
      <dgm:prSet/>
      <dgm:spPr/>
      <dgm:t>
        <a:bodyPr/>
        <a:lstStyle/>
        <a:p>
          <a:endParaRPr lang="en-IN"/>
        </a:p>
      </dgm:t>
    </dgm:pt>
    <dgm:pt modelId="{70F42A96-C434-449F-B6A1-2C8A898FAB60}" type="sibTrans" cxnId="{FCE3886C-ABAF-4E7D-88CB-A40AD307F78E}">
      <dgm:prSet/>
      <dgm:spPr/>
      <dgm:t>
        <a:bodyPr/>
        <a:lstStyle/>
        <a:p>
          <a:endParaRPr lang="en-IN"/>
        </a:p>
      </dgm:t>
    </dgm:pt>
    <dgm:pt modelId="{186B8508-AC3A-4E9C-8816-27A3A7DF0A0C}">
      <dgm:prSet/>
      <dgm:spPr/>
      <dgm:t>
        <a:bodyPr/>
        <a:lstStyle/>
        <a:p>
          <a:r>
            <a:rPr lang="en-IN" b="1" dirty="0"/>
            <a:t>Data Cleaning &amp; Transformation</a:t>
          </a:r>
        </a:p>
      </dgm:t>
    </dgm:pt>
    <dgm:pt modelId="{CEC68AF1-E159-43F0-BDF1-2F6AC3F141EF}" type="parTrans" cxnId="{2604FD41-55A7-40C9-B230-648DC9CF88AF}">
      <dgm:prSet/>
      <dgm:spPr/>
      <dgm:t>
        <a:bodyPr/>
        <a:lstStyle/>
        <a:p>
          <a:endParaRPr lang="en-IN"/>
        </a:p>
      </dgm:t>
    </dgm:pt>
    <dgm:pt modelId="{9F466438-B3E7-4893-A382-CC91C06509AE}" type="sibTrans" cxnId="{2604FD41-55A7-40C9-B230-648DC9CF88AF}">
      <dgm:prSet/>
      <dgm:spPr/>
      <dgm:t>
        <a:bodyPr/>
        <a:lstStyle/>
        <a:p>
          <a:endParaRPr lang="en-IN"/>
        </a:p>
      </dgm:t>
    </dgm:pt>
    <dgm:pt modelId="{1F6F9230-3BB1-4F79-A8F4-2A85B8B2B3FD}">
      <dgm:prSet/>
      <dgm:spPr/>
      <dgm:t>
        <a:bodyPr/>
        <a:lstStyle/>
        <a:p>
          <a:r>
            <a:rPr lang="en-US" dirty="0"/>
            <a:t>Clean and transform the collected data to ensure accuracy and consistency, preparing it for analysis.</a:t>
          </a:r>
          <a:endParaRPr lang="en-IN" dirty="0"/>
        </a:p>
      </dgm:t>
    </dgm:pt>
    <dgm:pt modelId="{4CBCF8B0-D94D-48DA-87EC-BFE273A8F550}" type="parTrans" cxnId="{80061313-CCE6-43E6-BFD9-27E77C9C0D30}">
      <dgm:prSet/>
      <dgm:spPr/>
      <dgm:t>
        <a:bodyPr/>
        <a:lstStyle/>
        <a:p>
          <a:endParaRPr lang="en-IN"/>
        </a:p>
      </dgm:t>
    </dgm:pt>
    <dgm:pt modelId="{EA3BD8CF-DAA6-400B-BD65-58DD9C23DE4B}" type="sibTrans" cxnId="{80061313-CCE6-43E6-BFD9-27E77C9C0D30}">
      <dgm:prSet/>
      <dgm:spPr/>
      <dgm:t>
        <a:bodyPr/>
        <a:lstStyle/>
        <a:p>
          <a:endParaRPr lang="en-IN"/>
        </a:p>
      </dgm:t>
    </dgm:pt>
    <dgm:pt modelId="{609EC209-E58B-410E-BD49-AFCF0C2375DC}">
      <dgm:prSet/>
      <dgm:spPr/>
      <dgm:t>
        <a:bodyPr/>
        <a:lstStyle/>
        <a:p>
          <a:r>
            <a:rPr lang="en-IN" b="1"/>
            <a:t>Data Analysis</a:t>
          </a:r>
        </a:p>
      </dgm:t>
    </dgm:pt>
    <dgm:pt modelId="{93859134-0DB5-44B4-BA8D-C5D562FAFC1A}" type="parTrans" cxnId="{C4EE32AA-04CB-449B-AE59-A2E04B7C8103}">
      <dgm:prSet/>
      <dgm:spPr/>
      <dgm:t>
        <a:bodyPr/>
        <a:lstStyle/>
        <a:p>
          <a:endParaRPr lang="en-IN"/>
        </a:p>
      </dgm:t>
    </dgm:pt>
    <dgm:pt modelId="{840D7FCA-E279-4DF2-B8FE-1138E6598035}" type="sibTrans" cxnId="{C4EE32AA-04CB-449B-AE59-A2E04B7C8103}">
      <dgm:prSet/>
      <dgm:spPr/>
      <dgm:t>
        <a:bodyPr/>
        <a:lstStyle/>
        <a:p>
          <a:endParaRPr lang="en-IN"/>
        </a:p>
      </dgm:t>
    </dgm:pt>
    <dgm:pt modelId="{3807B151-2657-4EEF-B047-89518E36495A}">
      <dgm:prSet/>
      <dgm:spPr/>
      <dgm:t>
        <a:bodyPr/>
        <a:lstStyle/>
        <a:p>
          <a:r>
            <a:rPr lang="en-US" dirty="0"/>
            <a:t>Apply various Excel functions and tools to analyze the cleaned data, including descriptive statistics, trend analysis, and correlation analysis.</a:t>
          </a:r>
          <a:endParaRPr lang="en-IN" dirty="0"/>
        </a:p>
      </dgm:t>
    </dgm:pt>
    <dgm:pt modelId="{E6F58D57-A896-4B27-A323-74A132CE9EC5}" type="parTrans" cxnId="{3E8949A2-D3BB-4005-9F9F-DCFC5B5C934A}">
      <dgm:prSet/>
      <dgm:spPr/>
      <dgm:t>
        <a:bodyPr/>
        <a:lstStyle/>
        <a:p>
          <a:endParaRPr lang="en-IN"/>
        </a:p>
      </dgm:t>
    </dgm:pt>
    <dgm:pt modelId="{D022C895-D139-48A6-87F7-A79D9593224A}" type="sibTrans" cxnId="{3E8949A2-D3BB-4005-9F9F-DCFC5B5C934A}">
      <dgm:prSet/>
      <dgm:spPr/>
      <dgm:t>
        <a:bodyPr/>
        <a:lstStyle/>
        <a:p>
          <a:endParaRPr lang="en-IN"/>
        </a:p>
      </dgm:t>
    </dgm:pt>
    <dgm:pt modelId="{355C4AAC-6601-4415-A22E-1385C0895711}">
      <dgm:prSet/>
      <dgm:spPr/>
      <dgm:t>
        <a:bodyPr/>
        <a:lstStyle/>
        <a:p>
          <a:r>
            <a:rPr lang="en-IN" b="1"/>
            <a:t>Visualization &amp; Reporting</a:t>
          </a:r>
        </a:p>
      </dgm:t>
    </dgm:pt>
    <dgm:pt modelId="{B156FAD4-18E3-4551-A9DB-86E7FF4587B8}" type="parTrans" cxnId="{4DA5A895-B06A-4773-941B-661050FF48FA}">
      <dgm:prSet/>
      <dgm:spPr/>
      <dgm:t>
        <a:bodyPr/>
        <a:lstStyle/>
        <a:p>
          <a:endParaRPr lang="en-IN"/>
        </a:p>
      </dgm:t>
    </dgm:pt>
    <dgm:pt modelId="{2B7C8F74-A52B-44DE-B220-364C98D5820E}" type="sibTrans" cxnId="{4DA5A895-B06A-4773-941B-661050FF48FA}">
      <dgm:prSet/>
      <dgm:spPr/>
      <dgm:t>
        <a:bodyPr/>
        <a:lstStyle/>
        <a:p>
          <a:endParaRPr lang="en-IN"/>
        </a:p>
      </dgm:t>
    </dgm:pt>
    <dgm:pt modelId="{85B2ADD4-D9D0-4AFB-8728-5A09404F934B}">
      <dgm:prSet/>
      <dgm:spPr/>
      <dgm:t>
        <a:bodyPr/>
        <a:lstStyle/>
        <a:p>
          <a:r>
            <a:rPr lang="en-US"/>
            <a:t>Visualize key insights using charts, graphs, and dashboards to provide a clear and concise representation of the findings.</a:t>
          </a:r>
          <a:endParaRPr lang="en-IN"/>
        </a:p>
      </dgm:t>
    </dgm:pt>
    <dgm:pt modelId="{D3C01EFF-B0B6-421B-863A-3D3F161A48F8}" type="parTrans" cxnId="{7B1A3FAA-5758-4CE6-9E13-81E7365C35DB}">
      <dgm:prSet/>
      <dgm:spPr/>
      <dgm:t>
        <a:bodyPr/>
        <a:lstStyle/>
        <a:p>
          <a:endParaRPr lang="en-IN"/>
        </a:p>
      </dgm:t>
    </dgm:pt>
    <dgm:pt modelId="{16521553-AAE9-43F7-8C04-7379477388B2}" type="sibTrans" cxnId="{7B1A3FAA-5758-4CE6-9E13-81E7365C35DB}">
      <dgm:prSet/>
      <dgm:spPr/>
      <dgm:t>
        <a:bodyPr/>
        <a:lstStyle/>
        <a:p>
          <a:endParaRPr lang="en-IN"/>
        </a:p>
      </dgm:t>
    </dgm:pt>
    <dgm:pt modelId="{0760B203-A1B8-4DA5-B736-6E4D6E7BBDD5}">
      <dgm:prSet/>
      <dgm:spPr/>
      <dgm:t>
        <a:bodyPr/>
        <a:lstStyle/>
        <a:p>
          <a:r>
            <a:rPr lang="en-IN" b="1"/>
            <a:t>Actionable Insights</a:t>
          </a:r>
        </a:p>
      </dgm:t>
    </dgm:pt>
    <dgm:pt modelId="{6740BB53-2B54-4181-B0CD-74F6CD49490D}" type="parTrans" cxnId="{EA6D1D98-1E27-46FA-9409-D8629B438738}">
      <dgm:prSet/>
      <dgm:spPr/>
      <dgm:t>
        <a:bodyPr/>
        <a:lstStyle/>
        <a:p>
          <a:endParaRPr lang="en-IN"/>
        </a:p>
      </dgm:t>
    </dgm:pt>
    <dgm:pt modelId="{056FEBD1-EA67-47A7-B50C-842DF4D0319A}" type="sibTrans" cxnId="{EA6D1D98-1E27-46FA-9409-D8629B438738}">
      <dgm:prSet/>
      <dgm:spPr/>
      <dgm:t>
        <a:bodyPr/>
        <a:lstStyle/>
        <a:p>
          <a:endParaRPr lang="en-IN"/>
        </a:p>
      </dgm:t>
    </dgm:pt>
    <dgm:pt modelId="{D5C9BF11-CFB4-4CC1-BBA6-D3DB62BDF276}">
      <dgm:prSet/>
      <dgm:spPr/>
      <dgm:t>
        <a:bodyPr/>
        <a:lstStyle/>
        <a:p>
          <a:r>
            <a:rPr lang="en-US"/>
            <a:t>Generate actionable recommendations based on the analysis, focusing on areas for improvement, talent development, and strategic decision-making.</a:t>
          </a:r>
          <a:endParaRPr lang="en-IN"/>
        </a:p>
      </dgm:t>
    </dgm:pt>
    <dgm:pt modelId="{B5BECC6A-30D3-439D-98C7-90D057F433CA}" type="parTrans" cxnId="{02199D20-0121-4110-B19A-186F5550629C}">
      <dgm:prSet/>
      <dgm:spPr/>
      <dgm:t>
        <a:bodyPr/>
        <a:lstStyle/>
        <a:p>
          <a:endParaRPr lang="en-IN"/>
        </a:p>
      </dgm:t>
    </dgm:pt>
    <dgm:pt modelId="{53E57E53-8F62-4BD1-97D8-8B863C6D8D6D}" type="sibTrans" cxnId="{02199D20-0121-4110-B19A-186F5550629C}">
      <dgm:prSet/>
      <dgm:spPr/>
      <dgm:t>
        <a:bodyPr/>
        <a:lstStyle/>
        <a:p>
          <a:endParaRPr lang="en-IN"/>
        </a:p>
      </dgm:t>
    </dgm:pt>
    <dgm:pt modelId="{E719AAE2-11D5-44C0-81EF-ACF6A38D27C6}" type="pres">
      <dgm:prSet presAssocID="{C6422C7C-A720-4813-8FFF-962B63FCBD09}" presName="Name0" presStyleCnt="0">
        <dgm:presLayoutVars>
          <dgm:dir/>
          <dgm:animLvl val="lvl"/>
          <dgm:resizeHandles val="exact"/>
        </dgm:presLayoutVars>
      </dgm:prSet>
      <dgm:spPr/>
    </dgm:pt>
    <dgm:pt modelId="{59E28295-F233-492B-B834-8994EAF9D07D}" type="pres">
      <dgm:prSet presAssocID="{B1B655D1-F9EE-4404-B68F-13FD73A202D2}" presName="composite" presStyleCnt="0"/>
      <dgm:spPr/>
    </dgm:pt>
    <dgm:pt modelId="{6289224F-B68B-4097-9E49-FEF8D83CB181}" type="pres">
      <dgm:prSet presAssocID="{B1B655D1-F9EE-4404-B68F-13FD73A202D2}" presName="parTx" presStyleLbl="alignNode1" presStyleIdx="0" presStyleCnt="5">
        <dgm:presLayoutVars>
          <dgm:chMax val="0"/>
          <dgm:chPref val="0"/>
          <dgm:bulletEnabled val="1"/>
        </dgm:presLayoutVars>
      </dgm:prSet>
      <dgm:spPr/>
    </dgm:pt>
    <dgm:pt modelId="{E0328B86-D635-4D44-BCBB-F448247E0101}" type="pres">
      <dgm:prSet presAssocID="{B1B655D1-F9EE-4404-B68F-13FD73A202D2}" presName="desTx" presStyleLbl="alignAccFollowNode1" presStyleIdx="0" presStyleCnt="5">
        <dgm:presLayoutVars>
          <dgm:bulletEnabled val="1"/>
        </dgm:presLayoutVars>
      </dgm:prSet>
      <dgm:spPr/>
    </dgm:pt>
    <dgm:pt modelId="{661A5F5C-62FE-4CBA-8632-7BFBC3B0E644}" type="pres">
      <dgm:prSet presAssocID="{340E605F-394F-42F6-8D93-3F495FDBAD81}" presName="space" presStyleCnt="0"/>
      <dgm:spPr/>
    </dgm:pt>
    <dgm:pt modelId="{E2209F77-89CE-4382-9201-D207C9122089}" type="pres">
      <dgm:prSet presAssocID="{186B8508-AC3A-4E9C-8816-27A3A7DF0A0C}" presName="composite" presStyleCnt="0"/>
      <dgm:spPr/>
    </dgm:pt>
    <dgm:pt modelId="{EE772BCD-C55A-46EE-ACA0-1661B80DF409}" type="pres">
      <dgm:prSet presAssocID="{186B8508-AC3A-4E9C-8816-27A3A7DF0A0C}" presName="parTx" presStyleLbl="alignNode1" presStyleIdx="1" presStyleCnt="5" custLinFactNeighborX="-386" custLinFactNeighborY="-11974">
        <dgm:presLayoutVars>
          <dgm:chMax val="0"/>
          <dgm:chPref val="0"/>
          <dgm:bulletEnabled val="1"/>
        </dgm:presLayoutVars>
      </dgm:prSet>
      <dgm:spPr/>
    </dgm:pt>
    <dgm:pt modelId="{2264D00D-EF59-4607-96BA-8B4745B28586}" type="pres">
      <dgm:prSet presAssocID="{186B8508-AC3A-4E9C-8816-27A3A7DF0A0C}" presName="desTx" presStyleLbl="alignAccFollowNode1" presStyleIdx="1" presStyleCnt="5" custLinFactNeighborX="-953" custLinFactNeighborY="-2642">
        <dgm:presLayoutVars>
          <dgm:bulletEnabled val="1"/>
        </dgm:presLayoutVars>
      </dgm:prSet>
      <dgm:spPr/>
    </dgm:pt>
    <dgm:pt modelId="{C2C08B9E-9DDB-40DF-B6F7-C5B64522901C}" type="pres">
      <dgm:prSet presAssocID="{9F466438-B3E7-4893-A382-CC91C06509AE}" presName="space" presStyleCnt="0"/>
      <dgm:spPr/>
    </dgm:pt>
    <dgm:pt modelId="{1FCF7F23-CFD3-40DC-9532-E4D443312884}" type="pres">
      <dgm:prSet presAssocID="{0760B203-A1B8-4DA5-B736-6E4D6E7BBDD5}" presName="composite" presStyleCnt="0"/>
      <dgm:spPr/>
    </dgm:pt>
    <dgm:pt modelId="{164F02A8-361E-47C0-AD15-BA85AE57FAB4}" type="pres">
      <dgm:prSet presAssocID="{0760B203-A1B8-4DA5-B736-6E4D6E7BBDD5}" presName="parTx" presStyleLbl="alignNode1" presStyleIdx="2" presStyleCnt="5">
        <dgm:presLayoutVars>
          <dgm:chMax val="0"/>
          <dgm:chPref val="0"/>
          <dgm:bulletEnabled val="1"/>
        </dgm:presLayoutVars>
      </dgm:prSet>
      <dgm:spPr/>
    </dgm:pt>
    <dgm:pt modelId="{CAC8E0AD-DADD-42CD-971F-64A44BE465D0}" type="pres">
      <dgm:prSet presAssocID="{0760B203-A1B8-4DA5-B736-6E4D6E7BBDD5}" presName="desTx" presStyleLbl="alignAccFollowNode1" presStyleIdx="2" presStyleCnt="5">
        <dgm:presLayoutVars>
          <dgm:bulletEnabled val="1"/>
        </dgm:presLayoutVars>
      </dgm:prSet>
      <dgm:spPr/>
    </dgm:pt>
    <dgm:pt modelId="{617C49BD-56C0-4F0D-899D-413A548A1D85}" type="pres">
      <dgm:prSet presAssocID="{056FEBD1-EA67-47A7-B50C-842DF4D0319A}" presName="space" presStyleCnt="0"/>
      <dgm:spPr/>
    </dgm:pt>
    <dgm:pt modelId="{3EB12D06-ADCD-49B1-B64C-29AB8A6227DA}" type="pres">
      <dgm:prSet presAssocID="{355C4AAC-6601-4415-A22E-1385C0895711}" presName="composite" presStyleCnt="0"/>
      <dgm:spPr/>
    </dgm:pt>
    <dgm:pt modelId="{86A9F30C-DA77-4FD5-827B-33233601D142}" type="pres">
      <dgm:prSet presAssocID="{355C4AAC-6601-4415-A22E-1385C0895711}" presName="parTx" presStyleLbl="alignNode1" presStyleIdx="3" presStyleCnt="5">
        <dgm:presLayoutVars>
          <dgm:chMax val="0"/>
          <dgm:chPref val="0"/>
          <dgm:bulletEnabled val="1"/>
        </dgm:presLayoutVars>
      </dgm:prSet>
      <dgm:spPr/>
    </dgm:pt>
    <dgm:pt modelId="{E06B5F6B-7625-4E22-9CF7-9F3E7380FA81}" type="pres">
      <dgm:prSet presAssocID="{355C4AAC-6601-4415-A22E-1385C0895711}" presName="desTx" presStyleLbl="alignAccFollowNode1" presStyleIdx="3" presStyleCnt="5">
        <dgm:presLayoutVars>
          <dgm:bulletEnabled val="1"/>
        </dgm:presLayoutVars>
      </dgm:prSet>
      <dgm:spPr/>
    </dgm:pt>
    <dgm:pt modelId="{93D4E64D-E19B-498A-87E8-CAA5CE0E4548}" type="pres">
      <dgm:prSet presAssocID="{2B7C8F74-A52B-44DE-B220-364C98D5820E}" presName="space" presStyleCnt="0"/>
      <dgm:spPr/>
    </dgm:pt>
    <dgm:pt modelId="{081A76BA-700D-4641-B85B-5C07DCC61F5D}" type="pres">
      <dgm:prSet presAssocID="{609EC209-E58B-410E-BD49-AFCF0C2375DC}" presName="composite" presStyleCnt="0"/>
      <dgm:spPr/>
    </dgm:pt>
    <dgm:pt modelId="{2379A8AD-2241-4DDB-98A4-9C1389892555}" type="pres">
      <dgm:prSet presAssocID="{609EC209-E58B-410E-BD49-AFCF0C2375DC}" presName="parTx" presStyleLbl="alignNode1" presStyleIdx="4" presStyleCnt="5">
        <dgm:presLayoutVars>
          <dgm:chMax val="0"/>
          <dgm:chPref val="0"/>
          <dgm:bulletEnabled val="1"/>
        </dgm:presLayoutVars>
      </dgm:prSet>
      <dgm:spPr/>
    </dgm:pt>
    <dgm:pt modelId="{285710E8-9B72-4910-8808-52808DC3E75A}" type="pres">
      <dgm:prSet presAssocID="{609EC209-E58B-410E-BD49-AFCF0C2375DC}" presName="desTx" presStyleLbl="alignAccFollowNode1" presStyleIdx="4" presStyleCnt="5">
        <dgm:presLayoutVars>
          <dgm:bulletEnabled val="1"/>
        </dgm:presLayoutVars>
      </dgm:prSet>
      <dgm:spPr/>
    </dgm:pt>
  </dgm:ptLst>
  <dgm:cxnLst>
    <dgm:cxn modelId="{80061313-CCE6-43E6-BFD9-27E77C9C0D30}" srcId="{186B8508-AC3A-4E9C-8816-27A3A7DF0A0C}" destId="{1F6F9230-3BB1-4F79-A8F4-2A85B8B2B3FD}" srcOrd="0" destOrd="0" parTransId="{4CBCF8B0-D94D-48DA-87EC-BFE273A8F550}" sibTransId="{EA3BD8CF-DAA6-400B-BD65-58DD9C23DE4B}"/>
    <dgm:cxn modelId="{02199D20-0121-4110-B19A-186F5550629C}" srcId="{0760B203-A1B8-4DA5-B736-6E4D6E7BBDD5}" destId="{D5C9BF11-CFB4-4CC1-BBA6-D3DB62BDF276}" srcOrd="0" destOrd="0" parTransId="{B5BECC6A-30D3-439D-98C7-90D057F433CA}" sibTransId="{53E57E53-8F62-4BD1-97D8-8B863C6D8D6D}"/>
    <dgm:cxn modelId="{BE323D31-8F76-42A6-8D91-95BE4A93BA1F}" type="presOf" srcId="{355C4AAC-6601-4415-A22E-1385C0895711}" destId="{86A9F30C-DA77-4FD5-827B-33233601D142}" srcOrd="0" destOrd="0" presId="urn:microsoft.com/office/officeart/2005/8/layout/hList1"/>
    <dgm:cxn modelId="{853C2A36-BF7C-4551-8AFC-93C8408BA633}" type="presOf" srcId="{3807B151-2657-4EEF-B047-89518E36495A}" destId="{285710E8-9B72-4910-8808-52808DC3E75A}" srcOrd="0" destOrd="0" presId="urn:microsoft.com/office/officeart/2005/8/layout/hList1"/>
    <dgm:cxn modelId="{D2D97E3A-9526-425F-A13E-C77CCAF5796C}" type="presOf" srcId="{609EC209-E58B-410E-BD49-AFCF0C2375DC}" destId="{2379A8AD-2241-4DDB-98A4-9C1389892555}" srcOrd="0" destOrd="0" presId="urn:microsoft.com/office/officeart/2005/8/layout/hList1"/>
    <dgm:cxn modelId="{2604FD41-55A7-40C9-B230-648DC9CF88AF}" srcId="{C6422C7C-A720-4813-8FFF-962B63FCBD09}" destId="{186B8508-AC3A-4E9C-8816-27A3A7DF0A0C}" srcOrd="1" destOrd="0" parTransId="{CEC68AF1-E159-43F0-BDF1-2F6AC3F141EF}" sibTransId="{9F466438-B3E7-4893-A382-CC91C06509AE}"/>
    <dgm:cxn modelId="{33F37F43-54B9-4522-9B9F-D41FB92E97A4}" type="presOf" srcId="{C6422C7C-A720-4813-8FFF-962B63FCBD09}" destId="{E719AAE2-11D5-44C0-81EF-ACF6A38D27C6}" srcOrd="0" destOrd="0" presId="urn:microsoft.com/office/officeart/2005/8/layout/hList1"/>
    <dgm:cxn modelId="{EB969846-193D-4E68-9D78-1C602131E8A3}" srcId="{C6422C7C-A720-4813-8FFF-962B63FCBD09}" destId="{B1B655D1-F9EE-4404-B68F-13FD73A202D2}" srcOrd="0" destOrd="0" parTransId="{EDE07ECF-5826-4064-A126-9E1FFDF09905}" sibTransId="{340E605F-394F-42F6-8D93-3F495FDBAD81}"/>
    <dgm:cxn modelId="{A7128B69-D338-4AF0-B2D4-D1DDCE2715FA}" type="presOf" srcId="{B1B655D1-F9EE-4404-B68F-13FD73A202D2}" destId="{6289224F-B68B-4097-9E49-FEF8D83CB181}" srcOrd="0" destOrd="0" presId="urn:microsoft.com/office/officeart/2005/8/layout/hList1"/>
    <dgm:cxn modelId="{FCE3886C-ABAF-4E7D-88CB-A40AD307F78E}" srcId="{B1B655D1-F9EE-4404-B68F-13FD73A202D2}" destId="{41238FDC-D9A3-4765-A1E3-B72B58CDFDBD}" srcOrd="0" destOrd="0" parTransId="{5825EEAB-9707-4BA6-9DFE-EDFA7A26ADAB}" sibTransId="{70F42A96-C434-449F-B6A1-2C8A898FAB60}"/>
    <dgm:cxn modelId="{54411980-3309-4595-B81B-EFE59C3750F1}" type="presOf" srcId="{186B8508-AC3A-4E9C-8816-27A3A7DF0A0C}" destId="{EE772BCD-C55A-46EE-ACA0-1661B80DF409}" srcOrd="0" destOrd="0" presId="urn:microsoft.com/office/officeart/2005/8/layout/hList1"/>
    <dgm:cxn modelId="{5667C393-1895-4802-9981-7607B86C3590}" type="presOf" srcId="{D5C9BF11-CFB4-4CC1-BBA6-D3DB62BDF276}" destId="{CAC8E0AD-DADD-42CD-971F-64A44BE465D0}" srcOrd="0" destOrd="0" presId="urn:microsoft.com/office/officeart/2005/8/layout/hList1"/>
    <dgm:cxn modelId="{4DA5A895-B06A-4773-941B-661050FF48FA}" srcId="{C6422C7C-A720-4813-8FFF-962B63FCBD09}" destId="{355C4AAC-6601-4415-A22E-1385C0895711}" srcOrd="3" destOrd="0" parTransId="{B156FAD4-18E3-4551-A9DB-86E7FF4587B8}" sibTransId="{2B7C8F74-A52B-44DE-B220-364C98D5820E}"/>
    <dgm:cxn modelId="{B93CC396-C080-4751-A8EB-6DE06EB8C36F}" type="presOf" srcId="{0760B203-A1B8-4DA5-B736-6E4D6E7BBDD5}" destId="{164F02A8-361E-47C0-AD15-BA85AE57FAB4}" srcOrd="0" destOrd="0" presId="urn:microsoft.com/office/officeart/2005/8/layout/hList1"/>
    <dgm:cxn modelId="{EA6D1D98-1E27-46FA-9409-D8629B438738}" srcId="{C6422C7C-A720-4813-8FFF-962B63FCBD09}" destId="{0760B203-A1B8-4DA5-B736-6E4D6E7BBDD5}" srcOrd="2" destOrd="0" parTransId="{6740BB53-2B54-4181-B0CD-74F6CD49490D}" sibTransId="{056FEBD1-EA67-47A7-B50C-842DF4D0319A}"/>
    <dgm:cxn modelId="{3E8949A2-D3BB-4005-9F9F-DCFC5B5C934A}" srcId="{609EC209-E58B-410E-BD49-AFCF0C2375DC}" destId="{3807B151-2657-4EEF-B047-89518E36495A}" srcOrd="0" destOrd="0" parTransId="{E6F58D57-A896-4B27-A323-74A132CE9EC5}" sibTransId="{D022C895-D139-48A6-87F7-A79D9593224A}"/>
    <dgm:cxn modelId="{C4EE32AA-04CB-449B-AE59-A2E04B7C8103}" srcId="{C6422C7C-A720-4813-8FFF-962B63FCBD09}" destId="{609EC209-E58B-410E-BD49-AFCF0C2375DC}" srcOrd="4" destOrd="0" parTransId="{93859134-0DB5-44B4-BA8D-C5D562FAFC1A}" sibTransId="{840D7FCA-E279-4DF2-B8FE-1138E6598035}"/>
    <dgm:cxn modelId="{7B1A3FAA-5758-4CE6-9E13-81E7365C35DB}" srcId="{355C4AAC-6601-4415-A22E-1385C0895711}" destId="{85B2ADD4-D9D0-4AFB-8728-5A09404F934B}" srcOrd="0" destOrd="0" parTransId="{D3C01EFF-B0B6-421B-863A-3D3F161A48F8}" sibTransId="{16521553-AAE9-43F7-8C04-7379477388B2}"/>
    <dgm:cxn modelId="{5F0974B0-DB2B-4388-888C-3C5BDD83E18D}" type="presOf" srcId="{85B2ADD4-D9D0-4AFB-8728-5A09404F934B}" destId="{E06B5F6B-7625-4E22-9CF7-9F3E7380FA81}" srcOrd="0" destOrd="0" presId="urn:microsoft.com/office/officeart/2005/8/layout/hList1"/>
    <dgm:cxn modelId="{EB224CC7-F5CE-48AD-ABBB-87E1102206F4}" type="presOf" srcId="{1F6F9230-3BB1-4F79-A8F4-2A85B8B2B3FD}" destId="{2264D00D-EF59-4607-96BA-8B4745B28586}" srcOrd="0" destOrd="0" presId="urn:microsoft.com/office/officeart/2005/8/layout/hList1"/>
    <dgm:cxn modelId="{DC9EB7D6-D325-4A6B-BCAF-4DBD652FDCA3}" type="presOf" srcId="{41238FDC-D9A3-4765-A1E3-B72B58CDFDBD}" destId="{E0328B86-D635-4D44-BCBB-F448247E0101}" srcOrd="0" destOrd="0" presId="urn:microsoft.com/office/officeart/2005/8/layout/hList1"/>
    <dgm:cxn modelId="{16BAFDC5-ADC9-4D2D-8830-976C927863BC}" type="presParOf" srcId="{E719AAE2-11D5-44C0-81EF-ACF6A38D27C6}" destId="{59E28295-F233-492B-B834-8994EAF9D07D}" srcOrd="0" destOrd="0" presId="urn:microsoft.com/office/officeart/2005/8/layout/hList1"/>
    <dgm:cxn modelId="{B8B1F70A-1898-4896-9595-9884C829FD62}" type="presParOf" srcId="{59E28295-F233-492B-B834-8994EAF9D07D}" destId="{6289224F-B68B-4097-9E49-FEF8D83CB181}" srcOrd="0" destOrd="0" presId="urn:microsoft.com/office/officeart/2005/8/layout/hList1"/>
    <dgm:cxn modelId="{C75FAA97-7C87-4343-95F8-02557DDC4257}" type="presParOf" srcId="{59E28295-F233-492B-B834-8994EAF9D07D}" destId="{E0328B86-D635-4D44-BCBB-F448247E0101}" srcOrd="1" destOrd="0" presId="urn:microsoft.com/office/officeart/2005/8/layout/hList1"/>
    <dgm:cxn modelId="{440A8D2E-784B-479E-A65E-3D130776C7E8}" type="presParOf" srcId="{E719AAE2-11D5-44C0-81EF-ACF6A38D27C6}" destId="{661A5F5C-62FE-4CBA-8632-7BFBC3B0E644}" srcOrd="1" destOrd="0" presId="urn:microsoft.com/office/officeart/2005/8/layout/hList1"/>
    <dgm:cxn modelId="{40043912-3348-451D-B762-CD12BA5BBAB4}" type="presParOf" srcId="{E719AAE2-11D5-44C0-81EF-ACF6A38D27C6}" destId="{E2209F77-89CE-4382-9201-D207C9122089}" srcOrd="2" destOrd="0" presId="urn:microsoft.com/office/officeart/2005/8/layout/hList1"/>
    <dgm:cxn modelId="{0E3D0061-E8F2-4118-A30F-ABB4269E6B46}" type="presParOf" srcId="{E2209F77-89CE-4382-9201-D207C9122089}" destId="{EE772BCD-C55A-46EE-ACA0-1661B80DF409}" srcOrd="0" destOrd="0" presId="urn:microsoft.com/office/officeart/2005/8/layout/hList1"/>
    <dgm:cxn modelId="{38EF2290-94C9-4D2A-9468-F5DDEE16822E}" type="presParOf" srcId="{E2209F77-89CE-4382-9201-D207C9122089}" destId="{2264D00D-EF59-4607-96BA-8B4745B28586}" srcOrd="1" destOrd="0" presId="urn:microsoft.com/office/officeart/2005/8/layout/hList1"/>
    <dgm:cxn modelId="{F44DD8F6-2AF2-48C4-B93E-D3EC2A7C5195}" type="presParOf" srcId="{E719AAE2-11D5-44C0-81EF-ACF6A38D27C6}" destId="{C2C08B9E-9DDB-40DF-B6F7-C5B64522901C}" srcOrd="3" destOrd="0" presId="urn:microsoft.com/office/officeart/2005/8/layout/hList1"/>
    <dgm:cxn modelId="{FCB7B77E-D11D-4C24-ACF1-356CC14DB942}" type="presParOf" srcId="{E719AAE2-11D5-44C0-81EF-ACF6A38D27C6}" destId="{1FCF7F23-CFD3-40DC-9532-E4D443312884}" srcOrd="4" destOrd="0" presId="urn:microsoft.com/office/officeart/2005/8/layout/hList1"/>
    <dgm:cxn modelId="{5C0E1DF1-4227-4A41-8071-C9A224A02793}" type="presParOf" srcId="{1FCF7F23-CFD3-40DC-9532-E4D443312884}" destId="{164F02A8-361E-47C0-AD15-BA85AE57FAB4}" srcOrd="0" destOrd="0" presId="urn:microsoft.com/office/officeart/2005/8/layout/hList1"/>
    <dgm:cxn modelId="{E39D2378-CA2F-4E93-8EC8-CA86C67FB0E0}" type="presParOf" srcId="{1FCF7F23-CFD3-40DC-9532-E4D443312884}" destId="{CAC8E0AD-DADD-42CD-971F-64A44BE465D0}" srcOrd="1" destOrd="0" presId="urn:microsoft.com/office/officeart/2005/8/layout/hList1"/>
    <dgm:cxn modelId="{6523BE1F-CF2A-4422-9D07-01D50A38EB59}" type="presParOf" srcId="{E719AAE2-11D5-44C0-81EF-ACF6A38D27C6}" destId="{617C49BD-56C0-4F0D-899D-413A548A1D85}" srcOrd="5" destOrd="0" presId="urn:microsoft.com/office/officeart/2005/8/layout/hList1"/>
    <dgm:cxn modelId="{4B023663-203E-499B-B92B-5D06BDB6159B}" type="presParOf" srcId="{E719AAE2-11D5-44C0-81EF-ACF6A38D27C6}" destId="{3EB12D06-ADCD-49B1-B64C-29AB8A6227DA}" srcOrd="6" destOrd="0" presId="urn:microsoft.com/office/officeart/2005/8/layout/hList1"/>
    <dgm:cxn modelId="{D2267BB1-106E-471F-B471-E4E1BE143B5E}" type="presParOf" srcId="{3EB12D06-ADCD-49B1-B64C-29AB8A6227DA}" destId="{86A9F30C-DA77-4FD5-827B-33233601D142}" srcOrd="0" destOrd="0" presId="urn:microsoft.com/office/officeart/2005/8/layout/hList1"/>
    <dgm:cxn modelId="{85104C80-8831-4896-81EB-95FCBB6A61ED}" type="presParOf" srcId="{3EB12D06-ADCD-49B1-B64C-29AB8A6227DA}" destId="{E06B5F6B-7625-4E22-9CF7-9F3E7380FA81}" srcOrd="1" destOrd="0" presId="urn:microsoft.com/office/officeart/2005/8/layout/hList1"/>
    <dgm:cxn modelId="{ED790E96-7201-437C-B968-DA6972B4C0FD}" type="presParOf" srcId="{E719AAE2-11D5-44C0-81EF-ACF6A38D27C6}" destId="{93D4E64D-E19B-498A-87E8-CAA5CE0E4548}" srcOrd="7" destOrd="0" presId="urn:microsoft.com/office/officeart/2005/8/layout/hList1"/>
    <dgm:cxn modelId="{43DA5BD4-A253-4159-B104-C522E66EDFBF}" type="presParOf" srcId="{E719AAE2-11D5-44C0-81EF-ACF6A38D27C6}" destId="{081A76BA-700D-4641-B85B-5C07DCC61F5D}" srcOrd="8" destOrd="0" presId="urn:microsoft.com/office/officeart/2005/8/layout/hList1"/>
    <dgm:cxn modelId="{4E3A3319-102A-42EF-87DE-9DBC788F2197}" type="presParOf" srcId="{081A76BA-700D-4641-B85B-5C07DCC61F5D}" destId="{2379A8AD-2241-4DDB-98A4-9C1389892555}" srcOrd="0" destOrd="0" presId="urn:microsoft.com/office/officeart/2005/8/layout/hList1"/>
    <dgm:cxn modelId="{75BEDA68-07B3-4CAE-A7EF-9ABEF9674F6E}" type="presParOf" srcId="{081A76BA-700D-4641-B85B-5C07DCC61F5D}" destId="{285710E8-9B72-4910-8808-52808DC3E75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B3ADF5-DBCA-4ED2-BF86-C4089D589DB3}"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3B889476-F5B1-40AE-A414-B2CE55985290}">
      <dgm:prSet phldrT="[Text]"/>
      <dgm:spPr/>
      <dgm:t>
        <a:bodyPr/>
        <a:lstStyle/>
        <a:p>
          <a:r>
            <a:rPr lang="en-IN" b="1" u="sng" dirty="0"/>
            <a:t>Visual Re</a:t>
          </a:r>
          <a:r>
            <a:rPr lang="en-US" u="sng" dirty="0"/>
            <a:t>Create </a:t>
          </a:r>
          <a:r>
            <a:rPr lang="en-US" dirty="0"/>
            <a:t>interactive dashboards and visualizations to present key findings, allowing stakeholders to easily understand and interpret the data.</a:t>
          </a:r>
          <a:r>
            <a:rPr lang="en-IN" b="1" dirty="0"/>
            <a:t>porting</a:t>
          </a:r>
        </a:p>
        <a:p>
          <a:endParaRPr lang="en-IN" dirty="0"/>
        </a:p>
      </dgm:t>
    </dgm:pt>
    <dgm:pt modelId="{DD0A38B9-EF5B-4E02-9CAB-55ED0B629367}" type="parTrans" cxnId="{98D2BB78-F402-4F6F-8181-6694F736B0D1}">
      <dgm:prSet/>
      <dgm:spPr/>
      <dgm:t>
        <a:bodyPr/>
        <a:lstStyle/>
        <a:p>
          <a:endParaRPr lang="en-IN"/>
        </a:p>
      </dgm:t>
    </dgm:pt>
    <dgm:pt modelId="{7169A70D-566A-462F-ABA8-C6646CE3AB74}" type="sibTrans" cxnId="{98D2BB78-F402-4F6F-8181-6694F736B0D1}">
      <dgm:prSet/>
      <dgm:spPr/>
      <dgm:t>
        <a:bodyPr/>
        <a:lstStyle/>
        <a:p>
          <a:endParaRPr lang="en-IN"/>
        </a:p>
      </dgm:t>
    </dgm:pt>
    <dgm:pt modelId="{0844F8C9-892F-4F7F-8024-2F414BC9C6F5}">
      <dgm:prSet phldrT="[Text]"/>
      <dgm:spPr/>
      <dgm:t>
        <a:bodyPr/>
        <a:lstStyle/>
        <a:p>
          <a:r>
            <a:rPr lang="en-IN" b="1" u="sng" dirty="0"/>
            <a:t>Actionable Insights</a:t>
          </a:r>
        </a:p>
        <a:p>
          <a:r>
            <a:rPr lang="en-US" dirty="0"/>
            <a:t>Generate actionable recommendations based on the analysis, supporting decision-making on talent development, performance improvement, and strategic initiatives.</a:t>
          </a:r>
          <a:endParaRPr lang="en-IN" dirty="0"/>
        </a:p>
      </dgm:t>
    </dgm:pt>
    <dgm:pt modelId="{B2ADC7D2-E746-49A4-91F9-27086B894FCF}" type="parTrans" cxnId="{EA727F85-4222-456A-A510-B92D22BE8A35}">
      <dgm:prSet/>
      <dgm:spPr/>
      <dgm:t>
        <a:bodyPr/>
        <a:lstStyle/>
        <a:p>
          <a:endParaRPr lang="en-IN"/>
        </a:p>
      </dgm:t>
    </dgm:pt>
    <dgm:pt modelId="{A83F5AAD-1672-4D8C-861A-693CE78BD675}" type="sibTrans" cxnId="{EA727F85-4222-456A-A510-B92D22BE8A35}">
      <dgm:prSet/>
      <dgm:spPr/>
      <dgm:t>
        <a:bodyPr/>
        <a:lstStyle/>
        <a:p>
          <a:endParaRPr lang="en-IN"/>
        </a:p>
      </dgm:t>
    </dgm:pt>
    <dgm:pt modelId="{3DA9F1E0-BFD5-4A98-ACB4-4EA7302E6663}">
      <dgm:prSet phldrT="[Text]" phldr="1"/>
      <dgm:spPr/>
      <dgm:t>
        <a:bodyPr/>
        <a:lstStyle/>
        <a:p>
          <a:endParaRPr lang="en-IN"/>
        </a:p>
      </dgm:t>
    </dgm:pt>
    <dgm:pt modelId="{9427872A-21DC-4651-B895-2F5F74F95F89}" type="parTrans" cxnId="{3F3AEA4F-B642-4A0F-88F7-2CAC93A6B029}">
      <dgm:prSet/>
      <dgm:spPr/>
      <dgm:t>
        <a:bodyPr/>
        <a:lstStyle/>
        <a:p>
          <a:endParaRPr lang="en-IN"/>
        </a:p>
      </dgm:t>
    </dgm:pt>
    <dgm:pt modelId="{9BB5ADE9-FF3E-4023-BADD-93354873C343}" type="sibTrans" cxnId="{3F3AEA4F-B642-4A0F-88F7-2CAC93A6B029}">
      <dgm:prSet/>
      <dgm:spPr/>
      <dgm:t>
        <a:bodyPr/>
        <a:lstStyle/>
        <a:p>
          <a:endParaRPr lang="en-IN"/>
        </a:p>
      </dgm:t>
    </dgm:pt>
    <dgm:pt modelId="{F38DBAE7-8544-434F-9F85-B798C4EE5ED2}">
      <dgm:prSet custT="1"/>
      <dgm:spPr/>
      <dgm:t>
        <a:bodyPr/>
        <a:lstStyle/>
        <a:p>
          <a:r>
            <a:rPr lang="en-IN" sz="1000" b="1" u="sng" dirty="0"/>
            <a:t>Data Consolidation</a:t>
          </a:r>
        </a:p>
        <a:p>
          <a:r>
            <a:rPr lang="en-US" sz="1100" dirty="0"/>
            <a:t>Integrate data from multiple sources into a single spreadsheet, streamlining analysis and providing a unified view of employee performance</a:t>
          </a:r>
          <a:r>
            <a:rPr lang="en-US" sz="1000" dirty="0"/>
            <a:t>.</a:t>
          </a:r>
          <a:endParaRPr lang="en-IN" sz="1000" b="1" dirty="0"/>
        </a:p>
        <a:p>
          <a:endParaRPr lang="en-IN" sz="1000" b="1" dirty="0"/>
        </a:p>
      </dgm:t>
    </dgm:pt>
    <dgm:pt modelId="{B71A564A-E00A-4666-8EF8-529189DF70D4}" type="parTrans" cxnId="{2C92C956-AE2D-4D4B-8F96-FA393D7B04B6}">
      <dgm:prSet/>
      <dgm:spPr/>
      <dgm:t>
        <a:bodyPr/>
        <a:lstStyle/>
        <a:p>
          <a:endParaRPr lang="en-IN"/>
        </a:p>
      </dgm:t>
    </dgm:pt>
    <dgm:pt modelId="{B97E33D6-191A-4B10-9C1B-D816F77C798D}" type="sibTrans" cxnId="{2C92C956-AE2D-4D4B-8F96-FA393D7B04B6}">
      <dgm:prSet/>
      <dgm:spPr/>
      <dgm:t>
        <a:bodyPr/>
        <a:lstStyle/>
        <a:p>
          <a:endParaRPr lang="en-IN"/>
        </a:p>
      </dgm:t>
    </dgm:pt>
    <dgm:pt modelId="{6C3FCF6B-8800-403F-8CFA-038FA346BD07}">
      <dgm:prSet/>
      <dgm:spPr/>
      <dgm:t>
        <a:bodyPr/>
        <a:lstStyle/>
        <a:p>
          <a:endParaRPr lang="en-IN"/>
        </a:p>
      </dgm:t>
    </dgm:pt>
    <dgm:pt modelId="{4CE32B6C-3CEC-4C95-BF65-FD7E7D97831F}" type="parTrans" cxnId="{FA91FCB0-7E8B-450A-AF48-C54B029057D7}">
      <dgm:prSet/>
      <dgm:spPr/>
      <dgm:t>
        <a:bodyPr/>
        <a:lstStyle/>
        <a:p>
          <a:endParaRPr lang="en-IN"/>
        </a:p>
      </dgm:t>
    </dgm:pt>
    <dgm:pt modelId="{F380455B-5B6F-44EC-A246-29C3BB307008}" type="sibTrans" cxnId="{FA91FCB0-7E8B-450A-AF48-C54B029057D7}">
      <dgm:prSet/>
      <dgm:spPr/>
      <dgm:t>
        <a:bodyPr/>
        <a:lstStyle/>
        <a:p>
          <a:endParaRPr lang="en-IN"/>
        </a:p>
      </dgm:t>
    </dgm:pt>
    <dgm:pt modelId="{8CB8B9CF-A801-4CCB-8D16-2D8E77893508}">
      <dgm:prSet/>
      <dgm:spPr/>
      <dgm:t>
        <a:bodyPr/>
        <a:lstStyle/>
        <a:p>
          <a:endParaRPr lang="en-IN"/>
        </a:p>
      </dgm:t>
    </dgm:pt>
    <dgm:pt modelId="{184903F3-22BA-4309-A75E-6AAACBA34413}" type="parTrans" cxnId="{CC070926-5786-4096-9921-212682AE1920}">
      <dgm:prSet/>
      <dgm:spPr/>
      <dgm:t>
        <a:bodyPr/>
        <a:lstStyle/>
        <a:p>
          <a:endParaRPr lang="en-IN"/>
        </a:p>
      </dgm:t>
    </dgm:pt>
    <dgm:pt modelId="{6B542894-9CD1-4D9C-8B18-8E066D5262CE}" type="sibTrans" cxnId="{CC070926-5786-4096-9921-212682AE1920}">
      <dgm:prSet/>
      <dgm:spPr/>
      <dgm:t>
        <a:bodyPr/>
        <a:lstStyle/>
        <a:p>
          <a:endParaRPr lang="en-IN"/>
        </a:p>
      </dgm:t>
    </dgm:pt>
    <dgm:pt modelId="{F9B32E7F-B9F3-4929-96C3-C65F4BA15FD2}">
      <dgm:prSet/>
      <dgm:spPr/>
      <dgm:t>
        <a:bodyPr/>
        <a:lstStyle/>
        <a:p>
          <a:endParaRPr lang="en-IN"/>
        </a:p>
      </dgm:t>
    </dgm:pt>
    <dgm:pt modelId="{B358C77B-7D76-4D75-8375-82A58172048E}" type="parTrans" cxnId="{4D3D72A9-DACA-43D6-B751-DEC03BED6826}">
      <dgm:prSet/>
      <dgm:spPr/>
      <dgm:t>
        <a:bodyPr/>
        <a:lstStyle/>
        <a:p>
          <a:endParaRPr lang="en-IN"/>
        </a:p>
      </dgm:t>
    </dgm:pt>
    <dgm:pt modelId="{57CC6755-C775-4AA3-AC43-A84D36C6F832}" type="sibTrans" cxnId="{4D3D72A9-DACA-43D6-B751-DEC03BED6826}">
      <dgm:prSet/>
      <dgm:spPr/>
      <dgm:t>
        <a:bodyPr/>
        <a:lstStyle/>
        <a:p>
          <a:endParaRPr lang="en-IN"/>
        </a:p>
      </dgm:t>
    </dgm:pt>
    <dgm:pt modelId="{D2204033-7B73-4254-A2AF-4C2B32887BDC}">
      <dgm:prSet phldrT="[Text]"/>
      <dgm:spPr/>
      <dgm:t>
        <a:bodyPr/>
        <a:lstStyle/>
        <a:p>
          <a:r>
            <a:rPr lang="en-IN" b="1" u="sng" dirty="0"/>
            <a:t>Advanced Analysis</a:t>
          </a:r>
        </a:p>
        <a:p>
          <a:r>
            <a:rPr lang="en-US" dirty="0"/>
            <a:t>Utilize Excel's powerful functions and tools to perform descriptive statistics, trend analysis, and correlation analysis, uncovering valuable insights.</a:t>
          </a:r>
          <a:endParaRPr lang="en-IN" dirty="0"/>
        </a:p>
      </dgm:t>
    </dgm:pt>
    <dgm:pt modelId="{57D713DF-82B5-41FE-BDAF-AE3DBC0DBB6E}" type="parTrans" cxnId="{01A87998-296F-404A-BAA7-8DDD3DD367F2}">
      <dgm:prSet/>
      <dgm:spPr/>
      <dgm:t>
        <a:bodyPr/>
        <a:lstStyle/>
        <a:p>
          <a:endParaRPr lang="en-IN"/>
        </a:p>
      </dgm:t>
    </dgm:pt>
    <dgm:pt modelId="{1FC8F3AC-6F40-44BC-95C6-029B131D08EC}" type="sibTrans" cxnId="{01A87998-296F-404A-BAA7-8DDD3DD367F2}">
      <dgm:prSet/>
      <dgm:spPr/>
      <dgm:t>
        <a:bodyPr/>
        <a:lstStyle/>
        <a:p>
          <a:endParaRPr lang="en-IN"/>
        </a:p>
      </dgm:t>
    </dgm:pt>
    <dgm:pt modelId="{1B63B049-21C6-4AA6-8028-5F9229C4CC94}" type="pres">
      <dgm:prSet presAssocID="{61B3ADF5-DBCA-4ED2-BF86-C4089D589DB3}" presName="matrix" presStyleCnt="0">
        <dgm:presLayoutVars>
          <dgm:chMax val="1"/>
          <dgm:dir/>
          <dgm:resizeHandles val="exact"/>
        </dgm:presLayoutVars>
      </dgm:prSet>
      <dgm:spPr/>
    </dgm:pt>
    <dgm:pt modelId="{CCE39168-B8C6-4ED7-A478-B64A579596A3}" type="pres">
      <dgm:prSet presAssocID="{61B3ADF5-DBCA-4ED2-BF86-C4089D589DB3}" presName="diamond" presStyleLbl="bgShp" presStyleIdx="0" presStyleCnt="1"/>
      <dgm:spPr/>
    </dgm:pt>
    <dgm:pt modelId="{8BE24653-021E-4DE2-BD93-9AAE38C07CFE}" type="pres">
      <dgm:prSet presAssocID="{61B3ADF5-DBCA-4ED2-BF86-C4089D589DB3}" presName="quad1" presStyleLbl="node1" presStyleIdx="0" presStyleCnt="4">
        <dgm:presLayoutVars>
          <dgm:chMax val="0"/>
          <dgm:chPref val="0"/>
          <dgm:bulletEnabled val="1"/>
        </dgm:presLayoutVars>
      </dgm:prSet>
      <dgm:spPr/>
    </dgm:pt>
    <dgm:pt modelId="{5A8B281C-796E-4216-BCAE-C04B75AEBBD6}" type="pres">
      <dgm:prSet presAssocID="{61B3ADF5-DBCA-4ED2-BF86-C4089D589DB3}" presName="quad2" presStyleLbl="node1" presStyleIdx="1" presStyleCnt="4">
        <dgm:presLayoutVars>
          <dgm:chMax val="0"/>
          <dgm:chPref val="0"/>
          <dgm:bulletEnabled val="1"/>
        </dgm:presLayoutVars>
      </dgm:prSet>
      <dgm:spPr/>
    </dgm:pt>
    <dgm:pt modelId="{7E4B297F-0FEE-4F26-A2CC-A1303D7DCB9C}" type="pres">
      <dgm:prSet presAssocID="{61B3ADF5-DBCA-4ED2-BF86-C4089D589DB3}" presName="quad3" presStyleLbl="node1" presStyleIdx="2" presStyleCnt="4">
        <dgm:presLayoutVars>
          <dgm:chMax val="0"/>
          <dgm:chPref val="0"/>
          <dgm:bulletEnabled val="1"/>
        </dgm:presLayoutVars>
      </dgm:prSet>
      <dgm:spPr/>
    </dgm:pt>
    <dgm:pt modelId="{AB4611E6-8F13-45CB-8206-08D55CA8586E}" type="pres">
      <dgm:prSet presAssocID="{61B3ADF5-DBCA-4ED2-BF86-C4089D589DB3}" presName="quad4" presStyleLbl="node1" presStyleIdx="3" presStyleCnt="4">
        <dgm:presLayoutVars>
          <dgm:chMax val="0"/>
          <dgm:chPref val="0"/>
          <dgm:bulletEnabled val="1"/>
        </dgm:presLayoutVars>
      </dgm:prSet>
      <dgm:spPr/>
    </dgm:pt>
  </dgm:ptLst>
  <dgm:cxnLst>
    <dgm:cxn modelId="{45A70D21-B98A-40F8-BCA0-75F61922F68F}" type="presOf" srcId="{61B3ADF5-DBCA-4ED2-BF86-C4089D589DB3}" destId="{1B63B049-21C6-4AA6-8028-5F9229C4CC94}" srcOrd="0" destOrd="0" presId="urn:microsoft.com/office/officeart/2005/8/layout/matrix3"/>
    <dgm:cxn modelId="{CC070926-5786-4096-9921-212682AE1920}" srcId="{61B3ADF5-DBCA-4ED2-BF86-C4089D589DB3}" destId="{8CB8B9CF-A801-4CCB-8D16-2D8E77893508}" srcOrd="5" destOrd="0" parTransId="{184903F3-22BA-4309-A75E-6AAACBA34413}" sibTransId="{6B542894-9CD1-4D9C-8B18-8E066D5262CE}"/>
    <dgm:cxn modelId="{7976D542-CB37-4CA0-9379-3257F8E47608}" type="presOf" srcId="{3B889476-F5B1-40AE-A414-B2CE55985290}" destId="{8BE24653-021E-4DE2-BD93-9AAE38C07CFE}" srcOrd="0" destOrd="0" presId="urn:microsoft.com/office/officeart/2005/8/layout/matrix3"/>
    <dgm:cxn modelId="{599B274D-A5C0-4D76-9016-C859042D49F7}" type="presOf" srcId="{0844F8C9-892F-4F7F-8024-2F414BC9C6F5}" destId="{AB4611E6-8F13-45CB-8206-08D55CA8586E}" srcOrd="0" destOrd="0" presId="urn:microsoft.com/office/officeart/2005/8/layout/matrix3"/>
    <dgm:cxn modelId="{3F3AEA4F-B642-4A0F-88F7-2CAC93A6B029}" srcId="{61B3ADF5-DBCA-4ED2-BF86-C4089D589DB3}" destId="{3DA9F1E0-BFD5-4A98-ACB4-4EA7302E6663}" srcOrd="7" destOrd="0" parTransId="{9427872A-21DC-4651-B895-2F5F74F95F89}" sibTransId="{9BB5ADE9-FF3E-4023-BADD-93354873C343}"/>
    <dgm:cxn modelId="{2C92C956-AE2D-4D4B-8F96-FA393D7B04B6}" srcId="{61B3ADF5-DBCA-4ED2-BF86-C4089D589DB3}" destId="{F38DBAE7-8544-434F-9F85-B798C4EE5ED2}" srcOrd="1" destOrd="0" parTransId="{B71A564A-E00A-4666-8EF8-529189DF70D4}" sibTransId="{B97E33D6-191A-4B10-9C1B-D816F77C798D}"/>
    <dgm:cxn modelId="{98D2BB78-F402-4F6F-8181-6694F736B0D1}" srcId="{61B3ADF5-DBCA-4ED2-BF86-C4089D589DB3}" destId="{3B889476-F5B1-40AE-A414-B2CE55985290}" srcOrd="0" destOrd="0" parTransId="{DD0A38B9-EF5B-4E02-9CAB-55ED0B629367}" sibTransId="{7169A70D-566A-462F-ABA8-C6646CE3AB74}"/>
    <dgm:cxn modelId="{EA727F85-4222-456A-A510-B92D22BE8A35}" srcId="{61B3ADF5-DBCA-4ED2-BF86-C4089D589DB3}" destId="{0844F8C9-892F-4F7F-8024-2F414BC9C6F5}" srcOrd="3" destOrd="0" parTransId="{B2ADC7D2-E746-49A4-91F9-27086B894FCF}" sibTransId="{A83F5AAD-1672-4D8C-861A-693CE78BD675}"/>
    <dgm:cxn modelId="{01A87998-296F-404A-BAA7-8DDD3DD367F2}" srcId="{61B3ADF5-DBCA-4ED2-BF86-C4089D589DB3}" destId="{D2204033-7B73-4254-A2AF-4C2B32887BDC}" srcOrd="2" destOrd="0" parTransId="{57D713DF-82B5-41FE-BDAF-AE3DBC0DBB6E}" sibTransId="{1FC8F3AC-6F40-44BC-95C6-029B131D08EC}"/>
    <dgm:cxn modelId="{4D3D72A9-DACA-43D6-B751-DEC03BED6826}" srcId="{61B3ADF5-DBCA-4ED2-BF86-C4089D589DB3}" destId="{F9B32E7F-B9F3-4929-96C3-C65F4BA15FD2}" srcOrd="4" destOrd="0" parTransId="{B358C77B-7D76-4D75-8375-82A58172048E}" sibTransId="{57CC6755-C775-4AA3-AC43-A84D36C6F832}"/>
    <dgm:cxn modelId="{FA91FCB0-7E8B-450A-AF48-C54B029057D7}" srcId="{61B3ADF5-DBCA-4ED2-BF86-C4089D589DB3}" destId="{6C3FCF6B-8800-403F-8CFA-038FA346BD07}" srcOrd="6" destOrd="0" parTransId="{4CE32B6C-3CEC-4C95-BF65-FD7E7D97831F}" sibTransId="{F380455B-5B6F-44EC-A246-29C3BB307008}"/>
    <dgm:cxn modelId="{72BDBCB1-225D-44F0-ACD3-63C7DA57D86E}" type="presOf" srcId="{D2204033-7B73-4254-A2AF-4C2B32887BDC}" destId="{7E4B297F-0FEE-4F26-A2CC-A1303D7DCB9C}" srcOrd="0" destOrd="0" presId="urn:microsoft.com/office/officeart/2005/8/layout/matrix3"/>
    <dgm:cxn modelId="{60F55CE7-043D-4965-BFC9-5FBDD4A80632}" type="presOf" srcId="{F38DBAE7-8544-434F-9F85-B798C4EE5ED2}" destId="{5A8B281C-796E-4216-BCAE-C04B75AEBBD6}" srcOrd="0" destOrd="0" presId="urn:microsoft.com/office/officeart/2005/8/layout/matrix3"/>
    <dgm:cxn modelId="{BA06B6DA-C751-48CE-9F8C-863D8D02D45D}" type="presParOf" srcId="{1B63B049-21C6-4AA6-8028-5F9229C4CC94}" destId="{CCE39168-B8C6-4ED7-A478-B64A579596A3}" srcOrd="0" destOrd="0" presId="urn:microsoft.com/office/officeart/2005/8/layout/matrix3"/>
    <dgm:cxn modelId="{C916E3A6-3E61-4894-BC2F-D40A8DE0C69A}" type="presParOf" srcId="{1B63B049-21C6-4AA6-8028-5F9229C4CC94}" destId="{8BE24653-021E-4DE2-BD93-9AAE38C07CFE}" srcOrd="1" destOrd="0" presId="urn:microsoft.com/office/officeart/2005/8/layout/matrix3"/>
    <dgm:cxn modelId="{373BEED8-0F3E-4806-9296-757202F3AD0B}" type="presParOf" srcId="{1B63B049-21C6-4AA6-8028-5F9229C4CC94}" destId="{5A8B281C-796E-4216-BCAE-C04B75AEBBD6}" srcOrd="2" destOrd="0" presId="urn:microsoft.com/office/officeart/2005/8/layout/matrix3"/>
    <dgm:cxn modelId="{868E9FED-36C2-421C-A3D5-ACBA2F32F948}" type="presParOf" srcId="{1B63B049-21C6-4AA6-8028-5F9229C4CC94}" destId="{7E4B297F-0FEE-4F26-A2CC-A1303D7DCB9C}" srcOrd="3" destOrd="0" presId="urn:microsoft.com/office/officeart/2005/8/layout/matrix3"/>
    <dgm:cxn modelId="{0C9764B5-F904-4205-93DB-C41E23AF9981}" type="presParOf" srcId="{1B63B049-21C6-4AA6-8028-5F9229C4CC94}" destId="{AB4611E6-8F13-45CB-8206-08D55CA8586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4CE8B6-0CB5-4F01-9442-596B8ECD17C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IN"/>
        </a:p>
      </dgm:t>
    </dgm:pt>
    <dgm:pt modelId="{18AE6A8E-4C7B-4EEE-A854-643F65F4CA26}">
      <dgm:prSet phldrT="[Text]"/>
      <dgm:spPr/>
      <dgm:t>
        <a:bodyPr/>
        <a:lstStyle/>
        <a:p>
          <a:r>
            <a:rPr lang="en-IN" b="1" dirty="0">
              <a:solidFill>
                <a:schemeClr val="accent2">
                  <a:lumMod val="50000"/>
                </a:schemeClr>
              </a:solidFill>
            </a:rPr>
            <a:t>Enhanced Performance</a:t>
          </a:r>
        </a:p>
        <a:p>
          <a:r>
            <a:rPr lang="en-US" dirty="0">
              <a:solidFill>
                <a:schemeClr val="accent4">
                  <a:lumMod val="75000"/>
                </a:schemeClr>
              </a:solidFill>
            </a:rPr>
            <a:t>Identify areas for improvement, provide targeted training, and support employee growth, leading to increased productivity and engagement</a:t>
          </a:r>
          <a:r>
            <a:rPr lang="en-US" dirty="0">
              <a:solidFill>
                <a:schemeClr val="accent5">
                  <a:lumMod val="75000"/>
                </a:schemeClr>
              </a:solidFill>
            </a:rPr>
            <a:t>.</a:t>
          </a:r>
          <a:endParaRPr lang="en-IN" dirty="0">
            <a:solidFill>
              <a:schemeClr val="accent5">
                <a:lumMod val="75000"/>
              </a:schemeClr>
            </a:solidFill>
          </a:endParaRPr>
        </a:p>
      </dgm:t>
    </dgm:pt>
    <dgm:pt modelId="{A8AD87CB-776A-4B6F-AEB4-04E8CD5EBDF1}" type="parTrans" cxnId="{FA99067D-8595-4122-A094-107BC07E25ED}">
      <dgm:prSet/>
      <dgm:spPr/>
      <dgm:t>
        <a:bodyPr/>
        <a:lstStyle/>
        <a:p>
          <a:endParaRPr lang="en-IN"/>
        </a:p>
      </dgm:t>
    </dgm:pt>
    <dgm:pt modelId="{C675835D-7B9A-4957-807D-0F666025DA0E}" type="sibTrans" cxnId="{FA99067D-8595-4122-A094-107BC07E25ED}">
      <dgm:prSet/>
      <dgm:spPr/>
      <dgm:t>
        <a:bodyPr/>
        <a:lstStyle/>
        <a:p>
          <a:endParaRPr lang="en-IN"/>
        </a:p>
      </dgm:t>
    </dgm:pt>
    <dgm:pt modelId="{CB83185D-B26F-4D83-B4ED-FE58605A5EA7}">
      <dgm:prSet phldrT="[Text]"/>
      <dgm:spPr/>
      <dgm:t>
        <a:bodyPr/>
        <a:lstStyle/>
        <a:p>
          <a:r>
            <a:rPr lang="en-IN" b="1" dirty="0">
              <a:solidFill>
                <a:schemeClr val="accent2">
                  <a:lumMod val="50000"/>
                </a:schemeClr>
              </a:solidFill>
            </a:rPr>
            <a:t>Data-Driven Decisions</a:t>
          </a:r>
        </a:p>
        <a:p>
          <a:r>
            <a:rPr lang="en-US" dirty="0">
              <a:solidFill>
                <a:schemeClr val="accent4">
                  <a:lumMod val="75000"/>
                </a:schemeClr>
              </a:solidFill>
            </a:rPr>
            <a:t>Make informed decisions about talent acquisition, retention, and development based on objective data analysis.</a:t>
          </a:r>
          <a:endParaRPr lang="en-IN" b="1" dirty="0">
            <a:solidFill>
              <a:schemeClr val="accent4">
                <a:lumMod val="75000"/>
              </a:schemeClr>
            </a:solidFill>
          </a:endParaRPr>
        </a:p>
        <a:p>
          <a:endParaRPr lang="en-IN" dirty="0"/>
        </a:p>
      </dgm:t>
    </dgm:pt>
    <dgm:pt modelId="{FE370103-5114-402A-919B-80A44D13427A}" type="parTrans" cxnId="{083BCC3A-1EEE-4006-8771-146F56A145DE}">
      <dgm:prSet/>
      <dgm:spPr/>
      <dgm:t>
        <a:bodyPr/>
        <a:lstStyle/>
        <a:p>
          <a:endParaRPr lang="en-IN"/>
        </a:p>
      </dgm:t>
    </dgm:pt>
    <dgm:pt modelId="{B6320E53-E36F-40E7-9534-F04099E95410}" type="sibTrans" cxnId="{083BCC3A-1EEE-4006-8771-146F56A145DE}">
      <dgm:prSet/>
      <dgm:spPr/>
      <dgm:t>
        <a:bodyPr/>
        <a:lstStyle/>
        <a:p>
          <a:endParaRPr lang="en-IN"/>
        </a:p>
      </dgm:t>
    </dgm:pt>
    <dgm:pt modelId="{BCD2A641-D5F4-47A9-87CE-31E6892FBFF5}">
      <dgm:prSet phldrT="[Text]"/>
      <dgm:spPr/>
      <dgm:t>
        <a:bodyPr/>
        <a:lstStyle/>
        <a:p>
          <a:r>
            <a:rPr lang="en-IN" b="1" dirty="0">
              <a:solidFill>
                <a:schemeClr val="accent2">
                  <a:lumMod val="50000"/>
                </a:schemeClr>
              </a:solidFill>
            </a:rPr>
            <a:t>Improved Communication</a:t>
          </a:r>
        </a:p>
        <a:p>
          <a:r>
            <a:rPr lang="en-US" dirty="0">
              <a:solidFill>
                <a:schemeClr val="accent4">
                  <a:lumMod val="75000"/>
                </a:schemeClr>
              </a:solidFill>
            </a:rPr>
            <a:t>Promote transparency and open communication regarding performance expectations, feedback, and development plans</a:t>
          </a:r>
          <a:r>
            <a:rPr lang="en-US" dirty="0"/>
            <a:t>.</a:t>
          </a:r>
          <a:endParaRPr lang="en-IN" dirty="0"/>
        </a:p>
      </dgm:t>
    </dgm:pt>
    <dgm:pt modelId="{B09F0FC3-F0F0-4BDF-9830-E910513C2704}" type="parTrans" cxnId="{71664D75-AB2A-4539-A2C2-0D7A3A08837D}">
      <dgm:prSet/>
      <dgm:spPr/>
      <dgm:t>
        <a:bodyPr/>
        <a:lstStyle/>
        <a:p>
          <a:endParaRPr lang="en-IN"/>
        </a:p>
      </dgm:t>
    </dgm:pt>
    <dgm:pt modelId="{CA06F750-F027-45FD-8C2F-286861B39B90}" type="sibTrans" cxnId="{71664D75-AB2A-4539-A2C2-0D7A3A08837D}">
      <dgm:prSet/>
      <dgm:spPr/>
      <dgm:t>
        <a:bodyPr/>
        <a:lstStyle/>
        <a:p>
          <a:endParaRPr lang="en-IN"/>
        </a:p>
      </dgm:t>
    </dgm:pt>
    <dgm:pt modelId="{FB1F261E-2D4D-4167-A64A-56E4ADD63B88}">
      <dgm:prSet phldrT="[Text]"/>
      <dgm:spPr/>
      <dgm:t>
        <a:bodyPr/>
        <a:lstStyle/>
        <a:p>
          <a:r>
            <a:rPr lang="en-IN" b="1" dirty="0">
              <a:solidFill>
                <a:schemeClr val="accent2">
                  <a:lumMod val="50000"/>
                </a:schemeClr>
              </a:solidFill>
            </a:rPr>
            <a:t>Competitive Advantage</a:t>
          </a:r>
        </a:p>
        <a:p>
          <a:r>
            <a:rPr lang="en-US" dirty="0">
              <a:solidFill>
                <a:schemeClr val="accent4">
                  <a:lumMod val="75000"/>
                </a:schemeClr>
              </a:solidFill>
            </a:rPr>
            <a:t>Gain a strategic advantage by developing a high-performing workforce that contributes to organizational success.</a:t>
          </a:r>
          <a:endParaRPr lang="en-IN" dirty="0">
            <a:solidFill>
              <a:schemeClr val="accent4">
                <a:lumMod val="75000"/>
              </a:schemeClr>
            </a:solidFill>
          </a:endParaRPr>
        </a:p>
      </dgm:t>
    </dgm:pt>
    <dgm:pt modelId="{1B7D29D3-049D-4244-A0AC-076E1CF84AF5}" type="parTrans" cxnId="{5A01312F-7695-4F8A-854A-C13B03869937}">
      <dgm:prSet/>
      <dgm:spPr/>
      <dgm:t>
        <a:bodyPr/>
        <a:lstStyle/>
        <a:p>
          <a:endParaRPr lang="en-IN"/>
        </a:p>
      </dgm:t>
    </dgm:pt>
    <dgm:pt modelId="{DF55B46E-E3C5-45D1-9469-CFBB8601D637}" type="sibTrans" cxnId="{5A01312F-7695-4F8A-854A-C13B03869937}">
      <dgm:prSet/>
      <dgm:spPr/>
      <dgm:t>
        <a:bodyPr/>
        <a:lstStyle/>
        <a:p>
          <a:endParaRPr lang="en-IN"/>
        </a:p>
      </dgm:t>
    </dgm:pt>
    <dgm:pt modelId="{F13F6642-CC7C-4482-A3DF-C763F74370C2}" type="pres">
      <dgm:prSet presAssocID="{4A4CE8B6-0CB5-4F01-9442-596B8ECD17C6}" presName="Name0" presStyleCnt="0">
        <dgm:presLayoutVars>
          <dgm:dir/>
          <dgm:resizeHandles val="exact"/>
        </dgm:presLayoutVars>
      </dgm:prSet>
      <dgm:spPr/>
    </dgm:pt>
    <dgm:pt modelId="{274907B4-A013-433F-AFAD-45BD15261E76}" type="pres">
      <dgm:prSet presAssocID="{18AE6A8E-4C7B-4EEE-A854-643F65F4CA26}" presName="Name5" presStyleLbl="vennNode1" presStyleIdx="0" presStyleCnt="4">
        <dgm:presLayoutVars>
          <dgm:bulletEnabled val="1"/>
        </dgm:presLayoutVars>
      </dgm:prSet>
      <dgm:spPr/>
    </dgm:pt>
    <dgm:pt modelId="{B7A4DBEA-DB08-4394-B176-5659A124785E}" type="pres">
      <dgm:prSet presAssocID="{C675835D-7B9A-4957-807D-0F666025DA0E}" presName="space" presStyleCnt="0"/>
      <dgm:spPr/>
    </dgm:pt>
    <dgm:pt modelId="{5CDE23D9-D072-4C84-A2A2-9B6EA976B876}" type="pres">
      <dgm:prSet presAssocID="{CB83185D-B26F-4D83-B4ED-FE58605A5EA7}" presName="Name5" presStyleLbl="vennNode1" presStyleIdx="1" presStyleCnt="4">
        <dgm:presLayoutVars>
          <dgm:bulletEnabled val="1"/>
        </dgm:presLayoutVars>
      </dgm:prSet>
      <dgm:spPr/>
    </dgm:pt>
    <dgm:pt modelId="{E6CCC1A6-9634-4FD5-AE3E-6A3DFEC5A314}" type="pres">
      <dgm:prSet presAssocID="{B6320E53-E36F-40E7-9534-F04099E95410}" presName="space" presStyleCnt="0"/>
      <dgm:spPr/>
    </dgm:pt>
    <dgm:pt modelId="{B39B9A7B-E3F8-4685-8173-1F4449DF368C}" type="pres">
      <dgm:prSet presAssocID="{BCD2A641-D5F4-47A9-87CE-31E6892FBFF5}" presName="Name5" presStyleLbl="vennNode1" presStyleIdx="2" presStyleCnt="4">
        <dgm:presLayoutVars>
          <dgm:bulletEnabled val="1"/>
        </dgm:presLayoutVars>
      </dgm:prSet>
      <dgm:spPr/>
    </dgm:pt>
    <dgm:pt modelId="{11036DD5-7146-4CB7-82BB-8EEB8EE82B0A}" type="pres">
      <dgm:prSet presAssocID="{CA06F750-F027-45FD-8C2F-286861B39B90}" presName="space" presStyleCnt="0"/>
      <dgm:spPr/>
    </dgm:pt>
    <dgm:pt modelId="{AB5D9383-22A1-40BD-B08F-8F440F4F784F}" type="pres">
      <dgm:prSet presAssocID="{FB1F261E-2D4D-4167-A64A-56E4ADD63B88}" presName="Name5" presStyleLbl="vennNode1" presStyleIdx="3" presStyleCnt="4">
        <dgm:presLayoutVars>
          <dgm:bulletEnabled val="1"/>
        </dgm:presLayoutVars>
      </dgm:prSet>
      <dgm:spPr/>
    </dgm:pt>
  </dgm:ptLst>
  <dgm:cxnLst>
    <dgm:cxn modelId="{5A01312F-7695-4F8A-854A-C13B03869937}" srcId="{4A4CE8B6-0CB5-4F01-9442-596B8ECD17C6}" destId="{FB1F261E-2D4D-4167-A64A-56E4ADD63B88}" srcOrd="3" destOrd="0" parTransId="{1B7D29D3-049D-4244-A0AC-076E1CF84AF5}" sibTransId="{DF55B46E-E3C5-45D1-9469-CFBB8601D637}"/>
    <dgm:cxn modelId="{083BCC3A-1EEE-4006-8771-146F56A145DE}" srcId="{4A4CE8B6-0CB5-4F01-9442-596B8ECD17C6}" destId="{CB83185D-B26F-4D83-B4ED-FE58605A5EA7}" srcOrd="1" destOrd="0" parTransId="{FE370103-5114-402A-919B-80A44D13427A}" sibTransId="{B6320E53-E36F-40E7-9534-F04099E95410}"/>
    <dgm:cxn modelId="{71664D75-AB2A-4539-A2C2-0D7A3A08837D}" srcId="{4A4CE8B6-0CB5-4F01-9442-596B8ECD17C6}" destId="{BCD2A641-D5F4-47A9-87CE-31E6892FBFF5}" srcOrd="2" destOrd="0" parTransId="{B09F0FC3-F0F0-4BDF-9830-E910513C2704}" sibTransId="{CA06F750-F027-45FD-8C2F-286861B39B90}"/>
    <dgm:cxn modelId="{C0011478-E422-4A94-AA04-57D2193B662B}" type="presOf" srcId="{18AE6A8E-4C7B-4EEE-A854-643F65F4CA26}" destId="{274907B4-A013-433F-AFAD-45BD15261E76}" srcOrd="0" destOrd="0" presId="urn:microsoft.com/office/officeart/2005/8/layout/venn3"/>
    <dgm:cxn modelId="{FA99067D-8595-4122-A094-107BC07E25ED}" srcId="{4A4CE8B6-0CB5-4F01-9442-596B8ECD17C6}" destId="{18AE6A8E-4C7B-4EEE-A854-643F65F4CA26}" srcOrd="0" destOrd="0" parTransId="{A8AD87CB-776A-4B6F-AEB4-04E8CD5EBDF1}" sibTransId="{C675835D-7B9A-4957-807D-0F666025DA0E}"/>
    <dgm:cxn modelId="{8205777F-B25B-44C5-B70B-2E86E590676C}" type="presOf" srcId="{4A4CE8B6-0CB5-4F01-9442-596B8ECD17C6}" destId="{F13F6642-CC7C-4482-A3DF-C763F74370C2}" srcOrd="0" destOrd="0" presId="urn:microsoft.com/office/officeart/2005/8/layout/venn3"/>
    <dgm:cxn modelId="{E191AE84-2CB0-4253-8CEA-DDFC1E0029A8}" type="presOf" srcId="{BCD2A641-D5F4-47A9-87CE-31E6892FBFF5}" destId="{B39B9A7B-E3F8-4685-8173-1F4449DF368C}" srcOrd="0" destOrd="0" presId="urn:microsoft.com/office/officeart/2005/8/layout/venn3"/>
    <dgm:cxn modelId="{438D2E97-66B9-4240-8FD1-70BB9C8F78B2}" type="presOf" srcId="{FB1F261E-2D4D-4167-A64A-56E4ADD63B88}" destId="{AB5D9383-22A1-40BD-B08F-8F440F4F784F}" srcOrd="0" destOrd="0" presId="urn:microsoft.com/office/officeart/2005/8/layout/venn3"/>
    <dgm:cxn modelId="{2E0D5AFC-9169-43F8-A6EA-60C280B767AF}" type="presOf" srcId="{CB83185D-B26F-4D83-B4ED-FE58605A5EA7}" destId="{5CDE23D9-D072-4C84-A2A2-9B6EA976B876}" srcOrd="0" destOrd="0" presId="urn:microsoft.com/office/officeart/2005/8/layout/venn3"/>
    <dgm:cxn modelId="{70D5DCE0-6EA5-437B-B19B-7A1894F990F5}" type="presParOf" srcId="{F13F6642-CC7C-4482-A3DF-C763F74370C2}" destId="{274907B4-A013-433F-AFAD-45BD15261E76}" srcOrd="0" destOrd="0" presId="urn:microsoft.com/office/officeart/2005/8/layout/venn3"/>
    <dgm:cxn modelId="{9CE45E18-79A9-46A3-82DA-BFAAC7DF4326}" type="presParOf" srcId="{F13F6642-CC7C-4482-A3DF-C763F74370C2}" destId="{B7A4DBEA-DB08-4394-B176-5659A124785E}" srcOrd="1" destOrd="0" presId="urn:microsoft.com/office/officeart/2005/8/layout/venn3"/>
    <dgm:cxn modelId="{103ACB6E-12AF-4C19-8BAC-3F796E1E0B90}" type="presParOf" srcId="{F13F6642-CC7C-4482-A3DF-C763F74370C2}" destId="{5CDE23D9-D072-4C84-A2A2-9B6EA976B876}" srcOrd="2" destOrd="0" presId="urn:microsoft.com/office/officeart/2005/8/layout/venn3"/>
    <dgm:cxn modelId="{E5A29002-73D3-4576-834C-22C36646FF17}" type="presParOf" srcId="{F13F6642-CC7C-4482-A3DF-C763F74370C2}" destId="{E6CCC1A6-9634-4FD5-AE3E-6A3DFEC5A314}" srcOrd="3" destOrd="0" presId="urn:microsoft.com/office/officeart/2005/8/layout/venn3"/>
    <dgm:cxn modelId="{3F943BB9-508A-421C-B0D6-013ABB614254}" type="presParOf" srcId="{F13F6642-CC7C-4482-A3DF-C763F74370C2}" destId="{B39B9A7B-E3F8-4685-8173-1F4449DF368C}" srcOrd="4" destOrd="0" presId="urn:microsoft.com/office/officeart/2005/8/layout/venn3"/>
    <dgm:cxn modelId="{1E61FFD6-54D9-4317-8F24-88EABD51579C}" type="presParOf" srcId="{F13F6642-CC7C-4482-A3DF-C763F74370C2}" destId="{11036DD5-7146-4CB7-82BB-8EEB8EE82B0A}" srcOrd="5" destOrd="0" presId="urn:microsoft.com/office/officeart/2005/8/layout/venn3"/>
    <dgm:cxn modelId="{372C6948-FD41-40EA-A81D-50D104BBBACD}" type="presParOf" srcId="{F13F6642-CC7C-4482-A3DF-C763F74370C2}" destId="{AB5D9383-22A1-40BD-B08F-8F440F4F784F}"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38CA1F-ABF8-4E3D-B2D5-F3AB8AB3E5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04D1F31-D20D-400A-AEEF-5A888700B6DE}">
      <dgm:prSet phldrT="[Text]"/>
      <dgm:spPr/>
      <dgm:t>
        <a:bodyPr/>
        <a:lstStyle/>
        <a:p>
          <a:r>
            <a:rPr lang="en-IN" b="1" dirty="0"/>
            <a:t>Descriptive Statistics</a:t>
          </a:r>
          <a:endParaRPr lang="en-IN" dirty="0"/>
        </a:p>
      </dgm:t>
    </dgm:pt>
    <dgm:pt modelId="{B5F03918-197A-4DE9-98EA-670F673AE564}" type="parTrans" cxnId="{C3D2FEFD-4482-44AF-8F17-C12180136E1B}">
      <dgm:prSet/>
      <dgm:spPr/>
      <dgm:t>
        <a:bodyPr/>
        <a:lstStyle/>
        <a:p>
          <a:endParaRPr lang="en-IN"/>
        </a:p>
      </dgm:t>
    </dgm:pt>
    <dgm:pt modelId="{F4ADCFF9-C3EF-4A01-949A-FF5D3139D899}" type="sibTrans" cxnId="{C3D2FEFD-4482-44AF-8F17-C12180136E1B}">
      <dgm:prSet/>
      <dgm:spPr/>
      <dgm:t>
        <a:bodyPr/>
        <a:lstStyle/>
        <a:p>
          <a:endParaRPr lang="en-IN"/>
        </a:p>
      </dgm:t>
    </dgm:pt>
    <dgm:pt modelId="{82B46372-CB87-4D24-901B-31D5AA15312D}">
      <dgm:prSet phldrT="[Text]"/>
      <dgm:spPr/>
      <dgm:t>
        <a:bodyPr/>
        <a:lstStyle/>
        <a:p>
          <a:r>
            <a:rPr lang="en-IN" b="1" dirty="0"/>
            <a:t>Trend Analysis</a:t>
          </a:r>
          <a:endParaRPr lang="en-IN" dirty="0"/>
        </a:p>
      </dgm:t>
    </dgm:pt>
    <dgm:pt modelId="{70B06889-02E8-4858-A0EE-40A3F637E821}" type="parTrans" cxnId="{167CC430-D76D-41DA-B84A-63D364825100}">
      <dgm:prSet/>
      <dgm:spPr/>
      <dgm:t>
        <a:bodyPr/>
        <a:lstStyle/>
        <a:p>
          <a:endParaRPr lang="en-IN"/>
        </a:p>
      </dgm:t>
    </dgm:pt>
    <dgm:pt modelId="{47FB21A8-A870-4969-A00C-A7CFFBCAA7D6}" type="sibTrans" cxnId="{167CC430-D76D-41DA-B84A-63D364825100}">
      <dgm:prSet/>
      <dgm:spPr/>
      <dgm:t>
        <a:bodyPr/>
        <a:lstStyle/>
        <a:p>
          <a:endParaRPr lang="en-IN"/>
        </a:p>
      </dgm:t>
    </dgm:pt>
    <dgm:pt modelId="{C1873707-47E0-41E8-ACCD-6BF763721415}">
      <dgm:prSet phldrT="[Text]"/>
      <dgm:spPr/>
      <dgm:t>
        <a:bodyPr/>
        <a:lstStyle/>
        <a:p>
          <a:r>
            <a:rPr lang="en-IN" b="1" dirty="0"/>
            <a:t>Regression Analysis</a:t>
          </a:r>
          <a:endParaRPr lang="en-IN" dirty="0"/>
        </a:p>
      </dgm:t>
    </dgm:pt>
    <dgm:pt modelId="{EDD9D4C7-6FE3-47F1-984D-CCFBB7B0F983}" type="parTrans" cxnId="{9C189648-6CBD-47D0-9E92-5BFECBBD2380}">
      <dgm:prSet/>
      <dgm:spPr/>
      <dgm:t>
        <a:bodyPr/>
        <a:lstStyle/>
        <a:p>
          <a:endParaRPr lang="en-IN"/>
        </a:p>
      </dgm:t>
    </dgm:pt>
    <dgm:pt modelId="{A8F7B44C-67F3-49C2-8F1B-A9E5FDA1D21F}" type="sibTrans" cxnId="{9C189648-6CBD-47D0-9E92-5BFECBBD2380}">
      <dgm:prSet/>
      <dgm:spPr/>
      <dgm:t>
        <a:bodyPr/>
        <a:lstStyle/>
        <a:p>
          <a:endParaRPr lang="en-IN"/>
        </a:p>
      </dgm:t>
    </dgm:pt>
    <dgm:pt modelId="{73298192-8709-4145-BDE5-13504BE1BD3E}">
      <dgm:prSet phldrT="[Text]"/>
      <dgm:spPr/>
      <dgm:t>
        <a:bodyPr/>
        <a:lstStyle/>
        <a:p>
          <a:r>
            <a:rPr lang="en-US" dirty="0"/>
            <a:t>Pivotal tables </a:t>
          </a:r>
          <a:endParaRPr lang="en-IN" dirty="0"/>
        </a:p>
      </dgm:t>
    </dgm:pt>
    <dgm:pt modelId="{4F6408FE-236F-4EB0-90F6-01B7E3F439D9}" type="parTrans" cxnId="{990021E9-E0B3-41BA-B86D-01B3CF2A58E2}">
      <dgm:prSet/>
      <dgm:spPr/>
      <dgm:t>
        <a:bodyPr/>
        <a:lstStyle/>
        <a:p>
          <a:endParaRPr lang="en-IN"/>
        </a:p>
      </dgm:t>
    </dgm:pt>
    <dgm:pt modelId="{1399E6DB-B947-4F3E-A27A-1C577790A40B}" type="sibTrans" cxnId="{990021E9-E0B3-41BA-B86D-01B3CF2A58E2}">
      <dgm:prSet/>
      <dgm:spPr/>
      <dgm:t>
        <a:bodyPr/>
        <a:lstStyle/>
        <a:p>
          <a:endParaRPr lang="en-IN"/>
        </a:p>
      </dgm:t>
    </dgm:pt>
    <dgm:pt modelId="{52878348-1E06-48DF-B58A-E97B9256CB07}">
      <dgm:prSet phldrT="[Text]"/>
      <dgm:spPr/>
      <dgm:t>
        <a:bodyPr/>
        <a:lstStyle/>
        <a:p>
          <a:r>
            <a:rPr lang="en-US" dirty="0"/>
            <a:t>Bar graph </a:t>
          </a:r>
          <a:endParaRPr lang="en-IN" dirty="0"/>
        </a:p>
      </dgm:t>
    </dgm:pt>
    <dgm:pt modelId="{B10E1F73-CCAB-4E7C-9375-BE0C1B9DD34C}" type="parTrans" cxnId="{D2559B62-BF9E-455D-AD60-1B83DDC5CC54}">
      <dgm:prSet/>
      <dgm:spPr/>
      <dgm:t>
        <a:bodyPr/>
        <a:lstStyle/>
        <a:p>
          <a:endParaRPr lang="en-IN"/>
        </a:p>
      </dgm:t>
    </dgm:pt>
    <dgm:pt modelId="{77A7090C-4FE4-4394-932F-706D7830FFC2}" type="sibTrans" cxnId="{D2559B62-BF9E-455D-AD60-1B83DDC5CC54}">
      <dgm:prSet/>
      <dgm:spPr/>
      <dgm:t>
        <a:bodyPr/>
        <a:lstStyle/>
        <a:p>
          <a:endParaRPr lang="en-IN"/>
        </a:p>
      </dgm:t>
    </dgm:pt>
    <dgm:pt modelId="{B0257619-E78E-4D98-AF70-D52EAB8442FB}">
      <dgm:prSet phldrT="[Text]"/>
      <dgm:spPr/>
      <dgm:t>
        <a:bodyPr/>
        <a:lstStyle/>
        <a:p>
          <a:r>
            <a:rPr lang="en-US" dirty="0"/>
            <a:t>Performance score(using slicers)</a:t>
          </a:r>
          <a:endParaRPr lang="en-IN" dirty="0"/>
        </a:p>
      </dgm:t>
    </dgm:pt>
    <dgm:pt modelId="{D6109F99-86ED-4A0A-85D0-2A9561E72B1A}" type="parTrans" cxnId="{E5DD2E85-34EB-498C-A984-BE8A1BA96E94}">
      <dgm:prSet/>
      <dgm:spPr/>
      <dgm:t>
        <a:bodyPr/>
        <a:lstStyle/>
        <a:p>
          <a:endParaRPr lang="en-IN"/>
        </a:p>
      </dgm:t>
    </dgm:pt>
    <dgm:pt modelId="{C16663BE-BA28-4F76-9DC2-5AF3A9CC68D5}" type="sibTrans" cxnId="{E5DD2E85-34EB-498C-A984-BE8A1BA96E94}">
      <dgm:prSet/>
      <dgm:spPr/>
      <dgm:t>
        <a:bodyPr/>
        <a:lstStyle/>
        <a:p>
          <a:endParaRPr lang="en-IN"/>
        </a:p>
      </dgm:t>
    </dgm:pt>
    <dgm:pt modelId="{8A82688E-99F1-4095-B0F0-4870BACB514F}" type="pres">
      <dgm:prSet presAssocID="{F238CA1F-ABF8-4E3D-B2D5-F3AB8AB3E54A}" presName="linear" presStyleCnt="0">
        <dgm:presLayoutVars>
          <dgm:dir/>
          <dgm:animLvl val="lvl"/>
          <dgm:resizeHandles val="exact"/>
        </dgm:presLayoutVars>
      </dgm:prSet>
      <dgm:spPr/>
    </dgm:pt>
    <dgm:pt modelId="{263D702C-5084-4A0A-B5AD-0BE65DA820CB}" type="pres">
      <dgm:prSet presAssocID="{A04D1F31-D20D-400A-AEEF-5A888700B6DE}" presName="parentLin" presStyleCnt="0"/>
      <dgm:spPr/>
    </dgm:pt>
    <dgm:pt modelId="{A3609AC8-8CEB-4CF0-8B2B-5C0D2A9A6053}" type="pres">
      <dgm:prSet presAssocID="{A04D1F31-D20D-400A-AEEF-5A888700B6DE}" presName="parentLeftMargin" presStyleLbl="node1" presStyleIdx="0" presStyleCnt="6"/>
      <dgm:spPr/>
    </dgm:pt>
    <dgm:pt modelId="{398A6F0D-D0E8-431C-B019-955BEF68C4B5}" type="pres">
      <dgm:prSet presAssocID="{A04D1F31-D20D-400A-AEEF-5A888700B6DE}" presName="parentText" presStyleLbl="node1" presStyleIdx="0" presStyleCnt="6" custLinFactNeighborX="-6381" custLinFactNeighborY="28783">
        <dgm:presLayoutVars>
          <dgm:chMax val="0"/>
          <dgm:bulletEnabled val="1"/>
        </dgm:presLayoutVars>
      </dgm:prSet>
      <dgm:spPr/>
    </dgm:pt>
    <dgm:pt modelId="{C1D80EFB-12F8-43B1-B377-C753D8893B3A}" type="pres">
      <dgm:prSet presAssocID="{A04D1F31-D20D-400A-AEEF-5A888700B6DE}" presName="negativeSpace" presStyleCnt="0"/>
      <dgm:spPr/>
    </dgm:pt>
    <dgm:pt modelId="{4C3F8F3D-1F4C-4C93-AE43-FA1E35FEFDA4}" type="pres">
      <dgm:prSet presAssocID="{A04D1F31-D20D-400A-AEEF-5A888700B6DE}" presName="childText" presStyleLbl="conFgAcc1" presStyleIdx="0" presStyleCnt="6" custLinFactY="3537" custLinFactNeighborY="100000">
        <dgm:presLayoutVars>
          <dgm:bulletEnabled val="1"/>
        </dgm:presLayoutVars>
      </dgm:prSet>
      <dgm:spPr/>
    </dgm:pt>
    <dgm:pt modelId="{65C9B473-CBBF-4951-8F97-88C41A0954BE}" type="pres">
      <dgm:prSet presAssocID="{F4ADCFF9-C3EF-4A01-949A-FF5D3139D899}" presName="spaceBetweenRectangles" presStyleCnt="0"/>
      <dgm:spPr/>
    </dgm:pt>
    <dgm:pt modelId="{E962487D-DBD0-4197-BC33-CF4271A25555}" type="pres">
      <dgm:prSet presAssocID="{82B46372-CB87-4D24-901B-31D5AA15312D}" presName="parentLin" presStyleCnt="0"/>
      <dgm:spPr/>
    </dgm:pt>
    <dgm:pt modelId="{CE7DB477-20C5-460F-9544-D19CED65B036}" type="pres">
      <dgm:prSet presAssocID="{82B46372-CB87-4D24-901B-31D5AA15312D}" presName="parentLeftMargin" presStyleLbl="node1" presStyleIdx="0" presStyleCnt="6"/>
      <dgm:spPr/>
    </dgm:pt>
    <dgm:pt modelId="{C68CCF2D-50A3-4863-ADED-E228FF14D3DB}" type="pres">
      <dgm:prSet presAssocID="{82B46372-CB87-4D24-901B-31D5AA15312D}" presName="parentText" presStyleLbl="node1" presStyleIdx="1" presStyleCnt="6">
        <dgm:presLayoutVars>
          <dgm:chMax val="0"/>
          <dgm:bulletEnabled val="1"/>
        </dgm:presLayoutVars>
      </dgm:prSet>
      <dgm:spPr/>
    </dgm:pt>
    <dgm:pt modelId="{903E3B9D-B4D5-4A42-8F2A-8289335B94EA}" type="pres">
      <dgm:prSet presAssocID="{82B46372-CB87-4D24-901B-31D5AA15312D}" presName="negativeSpace" presStyleCnt="0"/>
      <dgm:spPr/>
    </dgm:pt>
    <dgm:pt modelId="{F337F137-B3A4-4FEF-8DBF-B04482E094FC}" type="pres">
      <dgm:prSet presAssocID="{82B46372-CB87-4D24-901B-31D5AA15312D}" presName="childText" presStyleLbl="conFgAcc1" presStyleIdx="1" presStyleCnt="6">
        <dgm:presLayoutVars>
          <dgm:bulletEnabled val="1"/>
        </dgm:presLayoutVars>
      </dgm:prSet>
      <dgm:spPr/>
    </dgm:pt>
    <dgm:pt modelId="{EDAD98F7-8144-4426-B2F4-F1363C0ADE7A}" type="pres">
      <dgm:prSet presAssocID="{47FB21A8-A870-4969-A00C-A7CFFBCAA7D6}" presName="spaceBetweenRectangles" presStyleCnt="0"/>
      <dgm:spPr/>
    </dgm:pt>
    <dgm:pt modelId="{DC521BBB-294A-47B7-8E1D-ED83BBE4D251}" type="pres">
      <dgm:prSet presAssocID="{C1873707-47E0-41E8-ACCD-6BF763721415}" presName="parentLin" presStyleCnt="0"/>
      <dgm:spPr/>
    </dgm:pt>
    <dgm:pt modelId="{BB161311-20C9-41E3-8DFC-7403433B8EC4}" type="pres">
      <dgm:prSet presAssocID="{C1873707-47E0-41E8-ACCD-6BF763721415}" presName="parentLeftMargin" presStyleLbl="node1" presStyleIdx="1" presStyleCnt="6"/>
      <dgm:spPr/>
    </dgm:pt>
    <dgm:pt modelId="{743FBB6E-C9FF-4292-93F8-3BC43E8EA065}" type="pres">
      <dgm:prSet presAssocID="{C1873707-47E0-41E8-ACCD-6BF763721415}" presName="parentText" presStyleLbl="node1" presStyleIdx="2" presStyleCnt="6">
        <dgm:presLayoutVars>
          <dgm:chMax val="0"/>
          <dgm:bulletEnabled val="1"/>
        </dgm:presLayoutVars>
      </dgm:prSet>
      <dgm:spPr/>
    </dgm:pt>
    <dgm:pt modelId="{5F582CDE-6A57-4E4F-9553-F4F604F825EB}" type="pres">
      <dgm:prSet presAssocID="{C1873707-47E0-41E8-ACCD-6BF763721415}" presName="negativeSpace" presStyleCnt="0"/>
      <dgm:spPr/>
    </dgm:pt>
    <dgm:pt modelId="{55275F51-C592-48E5-BB76-F05EBC7630F8}" type="pres">
      <dgm:prSet presAssocID="{C1873707-47E0-41E8-ACCD-6BF763721415}" presName="childText" presStyleLbl="conFgAcc1" presStyleIdx="2" presStyleCnt="6">
        <dgm:presLayoutVars>
          <dgm:bulletEnabled val="1"/>
        </dgm:presLayoutVars>
      </dgm:prSet>
      <dgm:spPr/>
    </dgm:pt>
    <dgm:pt modelId="{5758F64D-9BED-4C68-B070-F6216646F354}" type="pres">
      <dgm:prSet presAssocID="{A8F7B44C-67F3-49C2-8F1B-A9E5FDA1D21F}" presName="spaceBetweenRectangles" presStyleCnt="0"/>
      <dgm:spPr/>
    </dgm:pt>
    <dgm:pt modelId="{EE44067B-CAA6-470A-BD98-16E0977D3573}" type="pres">
      <dgm:prSet presAssocID="{73298192-8709-4145-BDE5-13504BE1BD3E}" presName="parentLin" presStyleCnt="0"/>
      <dgm:spPr/>
    </dgm:pt>
    <dgm:pt modelId="{158E458A-024F-424D-80FD-3ECFBB16D55B}" type="pres">
      <dgm:prSet presAssocID="{73298192-8709-4145-BDE5-13504BE1BD3E}" presName="parentLeftMargin" presStyleLbl="node1" presStyleIdx="2" presStyleCnt="6"/>
      <dgm:spPr/>
    </dgm:pt>
    <dgm:pt modelId="{6799F84B-738C-42B2-8BEB-37F4E2AD732C}" type="pres">
      <dgm:prSet presAssocID="{73298192-8709-4145-BDE5-13504BE1BD3E}" presName="parentText" presStyleLbl="node1" presStyleIdx="3" presStyleCnt="6">
        <dgm:presLayoutVars>
          <dgm:chMax val="0"/>
          <dgm:bulletEnabled val="1"/>
        </dgm:presLayoutVars>
      </dgm:prSet>
      <dgm:spPr/>
    </dgm:pt>
    <dgm:pt modelId="{9718286B-4635-47ED-9F0F-6D42FE44C413}" type="pres">
      <dgm:prSet presAssocID="{73298192-8709-4145-BDE5-13504BE1BD3E}" presName="negativeSpace" presStyleCnt="0"/>
      <dgm:spPr/>
    </dgm:pt>
    <dgm:pt modelId="{73B68C47-EBF7-4C7B-B2DE-1A0F7275E034}" type="pres">
      <dgm:prSet presAssocID="{73298192-8709-4145-BDE5-13504BE1BD3E}" presName="childText" presStyleLbl="conFgAcc1" presStyleIdx="3" presStyleCnt="6">
        <dgm:presLayoutVars>
          <dgm:bulletEnabled val="1"/>
        </dgm:presLayoutVars>
      </dgm:prSet>
      <dgm:spPr/>
    </dgm:pt>
    <dgm:pt modelId="{73C46494-14C9-4036-B839-BA7AD2D02772}" type="pres">
      <dgm:prSet presAssocID="{1399E6DB-B947-4F3E-A27A-1C577790A40B}" presName="spaceBetweenRectangles" presStyleCnt="0"/>
      <dgm:spPr/>
    </dgm:pt>
    <dgm:pt modelId="{A7942F84-B9B5-4DE5-A3C6-3775575C2F80}" type="pres">
      <dgm:prSet presAssocID="{52878348-1E06-48DF-B58A-E97B9256CB07}" presName="parentLin" presStyleCnt="0"/>
      <dgm:spPr/>
    </dgm:pt>
    <dgm:pt modelId="{0636D722-BFF0-4C07-9620-D3ED8388C950}" type="pres">
      <dgm:prSet presAssocID="{52878348-1E06-48DF-B58A-E97B9256CB07}" presName="parentLeftMargin" presStyleLbl="node1" presStyleIdx="3" presStyleCnt="6"/>
      <dgm:spPr/>
    </dgm:pt>
    <dgm:pt modelId="{787BEEB1-006D-46E2-9FA8-5E79D8B6077B}" type="pres">
      <dgm:prSet presAssocID="{52878348-1E06-48DF-B58A-E97B9256CB07}" presName="parentText" presStyleLbl="node1" presStyleIdx="4" presStyleCnt="6">
        <dgm:presLayoutVars>
          <dgm:chMax val="0"/>
          <dgm:bulletEnabled val="1"/>
        </dgm:presLayoutVars>
      </dgm:prSet>
      <dgm:spPr/>
    </dgm:pt>
    <dgm:pt modelId="{F06515DC-1806-4228-BC3D-A09AABAAB256}" type="pres">
      <dgm:prSet presAssocID="{52878348-1E06-48DF-B58A-E97B9256CB07}" presName="negativeSpace" presStyleCnt="0"/>
      <dgm:spPr/>
    </dgm:pt>
    <dgm:pt modelId="{7689C6EC-52B7-4E7F-AE07-8C883A387746}" type="pres">
      <dgm:prSet presAssocID="{52878348-1E06-48DF-B58A-E97B9256CB07}" presName="childText" presStyleLbl="conFgAcc1" presStyleIdx="4" presStyleCnt="6">
        <dgm:presLayoutVars>
          <dgm:bulletEnabled val="1"/>
        </dgm:presLayoutVars>
      </dgm:prSet>
      <dgm:spPr/>
    </dgm:pt>
    <dgm:pt modelId="{94A5219E-AF7D-44CE-A18B-D1935843E941}" type="pres">
      <dgm:prSet presAssocID="{77A7090C-4FE4-4394-932F-706D7830FFC2}" presName="spaceBetweenRectangles" presStyleCnt="0"/>
      <dgm:spPr/>
    </dgm:pt>
    <dgm:pt modelId="{07339F8D-93FA-455E-80C7-9D7A6F063DA0}" type="pres">
      <dgm:prSet presAssocID="{B0257619-E78E-4D98-AF70-D52EAB8442FB}" presName="parentLin" presStyleCnt="0"/>
      <dgm:spPr/>
    </dgm:pt>
    <dgm:pt modelId="{C8A049E3-6C09-45B8-8E1C-DA2CAE0C34AE}" type="pres">
      <dgm:prSet presAssocID="{B0257619-E78E-4D98-AF70-D52EAB8442FB}" presName="parentLeftMargin" presStyleLbl="node1" presStyleIdx="4" presStyleCnt="6"/>
      <dgm:spPr/>
    </dgm:pt>
    <dgm:pt modelId="{F8EF8D21-77F7-45BF-89A5-BAF744DA0473}" type="pres">
      <dgm:prSet presAssocID="{B0257619-E78E-4D98-AF70-D52EAB8442FB}" presName="parentText" presStyleLbl="node1" presStyleIdx="5" presStyleCnt="6">
        <dgm:presLayoutVars>
          <dgm:chMax val="0"/>
          <dgm:bulletEnabled val="1"/>
        </dgm:presLayoutVars>
      </dgm:prSet>
      <dgm:spPr/>
    </dgm:pt>
    <dgm:pt modelId="{56DAB0A7-C6A0-4062-A91A-400AF9342AAF}" type="pres">
      <dgm:prSet presAssocID="{B0257619-E78E-4D98-AF70-D52EAB8442FB}" presName="negativeSpace" presStyleCnt="0"/>
      <dgm:spPr/>
    </dgm:pt>
    <dgm:pt modelId="{A11E0128-51D5-4CFF-880B-75828C47F07D}" type="pres">
      <dgm:prSet presAssocID="{B0257619-E78E-4D98-AF70-D52EAB8442FB}" presName="childText" presStyleLbl="conFgAcc1" presStyleIdx="5" presStyleCnt="6">
        <dgm:presLayoutVars>
          <dgm:bulletEnabled val="1"/>
        </dgm:presLayoutVars>
      </dgm:prSet>
      <dgm:spPr/>
    </dgm:pt>
  </dgm:ptLst>
  <dgm:cxnLst>
    <dgm:cxn modelId="{7989A208-4A9F-4C60-A8E4-BF36CE0D632C}" type="presOf" srcId="{B0257619-E78E-4D98-AF70-D52EAB8442FB}" destId="{F8EF8D21-77F7-45BF-89A5-BAF744DA0473}" srcOrd="1" destOrd="0" presId="urn:microsoft.com/office/officeart/2005/8/layout/list1"/>
    <dgm:cxn modelId="{85CA051E-8804-4794-9A98-C844C0E79792}" type="presOf" srcId="{73298192-8709-4145-BDE5-13504BE1BD3E}" destId="{6799F84B-738C-42B2-8BEB-37F4E2AD732C}" srcOrd="1" destOrd="0" presId="urn:microsoft.com/office/officeart/2005/8/layout/list1"/>
    <dgm:cxn modelId="{167CC430-D76D-41DA-B84A-63D364825100}" srcId="{F238CA1F-ABF8-4E3D-B2D5-F3AB8AB3E54A}" destId="{82B46372-CB87-4D24-901B-31D5AA15312D}" srcOrd="1" destOrd="0" parTransId="{70B06889-02E8-4858-A0EE-40A3F637E821}" sibTransId="{47FB21A8-A870-4969-A00C-A7CFFBCAA7D6}"/>
    <dgm:cxn modelId="{77325F39-4A1B-4A87-B3B1-1AF2E0BA4598}" type="presOf" srcId="{52878348-1E06-48DF-B58A-E97B9256CB07}" destId="{0636D722-BFF0-4C07-9620-D3ED8388C950}" srcOrd="0" destOrd="0" presId="urn:microsoft.com/office/officeart/2005/8/layout/list1"/>
    <dgm:cxn modelId="{D2559B62-BF9E-455D-AD60-1B83DDC5CC54}" srcId="{F238CA1F-ABF8-4E3D-B2D5-F3AB8AB3E54A}" destId="{52878348-1E06-48DF-B58A-E97B9256CB07}" srcOrd="4" destOrd="0" parTransId="{B10E1F73-CCAB-4E7C-9375-BE0C1B9DD34C}" sibTransId="{77A7090C-4FE4-4394-932F-706D7830FFC2}"/>
    <dgm:cxn modelId="{9C189648-6CBD-47D0-9E92-5BFECBBD2380}" srcId="{F238CA1F-ABF8-4E3D-B2D5-F3AB8AB3E54A}" destId="{C1873707-47E0-41E8-ACCD-6BF763721415}" srcOrd="2" destOrd="0" parTransId="{EDD9D4C7-6FE3-47F1-984D-CCFBB7B0F983}" sibTransId="{A8F7B44C-67F3-49C2-8F1B-A9E5FDA1D21F}"/>
    <dgm:cxn modelId="{5F88DE6F-70D5-4A79-9A08-90BB8EB1D778}" type="presOf" srcId="{C1873707-47E0-41E8-ACCD-6BF763721415}" destId="{743FBB6E-C9FF-4292-93F8-3BC43E8EA065}" srcOrd="1" destOrd="0" presId="urn:microsoft.com/office/officeart/2005/8/layout/list1"/>
    <dgm:cxn modelId="{84D18C71-8C6C-4AEB-BA3E-A82F11C15448}" type="presOf" srcId="{82B46372-CB87-4D24-901B-31D5AA15312D}" destId="{C68CCF2D-50A3-4863-ADED-E228FF14D3DB}" srcOrd="1" destOrd="0" presId="urn:microsoft.com/office/officeart/2005/8/layout/list1"/>
    <dgm:cxn modelId="{4F662476-A2AC-47B3-BDB8-77D64D4CD254}" type="presOf" srcId="{A04D1F31-D20D-400A-AEEF-5A888700B6DE}" destId="{A3609AC8-8CEB-4CF0-8B2B-5C0D2A9A6053}" srcOrd="0" destOrd="0" presId="urn:microsoft.com/office/officeart/2005/8/layout/list1"/>
    <dgm:cxn modelId="{54D3F977-1EDE-408B-8626-94D86099E241}" type="presOf" srcId="{C1873707-47E0-41E8-ACCD-6BF763721415}" destId="{BB161311-20C9-41E3-8DFC-7403433B8EC4}" srcOrd="0" destOrd="0" presId="urn:microsoft.com/office/officeart/2005/8/layout/list1"/>
    <dgm:cxn modelId="{E5DD2E85-34EB-498C-A984-BE8A1BA96E94}" srcId="{F238CA1F-ABF8-4E3D-B2D5-F3AB8AB3E54A}" destId="{B0257619-E78E-4D98-AF70-D52EAB8442FB}" srcOrd="5" destOrd="0" parTransId="{D6109F99-86ED-4A0A-85D0-2A9561E72B1A}" sibTransId="{C16663BE-BA28-4F76-9DC2-5AF3A9CC68D5}"/>
    <dgm:cxn modelId="{9A0D9590-6F8A-421E-BF11-BCD05991BA56}" type="presOf" srcId="{52878348-1E06-48DF-B58A-E97B9256CB07}" destId="{787BEEB1-006D-46E2-9FA8-5E79D8B6077B}" srcOrd="1" destOrd="0" presId="urn:microsoft.com/office/officeart/2005/8/layout/list1"/>
    <dgm:cxn modelId="{38B2D7B2-DE0B-4AD9-986C-722E5D91667C}" type="presOf" srcId="{82B46372-CB87-4D24-901B-31D5AA15312D}" destId="{CE7DB477-20C5-460F-9544-D19CED65B036}" srcOrd="0" destOrd="0" presId="urn:microsoft.com/office/officeart/2005/8/layout/list1"/>
    <dgm:cxn modelId="{59E6BBBA-D846-4C09-9DB0-155A8F0688F0}" type="presOf" srcId="{A04D1F31-D20D-400A-AEEF-5A888700B6DE}" destId="{398A6F0D-D0E8-431C-B019-955BEF68C4B5}" srcOrd="1" destOrd="0" presId="urn:microsoft.com/office/officeart/2005/8/layout/list1"/>
    <dgm:cxn modelId="{D27F0FCC-29EE-416C-A719-CB09E212F56F}" type="presOf" srcId="{F238CA1F-ABF8-4E3D-B2D5-F3AB8AB3E54A}" destId="{8A82688E-99F1-4095-B0F0-4870BACB514F}" srcOrd="0" destOrd="0" presId="urn:microsoft.com/office/officeart/2005/8/layout/list1"/>
    <dgm:cxn modelId="{990021E9-E0B3-41BA-B86D-01B3CF2A58E2}" srcId="{F238CA1F-ABF8-4E3D-B2D5-F3AB8AB3E54A}" destId="{73298192-8709-4145-BDE5-13504BE1BD3E}" srcOrd="3" destOrd="0" parTransId="{4F6408FE-236F-4EB0-90F6-01B7E3F439D9}" sibTransId="{1399E6DB-B947-4F3E-A27A-1C577790A40B}"/>
    <dgm:cxn modelId="{7CEE30EA-7ACC-4094-B474-B528B2F68B38}" type="presOf" srcId="{73298192-8709-4145-BDE5-13504BE1BD3E}" destId="{158E458A-024F-424D-80FD-3ECFBB16D55B}" srcOrd="0" destOrd="0" presId="urn:microsoft.com/office/officeart/2005/8/layout/list1"/>
    <dgm:cxn modelId="{A5D28FFB-8DDC-4DA0-8D9D-9809FF32AB5B}" type="presOf" srcId="{B0257619-E78E-4D98-AF70-D52EAB8442FB}" destId="{C8A049E3-6C09-45B8-8E1C-DA2CAE0C34AE}" srcOrd="0" destOrd="0" presId="urn:microsoft.com/office/officeart/2005/8/layout/list1"/>
    <dgm:cxn modelId="{C3D2FEFD-4482-44AF-8F17-C12180136E1B}" srcId="{F238CA1F-ABF8-4E3D-B2D5-F3AB8AB3E54A}" destId="{A04D1F31-D20D-400A-AEEF-5A888700B6DE}" srcOrd="0" destOrd="0" parTransId="{B5F03918-197A-4DE9-98EA-670F673AE564}" sibTransId="{F4ADCFF9-C3EF-4A01-949A-FF5D3139D899}"/>
    <dgm:cxn modelId="{CE7601E5-A3D3-4779-9ADF-D4F6AF0A9C89}" type="presParOf" srcId="{8A82688E-99F1-4095-B0F0-4870BACB514F}" destId="{263D702C-5084-4A0A-B5AD-0BE65DA820CB}" srcOrd="0" destOrd="0" presId="urn:microsoft.com/office/officeart/2005/8/layout/list1"/>
    <dgm:cxn modelId="{AF785688-479A-4056-9567-0B6A9CD2F1AE}" type="presParOf" srcId="{263D702C-5084-4A0A-B5AD-0BE65DA820CB}" destId="{A3609AC8-8CEB-4CF0-8B2B-5C0D2A9A6053}" srcOrd="0" destOrd="0" presId="urn:microsoft.com/office/officeart/2005/8/layout/list1"/>
    <dgm:cxn modelId="{8AE1BB99-F914-4B10-B1E6-100F5837D86A}" type="presParOf" srcId="{263D702C-5084-4A0A-B5AD-0BE65DA820CB}" destId="{398A6F0D-D0E8-431C-B019-955BEF68C4B5}" srcOrd="1" destOrd="0" presId="urn:microsoft.com/office/officeart/2005/8/layout/list1"/>
    <dgm:cxn modelId="{02462EC2-D020-4298-A53D-50AC3C91DD4E}" type="presParOf" srcId="{8A82688E-99F1-4095-B0F0-4870BACB514F}" destId="{C1D80EFB-12F8-43B1-B377-C753D8893B3A}" srcOrd="1" destOrd="0" presId="urn:microsoft.com/office/officeart/2005/8/layout/list1"/>
    <dgm:cxn modelId="{2E34B3BB-C391-4B4A-8095-C91BAEF737AD}" type="presParOf" srcId="{8A82688E-99F1-4095-B0F0-4870BACB514F}" destId="{4C3F8F3D-1F4C-4C93-AE43-FA1E35FEFDA4}" srcOrd="2" destOrd="0" presId="urn:microsoft.com/office/officeart/2005/8/layout/list1"/>
    <dgm:cxn modelId="{B95BBB70-2864-4F61-AB82-F8615E653556}" type="presParOf" srcId="{8A82688E-99F1-4095-B0F0-4870BACB514F}" destId="{65C9B473-CBBF-4951-8F97-88C41A0954BE}" srcOrd="3" destOrd="0" presId="urn:microsoft.com/office/officeart/2005/8/layout/list1"/>
    <dgm:cxn modelId="{5E872E8D-BEF6-4957-A7D4-410B44F88576}" type="presParOf" srcId="{8A82688E-99F1-4095-B0F0-4870BACB514F}" destId="{E962487D-DBD0-4197-BC33-CF4271A25555}" srcOrd="4" destOrd="0" presId="urn:microsoft.com/office/officeart/2005/8/layout/list1"/>
    <dgm:cxn modelId="{EDC5C70D-C76D-4856-9E12-7EBD2419B9A5}" type="presParOf" srcId="{E962487D-DBD0-4197-BC33-CF4271A25555}" destId="{CE7DB477-20C5-460F-9544-D19CED65B036}" srcOrd="0" destOrd="0" presId="urn:microsoft.com/office/officeart/2005/8/layout/list1"/>
    <dgm:cxn modelId="{5C9EC2A7-911D-43F0-B9D6-A5F730C03BC0}" type="presParOf" srcId="{E962487D-DBD0-4197-BC33-CF4271A25555}" destId="{C68CCF2D-50A3-4863-ADED-E228FF14D3DB}" srcOrd="1" destOrd="0" presId="urn:microsoft.com/office/officeart/2005/8/layout/list1"/>
    <dgm:cxn modelId="{4943AAD3-5B42-4194-BFE5-453B5F8FF13A}" type="presParOf" srcId="{8A82688E-99F1-4095-B0F0-4870BACB514F}" destId="{903E3B9D-B4D5-4A42-8F2A-8289335B94EA}" srcOrd="5" destOrd="0" presId="urn:microsoft.com/office/officeart/2005/8/layout/list1"/>
    <dgm:cxn modelId="{AF3E22EA-48CE-45C8-968F-8275C5F5E5FF}" type="presParOf" srcId="{8A82688E-99F1-4095-B0F0-4870BACB514F}" destId="{F337F137-B3A4-4FEF-8DBF-B04482E094FC}" srcOrd="6" destOrd="0" presId="urn:microsoft.com/office/officeart/2005/8/layout/list1"/>
    <dgm:cxn modelId="{0F5706D5-5564-42A3-8F98-F51304E4F18A}" type="presParOf" srcId="{8A82688E-99F1-4095-B0F0-4870BACB514F}" destId="{EDAD98F7-8144-4426-B2F4-F1363C0ADE7A}" srcOrd="7" destOrd="0" presId="urn:microsoft.com/office/officeart/2005/8/layout/list1"/>
    <dgm:cxn modelId="{252CE859-B914-4099-9498-63E6E750D058}" type="presParOf" srcId="{8A82688E-99F1-4095-B0F0-4870BACB514F}" destId="{DC521BBB-294A-47B7-8E1D-ED83BBE4D251}" srcOrd="8" destOrd="0" presId="urn:microsoft.com/office/officeart/2005/8/layout/list1"/>
    <dgm:cxn modelId="{DA4AB7CD-3D2D-4605-91BE-C5C45CBB6A70}" type="presParOf" srcId="{DC521BBB-294A-47B7-8E1D-ED83BBE4D251}" destId="{BB161311-20C9-41E3-8DFC-7403433B8EC4}" srcOrd="0" destOrd="0" presId="urn:microsoft.com/office/officeart/2005/8/layout/list1"/>
    <dgm:cxn modelId="{AF84C229-D7A7-437E-957E-A756B8126B6A}" type="presParOf" srcId="{DC521BBB-294A-47B7-8E1D-ED83BBE4D251}" destId="{743FBB6E-C9FF-4292-93F8-3BC43E8EA065}" srcOrd="1" destOrd="0" presId="urn:microsoft.com/office/officeart/2005/8/layout/list1"/>
    <dgm:cxn modelId="{6FAFB120-7898-41DB-BA62-E44F0CF01944}" type="presParOf" srcId="{8A82688E-99F1-4095-B0F0-4870BACB514F}" destId="{5F582CDE-6A57-4E4F-9553-F4F604F825EB}" srcOrd="9" destOrd="0" presId="urn:microsoft.com/office/officeart/2005/8/layout/list1"/>
    <dgm:cxn modelId="{F8B78C53-F995-47EF-B47C-FCEFB77EA298}" type="presParOf" srcId="{8A82688E-99F1-4095-B0F0-4870BACB514F}" destId="{55275F51-C592-48E5-BB76-F05EBC7630F8}" srcOrd="10" destOrd="0" presId="urn:microsoft.com/office/officeart/2005/8/layout/list1"/>
    <dgm:cxn modelId="{8B588A13-DD04-49C6-AE7D-22CA8ADA51F0}" type="presParOf" srcId="{8A82688E-99F1-4095-B0F0-4870BACB514F}" destId="{5758F64D-9BED-4C68-B070-F6216646F354}" srcOrd="11" destOrd="0" presId="urn:microsoft.com/office/officeart/2005/8/layout/list1"/>
    <dgm:cxn modelId="{2F55B4DA-D0CA-459D-B51A-2A05D06E4998}" type="presParOf" srcId="{8A82688E-99F1-4095-B0F0-4870BACB514F}" destId="{EE44067B-CAA6-470A-BD98-16E0977D3573}" srcOrd="12" destOrd="0" presId="urn:microsoft.com/office/officeart/2005/8/layout/list1"/>
    <dgm:cxn modelId="{517196F3-B437-42A7-B9D8-549DFF21EF2A}" type="presParOf" srcId="{EE44067B-CAA6-470A-BD98-16E0977D3573}" destId="{158E458A-024F-424D-80FD-3ECFBB16D55B}" srcOrd="0" destOrd="0" presId="urn:microsoft.com/office/officeart/2005/8/layout/list1"/>
    <dgm:cxn modelId="{90C4A810-0136-485E-96DA-A00509B82805}" type="presParOf" srcId="{EE44067B-CAA6-470A-BD98-16E0977D3573}" destId="{6799F84B-738C-42B2-8BEB-37F4E2AD732C}" srcOrd="1" destOrd="0" presId="urn:microsoft.com/office/officeart/2005/8/layout/list1"/>
    <dgm:cxn modelId="{5DBC266A-9C7B-4E34-B167-506AE0A60675}" type="presParOf" srcId="{8A82688E-99F1-4095-B0F0-4870BACB514F}" destId="{9718286B-4635-47ED-9F0F-6D42FE44C413}" srcOrd="13" destOrd="0" presId="urn:microsoft.com/office/officeart/2005/8/layout/list1"/>
    <dgm:cxn modelId="{F34BD555-601C-4942-AF85-AB7F99410587}" type="presParOf" srcId="{8A82688E-99F1-4095-B0F0-4870BACB514F}" destId="{73B68C47-EBF7-4C7B-B2DE-1A0F7275E034}" srcOrd="14" destOrd="0" presId="urn:microsoft.com/office/officeart/2005/8/layout/list1"/>
    <dgm:cxn modelId="{D90C270C-995B-4925-87F5-AB99DFD2F1D4}" type="presParOf" srcId="{8A82688E-99F1-4095-B0F0-4870BACB514F}" destId="{73C46494-14C9-4036-B839-BA7AD2D02772}" srcOrd="15" destOrd="0" presId="urn:microsoft.com/office/officeart/2005/8/layout/list1"/>
    <dgm:cxn modelId="{03ADFFDD-DA37-4DF5-956F-5F08B687778C}" type="presParOf" srcId="{8A82688E-99F1-4095-B0F0-4870BACB514F}" destId="{A7942F84-B9B5-4DE5-A3C6-3775575C2F80}" srcOrd="16" destOrd="0" presId="urn:microsoft.com/office/officeart/2005/8/layout/list1"/>
    <dgm:cxn modelId="{60FD23DF-CB72-4402-BB70-FAC3C87C34DB}" type="presParOf" srcId="{A7942F84-B9B5-4DE5-A3C6-3775575C2F80}" destId="{0636D722-BFF0-4C07-9620-D3ED8388C950}" srcOrd="0" destOrd="0" presId="urn:microsoft.com/office/officeart/2005/8/layout/list1"/>
    <dgm:cxn modelId="{AC6A3BEE-CACB-42A8-9B26-6961B7E31F41}" type="presParOf" srcId="{A7942F84-B9B5-4DE5-A3C6-3775575C2F80}" destId="{787BEEB1-006D-46E2-9FA8-5E79D8B6077B}" srcOrd="1" destOrd="0" presId="urn:microsoft.com/office/officeart/2005/8/layout/list1"/>
    <dgm:cxn modelId="{930681A1-0E4B-4CEC-8E1D-3AE2B8A0C468}" type="presParOf" srcId="{8A82688E-99F1-4095-B0F0-4870BACB514F}" destId="{F06515DC-1806-4228-BC3D-A09AABAAB256}" srcOrd="17" destOrd="0" presId="urn:microsoft.com/office/officeart/2005/8/layout/list1"/>
    <dgm:cxn modelId="{A23039B0-B5A9-4E6E-9507-866850EB5233}" type="presParOf" srcId="{8A82688E-99F1-4095-B0F0-4870BACB514F}" destId="{7689C6EC-52B7-4E7F-AE07-8C883A387746}" srcOrd="18" destOrd="0" presId="urn:microsoft.com/office/officeart/2005/8/layout/list1"/>
    <dgm:cxn modelId="{52367C01-64DA-4712-8350-BD25203516EA}" type="presParOf" srcId="{8A82688E-99F1-4095-B0F0-4870BACB514F}" destId="{94A5219E-AF7D-44CE-A18B-D1935843E941}" srcOrd="19" destOrd="0" presId="urn:microsoft.com/office/officeart/2005/8/layout/list1"/>
    <dgm:cxn modelId="{9A061D1B-7B2C-4DC7-84FB-B28F5F0DBAAA}" type="presParOf" srcId="{8A82688E-99F1-4095-B0F0-4870BACB514F}" destId="{07339F8D-93FA-455E-80C7-9D7A6F063DA0}" srcOrd="20" destOrd="0" presId="urn:microsoft.com/office/officeart/2005/8/layout/list1"/>
    <dgm:cxn modelId="{4A46550C-05AA-4860-98DC-6C50025D4039}" type="presParOf" srcId="{07339F8D-93FA-455E-80C7-9D7A6F063DA0}" destId="{C8A049E3-6C09-45B8-8E1C-DA2CAE0C34AE}" srcOrd="0" destOrd="0" presId="urn:microsoft.com/office/officeart/2005/8/layout/list1"/>
    <dgm:cxn modelId="{6CA3C549-5639-4C31-B99A-9B975F9B34AB}" type="presParOf" srcId="{07339F8D-93FA-455E-80C7-9D7A6F063DA0}" destId="{F8EF8D21-77F7-45BF-89A5-BAF744DA0473}" srcOrd="1" destOrd="0" presId="urn:microsoft.com/office/officeart/2005/8/layout/list1"/>
    <dgm:cxn modelId="{946BF0F8-634A-4CD0-98D3-FDFC3FD3647C}" type="presParOf" srcId="{8A82688E-99F1-4095-B0F0-4870BACB514F}" destId="{56DAB0A7-C6A0-4062-A91A-400AF9342AAF}" srcOrd="21" destOrd="0" presId="urn:microsoft.com/office/officeart/2005/8/layout/list1"/>
    <dgm:cxn modelId="{8E0F088C-4F1E-48C9-946D-8B96134CFA9F}" type="presParOf" srcId="{8A82688E-99F1-4095-B0F0-4870BACB514F}" destId="{A11E0128-51D5-4CFF-880B-75828C47F07D}"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9224F-B68B-4097-9E49-FEF8D83CB181}">
      <dsp:nvSpPr>
        <dsp:cNvPr id="0" name=""/>
        <dsp:cNvSpPr/>
      </dsp:nvSpPr>
      <dsp:spPr>
        <a:xfrm>
          <a:off x="4383" y="555426"/>
          <a:ext cx="1680305" cy="45813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1" kern="1200"/>
            <a:t>Data Collection</a:t>
          </a:r>
        </a:p>
      </dsp:txBody>
      <dsp:txXfrm>
        <a:off x="4383" y="555426"/>
        <a:ext cx="1680305" cy="458134"/>
      </dsp:txXfrm>
    </dsp:sp>
    <dsp:sp modelId="{E0328B86-D635-4D44-BCBB-F448247E0101}">
      <dsp:nvSpPr>
        <dsp:cNvPr id="0" name=""/>
        <dsp:cNvSpPr/>
      </dsp:nvSpPr>
      <dsp:spPr>
        <a:xfrm>
          <a:off x="4383" y="1013560"/>
          <a:ext cx="1680305" cy="2076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Gather employee performance data from various sources, including performance reviews, attendance records, and training logs.</a:t>
          </a:r>
          <a:endParaRPr lang="en-IN" sz="1300" kern="1200"/>
        </a:p>
      </dsp:txBody>
      <dsp:txXfrm>
        <a:off x="4383" y="1013560"/>
        <a:ext cx="1680305" cy="2076420"/>
      </dsp:txXfrm>
    </dsp:sp>
    <dsp:sp modelId="{EE772BCD-C55A-46EE-ACA0-1661B80DF409}">
      <dsp:nvSpPr>
        <dsp:cNvPr id="0" name=""/>
        <dsp:cNvSpPr/>
      </dsp:nvSpPr>
      <dsp:spPr>
        <a:xfrm>
          <a:off x="1913445" y="500569"/>
          <a:ext cx="1680305" cy="45813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1" kern="1200" dirty="0"/>
            <a:t>Data Cleaning &amp; Transformation</a:t>
          </a:r>
        </a:p>
      </dsp:txBody>
      <dsp:txXfrm>
        <a:off x="1913445" y="500569"/>
        <a:ext cx="1680305" cy="458134"/>
      </dsp:txXfrm>
    </dsp:sp>
    <dsp:sp modelId="{2264D00D-EF59-4607-96BA-8B4745B28586}">
      <dsp:nvSpPr>
        <dsp:cNvPr id="0" name=""/>
        <dsp:cNvSpPr/>
      </dsp:nvSpPr>
      <dsp:spPr>
        <a:xfrm>
          <a:off x="1903918" y="958701"/>
          <a:ext cx="1680305" cy="2076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Clean and transform the collected data to ensure accuracy and consistency, preparing it for analysis.</a:t>
          </a:r>
          <a:endParaRPr lang="en-IN" sz="1300" kern="1200" dirty="0"/>
        </a:p>
      </dsp:txBody>
      <dsp:txXfrm>
        <a:off x="1903918" y="958701"/>
        <a:ext cx="1680305" cy="2076420"/>
      </dsp:txXfrm>
    </dsp:sp>
    <dsp:sp modelId="{164F02A8-361E-47C0-AD15-BA85AE57FAB4}">
      <dsp:nvSpPr>
        <dsp:cNvPr id="0" name=""/>
        <dsp:cNvSpPr/>
      </dsp:nvSpPr>
      <dsp:spPr>
        <a:xfrm>
          <a:off x="3835479" y="555426"/>
          <a:ext cx="1680305" cy="45813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1" kern="1200"/>
            <a:t>Actionable Insights</a:t>
          </a:r>
        </a:p>
      </dsp:txBody>
      <dsp:txXfrm>
        <a:off x="3835479" y="555426"/>
        <a:ext cx="1680305" cy="458134"/>
      </dsp:txXfrm>
    </dsp:sp>
    <dsp:sp modelId="{CAC8E0AD-DADD-42CD-971F-64A44BE465D0}">
      <dsp:nvSpPr>
        <dsp:cNvPr id="0" name=""/>
        <dsp:cNvSpPr/>
      </dsp:nvSpPr>
      <dsp:spPr>
        <a:xfrm>
          <a:off x="3835479" y="1013560"/>
          <a:ext cx="1680305" cy="2076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Generate actionable recommendations based on the analysis, focusing on areas for improvement, talent development, and strategic decision-making.</a:t>
          </a:r>
          <a:endParaRPr lang="en-IN" sz="1300" kern="1200"/>
        </a:p>
      </dsp:txBody>
      <dsp:txXfrm>
        <a:off x="3835479" y="1013560"/>
        <a:ext cx="1680305" cy="2076420"/>
      </dsp:txXfrm>
    </dsp:sp>
    <dsp:sp modelId="{86A9F30C-DA77-4FD5-827B-33233601D142}">
      <dsp:nvSpPr>
        <dsp:cNvPr id="0" name=""/>
        <dsp:cNvSpPr/>
      </dsp:nvSpPr>
      <dsp:spPr>
        <a:xfrm>
          <a:off x="5751027" y="555426"/>
          <a:ext cx="1680305" cy="45813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1" kern="1200"/>
            <a:t>Visualization &amp; Reporting</a:t>
          </a:r>
        </a:p>
      </dsp:txBody>
      <dsp:txXfrm>
        <a:off x="5751027" y="555426"/>
        <a:ext cx="1680305" cy="458134"/>
      </dsp:txXfrm>
    </dsp:sp>
    <dsp:sp modelId="{E06B5F6B-7625-4E22-9CF7-9F3E7380FA81}">
      <dsp:nvSpPr>
        <dsp:cNvPr id="0" name=""/>
        <dsp:cNvSpPr/>
      </dsp:nvSpPr>
      <dsp:spPr>
        <a:xfrm>
          <a:off x="5751027" y="1013560"/>
          <a:ext cx="1680305" cy="2076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Visualize key insights using charts, graphs, and dashboards to provide a clear and concise representation of the findings.</a:t>
          </a:r>
          <a:endParaRPr lang="en-IN" sz="1300" kern="1200"/>
        </a:p>
      </dsp:txBody>
      <dsp:txXfrm>
        <a:off x="5751027" y="1013560"/>
        <a:ext cx="1680305" cy="2076420"/>
      </dsp:txXfrm>
    </dsp:sp>
    <dsp:sp modelId="{2379A8AD-2241-4DDB-98A4-9C1389892555}">
      <dsp:nvSpPr>
        <dsp:cNvPr id="0" name=""/>
        <dsp:cNvSpPr/>
      </dsp:nvSpPr>
      <dsp:spPr>
        <a:xfrm>
          <a:off x="7666575" y="555426"/>
          <a:ext cx="1680305" cy="45813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1" kern="1200"/>
            <a:t>Data Analysis</a:t>
          </a:r>
        </a:p>
      </dsp:txBody>
      <dsp:txXfrm>
        <a:off x="7666575" y="555426"/>
        <a:ext cx="1680305" cy="458134"/>
      </dsp:txXfrm>
    </dsp:sp>
    <dsp:sp modelId="{285710E8-9B72-4910-8808-52808DC3E75A}">
      <dsp:nvSpPr>
        <dsp:cNvPr id="0" name=""/>
        <dsp:cNvSpPr/>
      </dsp:nvSpPr>
      <dsp:spPr>
        <a:xfrm>
          <a:off x="7666575" y="1013560"/>
          <a:ext cx="1680305" cy="2076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Apply various Excel functions and tools to analyze the cleaned data, including descriptive statistics, trend analysis, and correlation analysis.</a:t>
          </a:r>
          <a:endParaRPr lang="en-IN" sz="1300" kern="1200" dirty="0"/>
        </a:p>
      </dsp:txBody>
      <dsp:txXfrm>
        <a:off x="7666575" y="1013560"/>
        <a:ext cx="1680305" cy="2076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39168-B8C6-4ED7-A478-B64A579596A3}">
      <dsp:nvSpPr>
        <dsp:cNvPr id="0" name=""/>
        <dsp:cNvSpPr/>
      </dsp:nvSpPr>
      <dsp:spPr>
        <a:xfrm>
          <a:off x="1056968" y="0"/>
          <a:ext cx="4857134" cy="485713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24653-021E-4DE2-BD93-9AAE38C07CFE}">
      <dsp:nvSpPr>
        <dsp:cNvPr id="0" name=""/>
        <dsp:cNvSpPr/>
      </dsp:nvSpPr>
      <dsp:spPr>
        <a:xfrm>
          <a:off x="1518395" y="461427"/>
          <a:ext cx="1894282" cy="18942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u="sng" kern="1200" dirty="0"/>
            <a:t>Visual Re</a:t>
          </a:r>
          <a:r>
            <a:rPr lang="en-US" sz="1100" u="sng" kern="1200" dirty="0"/>
            <a:t>Create </a:t>
          </a:r>
          <a:r>
            <a:rPr lang="en-US" sz="1100" kern="1200" dirty="0"/>
            <a:t>interactive dashboards and visualizations to present key findings, allowing stakeholders to easily understand and interpret the data.</a:t>
          </a:r>
          <a:r>
            <a:rPr lang="en-IN" sz="1100" b="1" kern="1200" dirty="0"/>
            <a:t>porting</a:t>
          </a:r>
        </a:p>
        <a:p>
          <a:pPr marL="0" lvl="0" indent="0" algn="ctr" defTabSz="488950">
            <a:lnSpc>
              <a:spcPct val="90000"/>
            </a:lnSpc>
            <a:spcBef>
              <a:spcPct val="0"/>
            </a:spcBef>
            <a:spcAft>
              <a:spcPct val="35000"/>
            </a:spcAft>
            <a:buNone/>
          </a:pPr>
          <a:endParaRPr lang="en-IN" sz="1100" kern="1200" dirty="0"/>
        </a:p>
      </dsp:txBody>
      <dsp:txXfrm>
        <a:off x="1610866" y="553898"/>
        <a:ext cx="1709340" cy="1709340"/>
      </dsp:txXfrm>
    </dsp:sp>
    <dsp:sp modelId="{5A8B281C-796E-4216-BCAE-C04B75AEBBD6}">
      <dsp:nvSpPr>
        <dsp:cNvPr id="0" name=""/>
        <dsp:cNvSpPr/>
      </dsp:nvSpPr>
      <dsp:spPr>
        <a:xfrm>
          <a:off x="3558392" y="461427"/>
          <a:ext cx="1894282" cy="18942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u="sng" kern="1200" dirty="0"/>
            <a:t>Data Consolidation</a:t>
          </a:r>
        </a:p>
        <a:p>
          <a:pPr marL="0" lvl="0" indent="0" algn="ctr" defTabSz="444500">
            <a:lnSpc>
              <a:spcPct val="90000"/>
            </a:lnSpc>
            <a:spcBef>
              <a:spcPct val="0"/>
            </a:spcBef>
            <a:spcAft>
              <a:spcPct val="35000"/>
            </a:spcAft>
            <a:buNone/>
          </a:pPr>
          <a:r>
            <a:rPr lang="en-US" sz="1100" kern="1200" dirty="0"/>
            <a:t>Integrate data from multiple sources into a single spreadsheet, streamlining analysis and providing a unified view of employee performance</a:t>
          </a:r>
          <a:r>
            <a:rPr lang="en-US" sz="1000" kern="1200" dirty="0"/>
            <a:t>.</a:t>
          </a:r>
          <a:endParaRPr lang="en-IN" sz="1000" b="1" kern="1200" dirty="0"/>
        </a:p>
        <a:p>
          <a:pPr marL="0" lvl="0" indent="0" algn="ctr" defTabSz="444500">
            <a:lnSpc>
              <a:spcPct val="90000"/>
            </a:lnSpc>
            <a:spcBef>
              <a:spcPct val="0"/>
            </a:spcBef>
            <a:spcAft>
              <a:spcPct val="35000"/>
            </a:spcAft>
            <a:buNone/>
          </a:pPr>
          <a:endParaRPr lang="en-IN" sz="1000" b="1" kern="1200" dirty="0"/>
        </a:p>
      </dsp:txBody>
      <dsp:txXfrm>
        <a:off x="3650863" y="553898"/>
        <a:ext cx="1709340" cy="1709340"/>
      </dsp:txXfrm>
    </dsp:sp>
    <dsp:sp modelId="{7E4B297F-0FEE-4F26-A2CC-A1303D7DCB9C}">
      <dsp:nvSpPr>
        <dsp:cNvPr id="0" name=""/>
        <dsp:cNvSpPr/>
      </dsp:nvSpPr>
      <dsp:spPr>
        <a:xfrm>
          <a:off x="1518395" y="2501424"/>
          <a:ext cx="1894282" cy="18942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u="sng" kern="1200" dirty="0"/>
            <a:t>Advanced Analysis</a:t>
          </a:r>
        </a:p>
        <a:p>
          <a:pPr marL="0" lvl="0" indent="0" algn="ctr" defTabSz="488950">
            <a:lnSpc>
              <a:spcPct val="90000"/>
            </a:lnSpc>
            <a:spcBef>
              <a:spcPct val="0"/>
            </a:spcBef>
            <a:spcAft>
              <a:spcPct val="35000"/>
            </a:spcAft>
            <a:buNone/>
          </a:pPr>
          <a:r>
            <a:rPr lang="en-US" sz="1100" kern="1200" dirty="0"/>
            <a:t>Utilize Excel's powerful functions and tools to perform descriptive statistics, trend analysis, and correlation analysis, uncovering valuable insights.</a:t>
          </a:r>
          <a:endParaRPr lang="en-IN" sz="1100" kern="1200" dirty="0"/>
        </a:p>
      </dsp:txBody>
      <dsp:txXfrm>
        <a:off x="1610866" y="2593895"/>
        <a:ext cx="1709340" cy="1709340"/>
      </dsp:txXfrm>
    </dsp:sp>
    <dsp:sp modelId="{AB4611E6-8F13-45CB-8206-08D55CA8586E}">
      <dsp:nvSpPr>
        <dsp:cNvPr id="0" name=""/>
        <dsp:cNvSpPr/>
      </dsp:nvSpPr>
      <dsp:spPr>
        <a:xfrm>
          <a:off x="3558392" y="2501424"/>
          <a:ext cx="1894282" cy="18942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u="sng" kern="1200" dirty="0"/>
            <a:t>Actionable Insights</a:t>
          </a:r>
        </a:p>
        <a:p>
          <a:pPr marL="0" lvl="0" indent="0" algn="ctr" defTabSz="488950">
            <a:lnSpc>
              <a:spcPct val="90000"/>
            </a:lnSpc>
            <a:spcBef>
              <a:spcPct val="0"/>
            </a:spcBef>
            <a:spcAft>
              <a:spcPct val="35000"/>
            </a:spcAft>
            <a:buNone/>
          </a:pPr>
          <a:r>
            <a:rPr lang="en-US" sz="1100" kern="1200" dirty="0"/>
            <a:t>Generate actionable recommendations based on the analysis, supporting decision-making on talent development, performance improvement, and strategic initiatives.</a:t>
          </a:r>
          <a:endParaRPr lang="en-IN" sz="1100" kern="1200" dirty="0"/>
        </a:p>
      </dsp:txBody>
      <dsp:txXfrm>
        <a:off x="3650863" y="2593895"/>
        <a:ext cx="1709340" cy="1709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907B4-A013-433F-AFAD-45BD15261E76}">
      <dsp:nvSpPr>
        <dsp:cNvPr id="0" name=""/>
        <dsp:cNvSpPr/>
      </dsp:nvSpPr>
      <dsp:spPr>
        <a:xfrm>
          <a:off x="2872" y="1532082"/>
          <a:ext cx="2882439" cy="288243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8630" tIns="17780" rIns="15863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2">
                  <a:lumMod val="50000"/>
                </a:schemeClr>
              </a:solidFill>
            </a:rPr>
            <a:t>Enhanced Performance</a:t>
          </a:r>
        </a:p>
        <a:p>
          <a:pPr marL="0" lvl="0" indent="0" algn="ctr" defTabSz="622300">
            <a:lnSpc>
              <a:spcPct val="90000"/>
            </a:lnSpc>
            <a:spcBef>
              <a:spcPct val="0"/>
            </a:spcBef>
            <a:spcAft>
              <a:spcPct val="35000"/>
            </a:spcAft>
            <a:buNone/>
          </a:pPr>
          <a:r>
            <a:rPr lang="en-US" sz="1400" kern="1200" dirty="0">
              <a:solidFill>
                <a:schemeClr val="accent4">
                  <a:lumMod val="75000"/>
                </a:schemeClr>
              </a:solidFill>
            </a:rPr>
            <a:t>Identify areas for improvement, provide targeted training, and support employee growth, leading to increased productivity and engagement</a:t>
          </a:r>
          <a:r>
            <a:rPr lang="en-US" sz="1400" kern="1200" dirty="0">
              <a:solidFill>
                <a:schemeClr val="accent5">
                  <a:lumMod val="75000"/>
                </a:schemeClr>
              </a:solidFill>
            </a:rPr>
            <a:t>.</a:t>
          </a:r>
          <a:endParaRPr lang="en-IN" sz="1400" kern="1200" dirty="0">
            <a:solidFill>
              <a:schemeClr val="accent5">
                <a:lumMod val="75000"/>
              </a:schemeClr>
            </a:solidFill>
          </a:endParaRPr>
        </a:p>
      </dsp:txBody>
      <dsp:txXfrm>
        <a:off x="424995" y="1954205"/>
        <a:ext cx="2038193" cy="2038193"/>
      </dsp:txXfrm>
    </dsp:sp>
    <dsp:sp modelId="{5CDE23D9-D072-4C84-A2A2-9B6EA976B876}">
      <dsp:nvSpPr>
        <dsp:cNvPr id="0" name=""/>
        <dsp:cNvSpPr/>
      </dsp:nvSpPr>
      <dsp:spPr>
        <a:xfrm>
          <a:off x="2308824" y="1532082"/>
          <a:ext cx="2882439" cy="288243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8630" tIns="17780" rIns="15863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2">
                  <a:lumMod val="50000"/>
                </a:schemeClr>
              </a:solidFill>
            </a:rPr>
            <a:t>Data-Driven Decisions</a:t>
          </a:r>
        </a:p>
        <a:p>
          <a:pPr marL="0" lvl="0" indent="0" algn="ctr" defTabSz="622300">
            <a:lnSpc>
              <a:spcPct val="90000"/>
            </a:lnSpc>
            <a:spcBef>
              <a:spcPct val="0"/>
            </a:spcBef>
            <a:spcAft>
              <a:spcPct val="35000"/>
            </a:spcAft>
            <a:buNone/>
          </a:pPr>
          <a:r>
            <a:rPr lang="en-US" sz="1400" kern="1200" dirty="0">
              <a:solidFill>
                <a:schemeClr val="accent4">
                  <a:lumMod val="75000"/>
                </a:schemeClr>
              </a:solidFill>
            </a:rPr>
            <a:t>Make informed decisions about talent acquisition, retention, and development based on objective data analysis.</a:t>
          </a:r>
          <a:endParaRPr lang="en-IN" sz="1400" b="1" kern="1200" dirty="0">
            <a:solidFill>
              <a:schemeClr val="accent4">
                <a:lumMod val="75000"/>
              </a:schemeClr>
            </a:solidFill>
          </a:endParaRPr>
        </a:p>
        <a:p>
          <a:pPr marL="0" lvl="0" indent="0" algn="ctr" defTabSz="622300">
            <a:lnSpc>
              <a:spcPct val="90000"/>
            </a:lnSpc>
            <a:spcBef>
              <a:spcPct val="0"/>
            </a:spcBef>
            <a:spcAft>
              <a:spcPct val="35000"/>
            </a:spcAft>
            <a:buNone/>
          </a:pPr>
          <a:endParaRPr lang="en-IN" sz="1400" kern="1200" dirty="0"/>
        </a:p>
      </dsp:txBody>
      <dsp:txXfrm>
        <a:off x="2730947" y="1954205"/>
        <a:ext cx="2038193" cy="2038193"/>
      </dsp:txXfrm>
    </dsp:sp>
    <dsp:sp modelId="{B39B9A7B-E3F8-4685-8173-1F4449DF368C}">
      <dsp:nvSpPr>
        <dsp:cNvPr id="0" name=""/>
        <dsp:cNvSpPr/>
      </dsp:nvSpPr>
      <dsp:spPr>
        <a:xfrm>
          <a:off x="4614775" y="1532082"/>
          <a:ext cx="2882439" cy="288243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8630" tIns="17780" rIns="15863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2">
                  <a:lumMod val="50000"/>
                </a:schemeClr>
              </a:solidFill>
            </a:rPr>
            <a:t>Improved Communication</a:t>
          </a:r>
        </a:p>
        <a:p>
          <a:pPr marL="0" lvl="0" indent="0" algn="ctr" defTabSz="622300">
            <a:lnSpc>
              <a:spcPct val="90000"/>
            </a:lnSpc>
            <a:spcBef>
              <a:spcPct val="0"/>
            </a:spcBef>
            <a:spcAft>
              <a:spcPct val="35000"/>
            </a:spcAft>
            <a:buNone/>
          </a:pPr>
          <a:r>
            <a:rPr lang="en-US" sz="1400" kern="1200" dirty="0">
              <a:solidFill>
                <a:schemeClr val="accent4">
                  <a:lumMod val="75000"/>
                </a:schemeClr>
              </a:solidFill>
            </a:rPr>
            <a:t>Promote transparency and open communication regarding performance expectations, feedback, and development plans</a:t>
          </a:r>
          <a:r>
            <a:rPr lang="en-US" sz="1400" kern="1200" dirty="0"/>
            <a:t>.</a:t>
          </a:r>
          <a:endParaRPr lang="en-IN" sz="1400" kern="1200" dirty="0"/>
        </a:p>
      </dsp:txBody>
      <dsp:txXfrm>
        <a:off x="5036898" y="1954205"/>
        <a:ext cx="2038193" cy="2038193"/>
      </dsp:txXfrm>
    </dsp:sp>
    <dsp:sp modelId="{AB5D9383-22A1-40BD-B08F-8F440F4F784F}">
      <dsp:nvSpPr>
        <dsp:cNvPr id="0" name=""/>
        <dsp:cNvSpPr/>
      </dsp:nvSpPr>
      <dsp:spPr>
        <a:xfrm>
          <a:off x="6920726" y="1532082"/>
          <a:ext cx="2882439" cy="288243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8630" tIns="17780" rIns="15863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2">
                  <a:lumMod val="50000"/>
                </a:schemeClr>
              </a:solidFill>
            </a:rPr>
            <a:t>Competitive Advantage</a:t>
          </a:r>
        </a:p>
        <a:p>
          <a:pPr marL="0" lvl="0" indent="0" algn="ctr" defTabSz="622300">
            <a:lnSpc>
              <a:spcPct val="90000"/>
            </a:lnSpc>
            <a:spcBef>
              <a:spcPct val="0"/>
            </a:spcBef>
            <a:spcAft>
              <a:spcPct val="35000"/>
            </a:spcAft>
            <a:buNone/>
          </a:pPr>
          <a:r>
            <a:rPr lang="en-US" sz="1400" kern="1200" dirty="0">
              <a:solidFill>
                <a:schemeClr val="accent4">
                  <a:lumMod val="75000"/>
                </a:schemeClr>
              </a:solidFill>
            </a:rPr>
            <a:t>Gain a strategic advantage by developing a high-performing workforce that contributes to organizational success.</a:t>
          </a:r>
          <a:endParaRPr lang="en-IN" sz="1400" kern="1200" dirty="0">
            <a:solidFill>
              <a:schemeClr val="accent4">
                <a:lumMod val="75000"/>
              </a:schemeClr>
            </a:solidFill>
          </a:endParaRPr>
        </a:p>
      </dsp:txBody>
      <dsp:txXfrm>
        <a:off x="7342849" y="1954205"/>
        <a:ext cx="2038193" cy="20381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F8F3D-1F4C-4C93-AE43-FA1E35FEFDA4}">
      <dsp:nvSpPr>
        <dsp:cNvPr id="0" name=""/>
        <dsp:cNvSpPr/>
      </dsp:nvSpPr>
      <dsp:spPr>
        <a:xfrm>
          <a:off x="0" y="339789"/>
          <a:ext cx="9245599"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A6F0D-D0E8-431C-B019-955BEF68C4B5}">
      <dsp:nvSpPr>
        <dsp:cNvPr id="0" name=""/>
        <dsp:cNvSpPr/>
      </dsp:nvSpPr>
      <dsp:spPr>
        <a:xfrm>
          <a:off x="432781" y="189134"/>
          <a:ext cx="6471919"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623" tIns="0" rIns="244623" bIns="0" numCol="1" spcCol="1270" anchor="ctr" anchorCtr="0">
          <a:noAutofit/>
        </a:bodyPr>
        <a:lstStyle/>
        <a:p>
          <a:pPr marL="0" lvl="0" indent="0" algn="l" defTabSz="533400">
            <a:lnSpc>
              <a:spcPct val="90000"/>
            </a:lnSpc>
            <a:spcBef>
              <a:spcPct val="0"/>
            </a:spcBef>
            <a:spcAft>
              <a:spcPct val="35000"/>
            </a:spcAft>
            <a:buNone/>
          </a:pPr>
          <a:r>
            <a:rPr lang="en-IN" sz="1200" b="1" kern="1200" dirty="0"/>
            <a:t>Descriptive Statistics</a:t>
          </a:r>
          <a:endParaRPr lang="en-IN" sz="1200" kern="1200" dirty="0"/>
        </a:p>
      </dsp:txBody>
      <dsp:txXfrm>
        <a:off x="450074" y="206427"/>
        <a:ext cx="6437333" cy="319654"/>
      </dsp:txXfrm>
    </dsp:sp>
    <dsp:sp modelId="{F337F137-B3A4-4FEF-8DBF-B04482E094FC}">
      <dsp:nvSpPr>
        <dsp:cNvPr id="0" name=""/>
        <dsp:cNvSpPr/>
      </dsp:nvSpPr>
      <dsp:spPr>
        <a:xfrm>
          <a:off x="0" y="808614"/>
          <a:ext cx="9245599"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8CCF2D-50A3-4863-ADED-E228FF14D3DB}">
      <dsp:nvSpPr>
        <dsp:cNvPr id="0" name=""/>
        <dsp:cNvSpPr/>
      </dsp:nvSpPr>
      <dsp:spPr>
        <a:xfrm>
          <a:off x="462280" y="631494"/>
          <a:ext cx="6471919"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623" tIns="0" rIns="244623" bIns="0" numCol="1" spcCol="1270" anchor="ctr" anchorCtr="0">
          <a:noAutofit/>
        </a:bodyPr>
        <a:lstStyle/>
        <a:p>
          <a:pPr marL="0" lvl="0" indent="0" algn="l" defTabSz="533400">
            <a:lnSpc>
              <a:spcPct val="90000"/>
            </a:lnSpc>
            <a:spcBef>
              <a:spcPct val="0"/>
            </a:spcBef>
            <a:spcAft>
              <a:spcPct val="35000"/>
            </a:spcAft>
            <a:buNone/>
          </a:pPr>
          <a:r>
            <a:rPr lang="en-IN" sz="1200" b="1" kern="1200" dirty="0"/>
            <a:t>Trend Analysis</a:t>
          </a:r>
          <a:endParaRPr lang="en-IN" sz="1200" kern="1200" dirty="0"/>
        </a:p>
      </dsp:txBody>
      <dsp:txXfrm>
        <a:off x="479573" y="648787"/>
        <a:ext cx="6437333" cy="319654"/>
      </dsp:txXfrm>
    </dsp:sp>
    <dsp:sp modelId="{55275F51-C592-48E5-BB76-F05EBC7630F8}">
      <dsp:nvSpPr>
        <dsp:cNvPr id="0" name=""/>
        <dsp:cNvSpPr/>
      </dsp:nvSpPr>
      <dsp:spPr>
        <a:xfrm>
          <a:off x="0" y="1352934"/>
          <a:ext cx="9245599"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3FBB6E-C9FF-4292-93F8-3BC43E8EA065}">
      <dsp:nvSpPr>
        <dsp:cNvPr id="0" name=""/>
        <dsp:cNvSpPr/>
      </dsp:nvSpPr>
      <dsp:spPr>
        <a:xfrm>
          <a:off x="462280" y="1175814"/>
          <a:ext cx="6471919"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623" tIns="0" rIns="244623" bIns="0" numCol="1" spcCol="1270" anchor="ctr" anchorCtr="0">
          <a:noAutofit/>
        </a:bodyPr>
        <a:lstStyle/>
        <a:p>
          <a:pPr marL="0" lvl="0" indent="0" algn="l" defTabSz="533400">
            <a:lnSpc>
              <a:spcPct val="90000"/>
            </a:lnSpc>
            <a:spcBef>
              <a:spcPct val="0"/>
            </a:spcBef>
            <a:spcAft>
              <a:spcPct val="35000"/>
            </a:spcAft>
            <a:buNone/>
          </a:pPr>
          <a:r>
            <a:rPr lang="en-IN" sz="1200" b="1" kern="1200" dirty="0"/>
            <a:t>Regression Analysis</a:t>
          </a:r>
          <a:endParaRPr lang="en-IN" sz="1200" kern="1200" dirty="0"/>
        </a:p>
      </dsp:txBody>
      <dsp:txXfrm>
        <a:off x="479573" y="1193107"/>
        <a:ext cx="6437333" cy="319654"/>
      </dsp:txXfrm>
    </dsp:sp>
    <dsp:sp modelId="{73B68C47-EBF7-4C7B-B2DE-1A0F7275E034}">
      <dsp:nvSpPr>
        <dsp:cNvPr id="0" name=""/>
        <dsp:cNvSpPr/>
      </dsp:nvSpPr>
      <dsp:spPr>
        <a:xfrm>
          <a:off x="0" y="1897254"/>
          <a:ext cx="9245599"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99F84B-738C-42B2-8BEB-37F4E2AD732C}">
      <dsp:nvSpPr>
        <dsp:cNvPr id="0" name=""/>
        <dsp:cNvSpPr/>
      </dsp:nvSpPr>
      <dsp:spPr>
        <a:xfrm>
          <a:off x="462280" y="1720134"/>
          <a:ext cx="6471919"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623" tIns="0" rIns="244623" bIns="0" numCol="1" spcCol="1270" anchor="ctr" anchorCtr="0">
          <a:noAutofit/>
        </a:bodyPr>
        <a:lstStyle/>
        <a:p>
          <a:pPr marL="0" lvl="0" indent="0" algn="l" defTabSz="533400">
            <a:lnSpc>
              <a:spcPct val="90000"/>
            </a:lnSpc>
            <a:spcBef>
              <a:spcPct val="0"/>
            </a:spcBef>
            <a:spcAft>
              <a:spcPct val="35000"/>
            </a:spcAft>
            <a:buNone/>
          </a:pPr>
          <a:r>
            <a:rPr lang="en-US" sz="1200" kern="1200" dirty="0"/>
            <a:t>Pivotal tables </a:t>
          </a:r>
          <a:endParaRPr lang="en-IN" sz="1200" kern="1200" dirty="0"/>
        </a:p>
      </dsp:txBody>
      <dsp:txXfrm>
        <a:off x="479573" y="1737427"/>
        <a:ext cx="6437333" cy="319654"/>
      </dsp:txXfrm>
    </dsp:sp>
    <dsp:sp modelId="{7689C6EC-52B7-4E7F-AE07-8C883A387746}">
      <dsp:nvSpPr>
        <dsp:cNvPr id="0" name=""/>
        <dsp:cNvSpPr/>
      </dsp:nvSpPr>
      <dsp:spPr>
        <a:xfrm>
          <a:off x="0" y="2441573"/>
          <a:ext cx="9245599"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7BEEB1-006D-46E2-9FA8-5E79D8B6077B}">
      <dsp:nvSpPr>
        <dsp:cNvPr id="0" name=""/>
        <dsp:cNvSpPr/>
      </dsp:nvSpPr>
      <dsp:spPr>
        <a:xfrm>
          <a:off x="462280" y="2264453"/>
          <a:ext cx="6471919"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623" tIns="0" rIns="244623" bIns="0" numCol="1" spcCol="1270" anchor="ctr" anchorCtr="0">
          <a:noAutofit/>
        </a:bodyPr>
        <a:lstStyle/>
        <a:p>
          <a:pPr marL="0" lvl="0" indent="0" algn="l" defTabSz="533400">
            <a:lnSpc>
              <a:spcPct val="90000"/>
            </a:lnSpc>
            <a:spcBef>
              <a:spcPct val="0"/>
            </a:spcBef>
            <a:spcAft>
              <a:spcPct val="35000"/>
            </a:spcAft>
            <a:buNone/>
          </a:pPr>
          <a:r>
            <a:rPr lang="en-US" sz="1200" kern="1200" dirty="0"/>
            <a:t>Bar graph </a:t>
          </a:r>
          <a:endParaRPr lang="en-IN" sz="1200" kern="1200" dirty="0"/>
        </a:p>
      </dsp:txBody>
      <dsp:txXfrm>
        <a:off x="479573" y="2281746"/>
        <a:ext cx="6437333" cy="319654"/>
      </dsp:txXfrm>
    </dsp:sp>
    <dsp:sp modelId="{A11E0128-51D5-4CFF-880B-75828C47F07D}">
      <dsp:nvSpPr>
        <dsp:cNvPr id="0" name=""/>
        <dsp:cNvSpPr/>
      </dsp:nvSpPr>
      <dsp:spPr>
        <a:xfrm>
          <a:off x="0" y="2985893"/>
          <a:ext cx="9245599"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EF8D21-77F7-45BF-89A5-BAF744DA0473}">
      <dsp:nvSpPr>
        <dsp:cNvPr id="0" name=""/>
        <dsp:cNvSpPr/>
      </dsp:nvSpPr>
      <dsp:spPr>
        <a:xfrm>
          <a:off x="462280" y="2808773"/>
          <a:ext cx="6471919"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623" tIns="0" rIns="244623" bIns="0" numCol="1" spcCol="1270" anchor="ctr" anchorCtr="0">
          <a:noAutofit/>
        </a:bodyPr>
        <a:lstStyle/>
        <a:p>
          <a:pPr marL="0" lvl="0" indent="0" algn="l" defTabSz="533400">
            <a:lnSpc>
              <a:spcPct val="90000"/>
            </a:lnSpc>
            <a:spcBef>
              <a:spcPct val="0"/>
            </a:spcBef>
            <a:spcAft>
              <a:spcPct val="35000"/>
            </a:spcAft>
            <a:buNone/>
          </a:pPr>
          <a:r>
            <a:rPr lang="en-US" sz="1200" kern="1200" dirty="0"/>
            <a:t>Performance score(using slicers)</a:t>
          </a:r>
          <a:endParaRPr lang="en-IN" sz="1200" kern="1200" dirty="0"/>
        </a:p>
      </dsp:txBody>
      <dsp:txXfrm>
        <a:off x="479573" y="2826066"/>
        <a:ext cx="6437333"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5E824-D749-4D2A-96C6-D679F20C11B1}"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BEEB3-F17C-4281-9274-1226130C9048}" type="slidenum">
              <a:rPr lang="en-IN" smtClean="0"/>
              <a:t>‹#›</a:t>
            </a:fld>
            <a:endParaRPr lang="en-IN"/>
          </a:p>
        </p:txBody>
      </p:sp>
    </p:spTree>
    <p:extLst>
      <p:ext uri="{BB962C8B-B14F-4D97-AF65-F5344CB8AC3E}">
        <p14:creationId xmlns:p14="http://schemas.microsoft.com/office/powerpoint/2010/main" val="220088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9BEEB3-F17C-4281-9274-1226130C9048}" type="slidenum">
              <a:rPr lang="en-IN" smtClean="0"/>
              <a:t>1</a:t>
            </a:fld>
            <a:endParaRPr lang="en-IN"/>
          </a:p>
        </p:txBody>
      </p:sp>
    </p:spTree>
    <p:extLst>
      <p:ext uri="{BB962C8B-B14F-4D97-AF65-F5344CB8AC3E}">
        <p14:creationId xmlns:p14="http://schemas.microsoft.com/office/powerpoint/2010/main" val="11614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20690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304664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536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359293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188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1687859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2746809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157877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12996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592D7-61B9-4A9B-9B92-4A12E069B46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331297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6592D7-61B9-4A9B-9B92-4A12E069B46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171256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6592D7-61B9-4A9B-9B92-4A12E069B46E}"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291540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592D7-61B9-4A9B-9B92-4A12E069B46E}"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61695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592D7-61B9-4A9B-9B92-4A12E069B46E}"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15354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592D7-61B9-4A9B-9B92-4A12E069B46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49955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6592D7-61B9-4A9B-9B92-4A12E069B46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E1081-723F-48CF-84F1-5CCA244B05A5}" type="slidenum">
              <a:rPr lang="en-IN" smtClean="0"/>
              <a:t>‹#›</a:t>
            </a:fld>
            <a:endParaRPr lang="en-IN"/>
          </a:p>
        </p:txBody>
      </p:sp>
    </p:spTree>
    <p:extLst>
      <p:ext uri="{BB962C8B-B14F-4D97-AF65-F5344CB8AC3E}">
        <p14:creationId xmlns:p14="http://schemas.microsoft.com/office/powerpoint/2010/main" val="374731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6592D7-61B9-4A9B-9B92-4A12E069B46E}" type="datetimeFigureOut">
              <a:rPr lang="en-IN" smtClean="0"/>
              <a:t>03-09-2024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4E1081-723F-48CF-84F1-5CCA244B05A5}" type="slidenum">
              <a:rPr lang="en-IN" smtClean="0"/>
              <a:t>‹#›</a:t>
            </a:fld>
            <a:endParaRPr lang="en-IN"/>
          </a:p>
        </p:txBody>
      </p:sp>
    </p:spTree>
    <p:extLst>
      <p:ext uri="{BB962C8B-B14F-4D97-AF65-F5344CB8AC3E}">
        <p14:creationId xmlns:p14="http://schemas.microsoft.com/office/powerpoint/2010/main" val="201153892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9205-835F-9796-1823-1E836BAE99BD}"/>
              </a:ext>
            </a:extLst>
          </p:cNvPr>
          <p:cNvSpPr>
            <a:spLocks noGrp="1"/>
          </p:cNvSpPr>
          <p:nvPr>
            <p:ph type="ctrTitle"/>
          </p:nvPr>
        </p:nvSpPr>
        <p:spPr>
          <a:xfrm>
            <a:off x="1507067" y="127819"/>
            <a:ext cx="7766936" cy="1096899"/>
          </a:xfrm>
        </p:spPr>
        <p:txBody>
          <a:bodyPr/>
          <a:lstStyle/>
          <a:p>
            <a:r>
              <a:rPr lang="en-US" sz="3600" u="sng" dirty="0"/>
              <a:t>Employee Data Analysis using Excel </a:t>
            </a:r>
            <a:endParaRPr lang="en-IN" sz="3600" u="sng" dirty="0"/>
          </a:p>
        </p:txBody>
      </p:sp>
      <p:sp>
        <p:nvSpPr>
          <p:cNvPr id="3" name="Subtitle 2">
            <a:extLst>
              <a:ext uri="{FF2B5EF4-FFF2-40B4-BE49-F238E27FC236}">
                <a16:creationId xmlns:a16="http://schemas.microsoft.com/office/drawing/2014/main" id="{4C3A9A3C-68B8-AA70-7DCD-389310B83312}"/>
              </a:ext>
            </a:extLst>
          </p:cNvPr>
          <p:cNvSpPr>
            <a:spLocks noGrp="1"/>
          </p:cNvSpPr>
          <p:nvPr>
            <p:ph type="subTitle" idx="1"/>
          </p:nvPr>
        </p:nvSpPr>
        <p:spPr>
          <a:xfrm>
            <a:off x="973394" y="3429000"/>
            <a:ext cx="7846141" cy="2716160"/>
          </a:xfrm>
        </p:spPr>
        <p:txBody>
          <a:bodyPr>
            <a:normAutofit/>
          </a:bodyPr>
          <a:lstStyle/>
          <a:p>
            <a:pPr algn="l"/>
            <a:r>
              <a:rPr lang="en-US" dirty="0"/>
              <a:t>STUDENT NAME: YOGASRI.V</a:t>
            </a:r>
          </a:p>
          <a:p>
            <a:pPr algn="l"/>
            <a:r>
              <a:rPr lang="en-US" dirty="0"/>
              <a:t>REGISTER NO: 312216412</a:t>
            </a:r>
          </a:p>
          <a:p>
            <a:pPr algn="l"/>
            <a:r>
              <a:rPr lang="en-US" dirty="0"/>
              <a:t>DEPARTMENT: BCOM COMPUTER APPLICATION</a:t>
            </a:r>
          </a:p>
          <a:p>
            <a:pPr algn="l"/>
            <a:r>
              <a:rPr lang="en-US" dirty="0"/>
              <a:t>COLLAGE: SHRI SHANKARLAL SUNDARBAI SHASUN JAIN COLLEGE FOR WOMEN</a:t>
            </a:r>
          </a:p>
          <a:p>
            <a:endParaRPr lang="en-IN" dirty="0"/>
          </a:p>
        </p:txBody>
      </p:sp>
      <mc:AlternateContent xmlns:mc="http://schemas.openxmlformats.org/markup-compatibility/2006">
        <mc:Choice xmlns:am3d="http://schemas.microsoft.com/office/drawing/2017/model3d" Requires="am3d">
          <p:graphicFrame>
            <p:nvGraphicFramePr>
              <p:cNvPr id="18" name="3D Model 17" descr="Compounding Growth Histogram">
                <a:extLst>
                  <a:ext uri="{FF2B5EF4-FFF2-40B4-BE49-F238E27FC236}">
                    <a16:creationId xmlns:a16="http://schemas.microsoft.com/office/drawing/2014/main" id="{A687AE09-9C93-C3CB-9F75-54A106C5FA00}"/>
                  </a:ext>
                </a:extLst>
              </p:cNvPr>
              <p:cNvGraphicFramePr/>
              <p:nvPr>
                <p:extLst>
                  <p:ext uri="{D42A27DB-BD31-4B8C-83A1-F6EECF244321}">
                    <p14:modId xmlns:p14="http://schemas.microsoft.com/office/powerpoint/2010/main" val="180996189"/>
                  </p:ext>
                </p:extLst>
              </p:nvPr>
            </p:nvGraphicFramePr>
            <p:xfrm>
              <a:off x="7334865" y="2345595"/>
              <a:ext cx="2202426" cy="1951101"/>
            </p:xfrm>
            <a:graphic>
              <a:graphicData uri="http://schemas.microsoft.com/office/drawing/2017/model3d">
                <am3d:model3d r:embed="rId3">
                  <am3d:spPr>
                    <a:xfrm>
                      <a:off x="0" y="0"/>
                      <a:ext cx="2202426" cy="19511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3d:spPr>
                  <am3d:camera>
                    <am3d:pos x="0" y="0" z="62434916"/>
                    <am3d:up dx="0" dy="36000000" dz="0"/>
                    <am3d:lookAt x="0" y="0" z="0"/>
                    <am3d:perspective fov="2700000"/>
                  </am3d:camera>
                  <am3d:trans>
                    <am3d:meterPerModelUnit n="4347826" d="1000000"/>
                    <am3d:preTrans dx="0" dy="-297931" dz="0"/>
                    <am3d:scale>
                      <am3d:sx n="1000000" d="1000000"/>
                      <am3d:sy n="1000000" d="1000000"/>
                      <am3d:sz n="1000000" d="1000000"/>
                    </am3d:scale>
                    <am3d:rot/>
                    <am3d:postTrans dx="0" dy="0" dz="0"/>
                  </am3d:trans>
                  <am3d:raster rName="Office3DRenderer" rVer="16.0.8326">
                    <am3d:blip r:embed="rId4"/>
                  </am3d:raster>
                  <am3d:objViewport viewportSz="309491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8" name="3D Model 17" descr="Compounding Growth Histogram">
                <a:extLst>
                  <a:ext uri="{FF2B5EF4-FFF2-40B4-BE49-F238E27FC236}">
                    <a16:creationId xmlns:a16="http://schemas.microsoft.com/office/drawing/2014/main" id="{A687AE09-9C93-C3CB-9F75-54A106C5FA00}"/>
                  </a:ext>
                </a:extLst>
              </p:cNvPr>
              <p:cNvPicPr>
                <a:picLocks noGrp="1" noRot="1" noChangeAspect="1" noMove="1" noResize="1" noEditPoints="1" noAdjustHandles="1" noChangeArrowheads="1" noChangeShapeType="1" noCrop="1"/>
              </p:cNvPicPr>
              <p:nvPr/>
            </p:nvPicPr>
            <p:blipFill>
              <a:blip r:embed="rId4"/>
              <a:stretch>
                <a:fillRect/>
              </a:stretch>
            </p:blipFill>
            <p:spPr>
              <a:xfrm>
                <a:off x="7334865" y="2345595"/>
                <a:ext cx="2202426" cy="19511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mc:Fallback>
      </mc:AlternateContent>
    </p:spTree>
    <p:extLst>
      <p:ext uri="{BB962C8B-B14F-4D97-AF65-F5344CB8AC3E}">
        <p14:creationId xmlns:p14="http://schemas.microsoft.com/office/powerpoint/2010/main" val="64670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4DB3-CF5D-28BE-20B2-452E3D0A79FA}"/>
              </a:ext>
            </a:extLst>
          </p:cNvPr>
          <p:cNvSpPr>
            <a:spLocks noGrp="1"/>
          </p:cNvSpPr>
          <p:nvPr>
            <p:ph type="title"/>
          </p:nvPr>
        </p:nvSpPr>
        <p:spPr>
          <a:xfrm>
            <a:off x="795321" y="420466"/>
            <a:ext cx="8596668" cy="1320800"/>
          </a:xfrm>
        </p:spPr>
        <p:txBody>
          <a:bodyPr>
            <a:normAutofit/>
          </a:bodyPr>
          <a:lstStyle/>
          <a:p>
            <a:r>
              <a:rPr lang="en-US" sz="2800" u="sng" dirty="0"/>
              <a:t>MODELING</a:t>
            </a:r>
            <a:r>
              <a:rPr lang="en-US" sz="2800" dirty="0"/>
              <a:t> </a:t>
            </a:r>
            <a:endParaRPr lang="en-IN" sz="2800" dirty="0"/>
          </a:p>
        </p:txBody>
      </p:sp>
      <p:sp>
        <p:nvSpPr>
          <p:cNvPr id="3" name="Content Placeholder 2">
            <a:extLst>
              <a:ext uri="{FF2B5EF4-FFF2-40B4-BE49-F238E27FC236}">
                <a16:creationId xmlns:a16="http://schemas.microsoft.com/office/drawing/2014/main" id="{A88E3D15-2374-76D8-A333-783B7A47DDAB}"/>
              </a:ext>
            </a:extLst>
          </p:cNvPr>
          <p:cNvSpPr>
            <a:spLocks noGrp="1"/>
          </p:cNvSpPr>
          <p:nvPr>
            <p:ph idx="1"/>
          </p:nvPr>
        </p:nvSpPr>
        <p:spPr>
          <a:xfrm>
            <a:off x="795321" y="1128202"/>
            <a:ext cx="8596668" cy="3880773"/>
          </a:xfrm>
        </p:spPr>
        <p:txBody>
          <a:bodyPr/>
          <a:lstStyle/>
          <a:p>
            <a:r>
              <a:rPr lang="en-US" dirty="0"/>
              <a:t>The modeling process involves using various Excel functions and tools to analyze the dataset and extract meaningful insights.</a:t>
            </a:r>
          </a:p>
          <a:p>
            <a:endParaRPr lang="en-IN" dirty="0"/>
          </a:p>
        </p:txBody>
      </p:sp>
      <p:graphicFrame>
        <p:nvGraphicFramePr>
          <p:cNvPr id="5" name="Diagram 4">
            <a:extLst>
              <a:ext uri="{FF2B5EF4-FFF2-40B4-BE49-F238E27FC236}">
                <a16:creationId xmlns:a16="http://schemas.microsoft.com/office/drawing/2014/main" id="{ED9D4BA7-DD4D-4640-52FE-510EDBD35B7B}"/>
              </a:ext>
            </a:extLst>
          </p:cNvPr>
          <p:cNvGraphicFramePr/>
          <p:nvPr>
            <p:extLst>
              <p:ext uri="{D42A27DB-BD31-4B8C-83A1-F6EECF244321}">
                <p14:modId xmlns:p14="http://schemas.microsoft.com/office/powerpoint/2010/main" val="999691459"/>
              </p:ext>
            </p:extLst>
          </p:nvPr>
        </p:nvGraphicFramePr>
        <p:xfrm>
          <a:off x="795321" y="1741266"/>
          <a:ext cx="9245600" cy="33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96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5E48-512B-3ABF-EE61-F2C4635E243D}"/>
              </a:ext>
            </a:extLst>
          </p:cNvPr>
          <p:cNvSpPr>
            <a:spLocks noGrp="1"/>
          </p:cNvSpPr>
          <p:nvPr>
            <p:ph type="title"/>
          </p:nvPr>
        </p:nvSpPr>
        <p:spPr/>
        <p:txBody>
          <a:bodyPr>
            <a:normAutofit/>
          </a:bodyPr>
          <a:lstStyle/>
          <a:p>
            <a:r>
              <a:rPr lang="en-US" sz="2800" u="sng" dirty="0"/>
              <a:t>RESULTS</a:t>
            </a:r>
            <a:endParaRPr lang="en-IN" sz="2800" u="sng" dirty="0"/>
          </a:p>
        </p:txBody>
      </p:sp>
      <p:graphicFrame>
        <p:nvGraphicFramePr>
          <p:cNvPr id="4" name="Content Placeholder 3">
            <a:extLst>
              <a:ext uri="{FF2B5EF4-FFF2-40B4-BE49-F238E27FC236}">
                <a16:creationId xmlns:a16="http://schemas.microsoft.com/office/drawing/2014/main" id="{A05A8014-38A6-8B54-0E8D-406EAD2B319B}"/>
              </a:ext>
            </a:extLst>
          </p:cNvPr>
          <p:cNvGraphicFramePr>
            <a:graphicFrameLocks noGrp="1"/>
          </p:cNvGraphicFramePr>
          <p:nvPr>
            <p:ph idx="1"/>
            <p:extLst>
              <p:ext uri="{D42A27DB-BD31-4B8C-83A1-F6EECF244321}">
                <p14:modId xmlns:p14="http://schemas.microsoft.com/office/powerpoint/2010/main" val="1222615932"/>
              </p:ext>
            </p:extLst>
          </p:nvPr>
        </p:nvGraphicFramePr>
        <p:xfrm>
          <a:off x="510715" y="1189703"/>
          <a:ext cx="8596312" cy="4675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241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5D70-F39B-EC22-0DE9-A8307FB803CD}"/>
              </a:ext>
            </a:extLst>
          </p:cNvPr>
          <p:cNvSpPr>
            <a:spLocks noGrp="1"/>
          </p:cNvSpPr>
          <p:nvPr>
            <p:ph type="title"/>
          </p:nvPr>
        </p:nvSpPr>
        <p:spPr/>
        <p:txBody>
          <a:bodyPr>
            <a:normAutofit fontScale="90000"/>
          </a:bodyPr>
          <a:lstStyle/>
          <a:p>
            <a:r>
              <a:rPr lang="en-US" sz="2800" u="sng" dirty="0"/>
              <a:t>CONCLUSION </a:t>
            </a:r>
            <a:br>
              <a:rPr lang="en-US" sz="2800" u="sng" dirty="0"/>
            </a:br>
            <a:br>
              <a:rPr lang="en-US" sz="2800" u="sng" dirty="0"/>
            </a:br>
            <a:r>
              <a:rPr lang="en-US" sz="2200" dirty="0">
                <a:solidFill>
                  <a:schemeClr val="tx2">
                    <a:lumMod val="75000"/>
                  </a:schemeClr>
                </a:solidFill>
              </a:rPr>
              <a:t>By leveraging Excel's powerful analytics capabilities, we can unlock valuable insights into employee performance, enabling organizations to make data-driven decisions that optimize performance, drive success, and create a thriving work environment.</a:t>
            </a:r>
            <a:br>
              <a:rPr lang="en-US" sz="2200" dirty="0">
                <a:solidFill>
                  <a:schemeClr val="tx2">
                    <a:lumMod val="75000"/>
                  </a:schemeClr>
                </a:solidFill>
              </a:rPr>
            </a:br>
            <a:endParaRPr lang="en-IN" sz="2200" u="sng" dirty="0">
              <a:solidFill>
                <a:schemeClr val="tx2">
                  <a:lumMod val="75000"/>
                </a:schemeClr>
              </a:solidFill>
            </a:endParaRPr>
          </a:p>
        </p:txBody>
      </p:sp>
      <p:sp>
        <p:nvSpPr>
          <p:cNvPr id="3" name="Content Placeholder 2">
            <a:extLst>
              <a:ext uri="{FF2B5EF4-FFF2-40B4-BE49-F238E27FC236}">
                <a16:creationId xmlns:a16="http://schemas.microsoft.com/office/drawing/2014/main" id="{B6A63F75-0C32-8106-460D-0F74615B9777}"/>
              </a:ext>
            </a:extLst>
          </p:cNvPr>
          <p:cNvSpPr>
            <a:spLocks noGrp="1"/>
          </p:cNvSpPr>
          <p:nvPr>
            <p:ph idx="1"/>
          </p:nvPr>
        </p:nvSpPr>
        <p:spPr/>
        <p:txBody>
          <a:bodyPr/>
          <a:lstStyle/>
          <a:p>
            <a:pPr marL="0" indent="0">
              <a:buNone/>
            </a:pPr>
            <a:endParaRPr lang="en-US" dirty="0"/>
          </a:p>
          <a:p>
            <a:endParaRPr lang="en-IN" dirty="0"/>
          </a:p>
        </p:txBody>
      </p:sp>
      <p:graphicFrame>
        <p:nvGraphicFramePr>
          <p:cNvPr id="4" name="Table 3">
            <a:extLst>
              <a:ext uri="{FF2B5EF4-FFF2-40B4-BE49-F238E27FC236}">
                <a16:creationId xmlns:a16="http://schemas.microsoft.com/office/drawing/2014/main" id="{6B250781-645B-3781-7E80-03B25D05AC99}"/>
              </a:ext>
            </a:extLst>
          </p:cNvPr>
          <p:cNvGraphicFramePr>
            <a:graphicFrameLocks noGrp="1"/>
          </p:cNvGraphicFramePr>
          <p:nvPr>
            <p:extLst>
              <p:ext uri="{D42A27DB-BD31-4B8C-83A1-F6EECF244321}">
                <p14:modId xmlns:p14="http://schemas.microsoft.com/office/powerpoint/2010/main" val="1048317613"/>
              </p:ext>
            </p:extLst>
          </p:nvPr>
        </p:nvGraphicFramePr>
        <p:xfrm>
          <a:off x="373626" y="3077182"/>
          <a:ext cx="3696929" cy="2964180"/>
        </p:xfrm>
        <a:graphic>
          <a:graphicData uri="http://schemas.openxmlformats.org/drawingml/2006/table">
            <a:tbl>
              <a:tblPr>
                <a:tableStyleId>{5C22544A-7EE6-4342-B048-85BDC9FD1C3A}</a:tableStyleId>
              </a:tblPr>
              <a:tblGrid>
                <a:gridCol w="841432">
                  <a:extLst>
                    <a:ext uri="{9D8B030D-6E8A-4147-A177-3AD203B41FA5}">
                      <a16:colId xmlns:a16="http://schemas.microsoft.com/office/drawing/2014/main" val="1450520303"/>
                    </a:ext>
                  </a:extLst>
                </a:gridCol>
                <a:gridCol w="751918">
                  <a:extLst>
                    <a:ext uri="{9D8B030D-6E8A-4147-A177-3AD203B41FA5}">
                      <a16:colId xmlns:a16="http://schemas.microsoft.com/office/drawing/2014/main" val="1597012752"/>
                    </a:ext>
                  </a:extLst>
                </a:gridCol>
                <a:gridCol w="510230">
                  <a:extLst>
                    <a:ext uri="{9D8B030D-6E8A-4147-A177-3AD203B41FA5}">
                      <a16:colId xmlns:a16="http://schemas.microsoft.com/office/drawing/2014/main" val="2872209487"/>
                    </a:ext>
                  </a:extLst>
                </a:gridCol>
                <a:gridCol w="895140">
                  <a:extLst>
                    <a:ext uri="{9D8B030D-6E8A-4147-A177-3AD203B41FA5}">
                      <a16:colId xmlns:a16="http://schemas.microsoft.com/office/drawing/2014/main" val="1224023726"/>
                    </a:ext>
                  </a:extLst>
                </a:gridCol>
                <a:gridCol w="179028">
                  <a:extLst>
                    <a:ext uri="{9D8B030D-6E8A-4147-A177-3AD203B41FA5}">
                      <a16:colId xmlns:a16="http://schemas.microsoft.com/office/drawing/2014/main" val="1823068520"/>
                    </a:ext>
                  </a:extLst>
                </a:gridCol>
                <a:gridCol w="519181">
                  <a:extLst>
                    <a:ext uri="{9D8B030D-6E8A-4147-A177-3AD203B41FA5}">
                      <a16:colId xmlns:a16="http://schemas.microsoft.com/office/drawing/2014/main" val="1377452499"/>
                    </a:ext>
                  </a:extLst>
                </a:gridCol>
              </a:tblGrid>
              <a:tr h="136034">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0740169"/>
                  </a:ext>
                </a:extLst>
              </a:tr>
              <a:tr h="136034">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5075852"/>
                  </a:ext>
                </a:extLst>
              </a:tr>
              <a:tr h="266153">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0283513"/>
                  </a:ext>
                </a:extLst>
              </a:tr>
              <a:tr h="266153">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4771597"/>
                  </a:ext>
                </a:extLst>
              </a:tr>
              <a:tr h="136034">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1049601"/>
                  </a:ext>
                </a:extLst>
              </a:tr>
              <a:tr h="136034">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7729731"/>
                  </a:ext>
                </a:extLst>
              </a:tr>
              <a:tr h="136034">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912375"/>
                  </a:ext>
                </a:extLst>
              </a:tr>
              <a:tr h="136034">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4256231"/>
                  </a:ext>
                </a:extLst>
              </a:tr>
              <a:tr h="136034">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7761283"/>
                  </a:ext>
                </a:extLst>
              </a:tr>
              <a:tr h="136034">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5815383"/>
                  </a:ext>
                </a:extLst>
              </a:tr>
              <a:tr h="136034">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1616960"/>
                  </a:ext>
                </a:extLst>
              </a:tr>
              <a:tr h="136034">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9784876"/>
                  </a:ext>
                </a:extLst>
              </a:tr>
              <a:tr h="136034">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737410"/>
                  </a:ext>
                </a:extLst>
              </a:tr>
              <a:tr h="136034">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5895865"/>
                  </a:ext>
                </a:extLst>
              </a:tr>
              <a:tr h="136034">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1038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1576328"/>
                  </a:ext>
                </a:extLst>
              </a:tr>
            </a:tbl>
          </a:graphicData>
        </a:graphic>
      </p:graphicFrame>
      <p:graphicFrame>
        <p:nvGraphicFramePr>
          <p:cNvPr id="5" name="Chart 4">
            <a:extLst>
              <a:ext uri="{FF2B5EF4-FFF2-40B4-BE49-F238E27FC236}">
                <a16:creationId xmlns:a16="http://schemas.microsoft.com/office/drawing/2014/main" id="{A05A8014-38A6-8B54-0E8D-406EAD2B319B}"/>
              </a:ext>
            </a:extLst>
          </p:cNvPr>
          <p:cNvGraphicFramePr>
            <a:graphicFrameLocks/>
          </p:cNvGraphicFramePr>
          <p:nvPr>
            <p:extLst>
              <p:ext uri="{D42A27DB-BD31-4B8C-83A1-F6EECF244321}">
                <p14:modId xmlns:p14="http://schemas.microsoft.com/office/powerpoint/2010/main" val="3628706863"/>
              </p:ext>
            </p:extLst>
          </p:nvPr>
        </p:nvGraphicFramePr>
        <p:xfrm>
          <a:off x="4622798" y="3077182"/>
          <a:ext cx="4098960" cy="29641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501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8B53-F898-1BB2-8202-A5F59A5D2EF6}"/>
              </a:ext>
            </a:extLst>
          </p:cNvPr>
          <p:cNvSpPr>
            <a:spLocks noGrp="1"/>
          </p:cNvSpPr>
          <p:nvPr>
            <p:ph type="title"/>
          </p:nvPr>
        </p:nvSpPr>
        <p:spPr>
          <a:xfrm>
            <a:off x="703005" y="434871"/>
            <a:ext cx="7841227" cy="774498"/>
          </a:xfrm>
        </p:spPr>
        <p:txBody>
          <a:bodyPr>
            <a:normAutofit/>
          </a:bodyPr>
          <a:lstStyle/>
          <a:p>
            <a:r>
              <a:rPr lang="en-US" sz="2400" dirty="0"/>
              <a:t>                                 </a:t>
            </a:r>
            <a:r>
              <a:rPr lang="en-US" sz="2400" u="sng" dirty="0"/>
              <a:t>PROJECT TITLE </a:t>
            </a:r>
            <a:endParaRPr lang="en-IN" sz="2400" u="sng" dirty="0"/>
          </a:p>
        </p:txBody>
      </p:sp>
      <p:sp>
        <p:nvSpPr>
          <p:cNvPr id="5" name="Text Placeholder 4">
            <a:extLst>
              <a:ext uri="{FF2B5EF4-FFF2-40B4-BE49-F238E27FC236}">
                <a16:creationId xmlns:a16="http://schemas.microsoft.com/office/drawing/2014/main" id="{BB3D9364-13F7-9881-AEC6-CAF371D4F905}"/>
              </a:ext>
            </a:extLst>
          </p:cNvPr>
          <p:cNvSpPr>
            <a:spLocks noGrp="1"/>
          </p:cNvSpPr>
          <p:nvPr>
            <p:ph type="body" idx="1"/>
          </p:nvPr>
        </p:nvSpPr>
        <p:spPr>
          <a:xfrm>
            <a:off x="757081" y="2770199"/>
            <a:ext cx="8596668" cy="860400"/>
          </a:xfrm>
        </p:spPr>
        <p:txBody>
          <a:bodyPr/>
          <a:lstStyle/>
          <a:p>
            <a:r>
              <a:rPr lang="en-US" dirty="0"/>
              <a:t>              </a:t>
            </a:r>
            <a:r>
              <a:rPr lang="en-US" sz="2400" dirty="0">
                <a:solidFill>
                  <a:schemeClr val="accent1">
                    <a:lumMod val="50000"/>
                  </a:schemeClr>
                </a:solidFill>
              </a:rPr>
              <a:t>EMPLOYEES PERFORMANCE ANALYSIS USING EXCEL</a:t>
            </a:r>
            <a:endParaRPr lang="en-IN" sz="2400" dirty="0">
              <a:solidFill>
                <a:schemeClr val="accent1">
                  <a:lumMod val="50000"/>
                </a:schemeClr>
              </a:solidFill>
            </a:endParaRPr>
          </a:p>
        </p:txBody>
      </p:sp>
      <p:pic>
        <p:nvPicPr>
          <p:cNvPr id="4" name="Graphic 3" descr="Bar graph with upward trend with solid fill">
            <a:extLst>
              <a:ext uri="{FF2B5EF4-FFF2-40B4-BE49-F238E27FC236}">
                <a16:creationId xmlns:a16="http://schemas.microsoft.com/office/drawing/2014/main" id="{C3B07033-A540-D36A-A00F-260C93F64B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15084" y="572730"/>
            <a:ext cx="1351936" cy="1351936"/>
          </a:xfrm>
          <a:prstGeom prst="rect">
            <a:avLst/>
          </a:prstGeom>
        </p:spPr>
      </p:pic>
      <p:pic>
        <p:nvPicPr>
          <p:cNvPr id="6" name="Graphic 5" descr="Statistics with solid fill">
            <a:extLst>
              <a:ext uri="{FF2B5EF4-FFF2-40B4-BE49-F238E27FC236}">
                <a16:creationId xmlns:a16="http://schemas.microsoft.com/office/drawing/2014/main" id="{3530FC55-595A-3C88-ED8B-3EA9D8EF1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005" y="5206181"/>
            <a:ext cx="1558413" cy="1558413"/>
          </a:xfrm>
          <a:prstGeom prst="rect">
            <a:avLst/>
          </a:prstGeom>
        </p:spPr>
      </p:pic>
      <p:pic>
        <p:nvPicPr>
          <p:cNvPr id="8" name="Graphic 7" descr="List with solid fill">
            <a:extLst>
              <a:ext uri="{FF2B5EF4-FFF2-40B4-BE49-F238E27FC236}">
                <a16:creationId xmlns:a16="http://schemas.microsoft.com/office/drawing/2014/main" id="{4B497095-AC56-AE99-0B41-B978F74771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33851" y="4476132"/>
            <a:ext cx="1359309" cy="1359309"/>
          </a:xfrm>
          <a:prstGeom prst="rect">
            <a:avLst/>
          </a:prstGeom>
        </p:spPr>
      </p:pic>
      <p:sp>
        <p:nvSpPr>
          <p:cNvPr id="9" name="Arrow: Chevron 8">
            <a:extLst>
              <a:ext uri="{FF2B5EF4-FFF2-40B4-BE49-F238E27FC236}">
                <a16:creationId xmlns:a16="http://schemas.microsoft.com/office/drawing/2014/main" id="{4E21800D-E971-E796-57C2-99D6B3452606}"/>
              </a:ext>
            </a:extLst>
          </p:cNvPr>
          <p:cNvSpPr/>
          <p:nvPr/>
        </p:nvSpPr>
        <p:spPr>
          <a:xfrm>
            <a:off x="1995947" y="3189094"/>
            <a:ext cx="6794091" cy="59632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8043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ADC8-FB09-58A5-D575-FA68EDF14650}"/>
              </a:ext>
            </a:extLst>
          </p:cNvPr>
          <p:cNvSpPr>
            <a:spLocks noGrp="1"/>
          </p:cNvSpPr>
          <p:nvPr>
            <p:ph type="title"/>
          </p:nvPr>
        </p:nvSpPr>
        <p:spPr>
          <a:xfrm>
            <a:off x="678425" y="894736"/>
            <a:ext cx="8596668" cy="1320800"/>
          </a:xfrm>
        </p:spPr>
        <p:txBody>
          <a:bodyPr>
            <a:normAutofit/>
          </a:bodyPr>
          <a:lstStyle/>
          <a:p>
            <a:r>
              <a:rPr lang="en-US" sz="2800" u="sng" dirty="0"/>
              <a:t>AGENDA </a:t>
            </a:r>
            <a:endParaRPr lang="en-IN" sz="2800" u="sng" dirty="0"/>
          </a:p>
        </p:txBody>
      </p:sp>
      <p:sp>
        <p:nvSpPr>
          <p:cNvPr id="3" name="Content Placeholder 2">
            <a:extLst>
              <a:ext uri="{FF2B5EF4-FFF2-40B4-BE49-F238E27FC236}">
                <a16:creationId xmlns:a16="http://schemas.microsoft.com/office/drawing/2014/main" id="{808763A8-49DD-B352-17DF-B1167A11047F}"/>
              </a:ext>
            </a:extLst>
          </p:cNvPr>
          <p:cNvSpPr>
            <a:spLocks noGrp="1"/>
          </p:cNvSpPr>
          <p:nvPr>
            <p:ph idx="1"/>
          </p:nvPr>
        </p:nvSpPr>
        <p:spPr>
          <a:xfrm>
            <a:off x="677334" y="1671485"/>
            <a:ext cx="7896395" cy="3342967"/>
          </a:xfrm>
        </p:spPr>
        <p:txBody>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DESCRIPTION</a:t>
            </a:r>
          </a:p>
          <a:p>
            <a:r>
              <a:rPr lang="en-US" dirty="0"/>
              <a:t>MODELING APPROACH</a:t>
            </a:r>
          </a:p>
          <a:p>
            <a:r>
              <a:rPr lang="en-US" dirty="0"/>
              <a:t>RESULTS AND DISCUSSION</a:t>
            </a:r>
          </a:p>
          <a:p>
            <a:r>
              <a:rPr lang="en-US" dirty="0"/>
              <a:t>CONCLUTION</a:t>
            </a:r>
          </a:p>
          <a:p>
            <a:endParaRPr lang="en-US" dirty="0"/>
          </a:p>
          <a:p>
            <a:endParaRPr lang="en-IN" dirty="0"/>
          </a:p>
        </p:txBody>
      </p:sp>
    </p:spTree>
    <p:extLst>
      <p:ext uri="{BB962C8B-B14F-4D97-AF65-F5344CB8AC3E}">
        <p14:creationId xmlns:p14="http://schemas.microsoft.com/office/powerpoint/2010/main" val="201479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218C-F98E-0269-DF7A-F1FB10A7494B}"/>
              </a:ext>
            </a:extLst>
          </p:cNvPr>
          <p:cNvSpPr>
            <a:spLocks noGrp="1"/>
          </p:cNvSpPr>
          <p:nvPr>
            <p:ph type="title"/>
          </p:nvPr>
        </p:nvSpPr>
        <p:spPr>
          <a:xfrm>
            <a:off x="677334" y="648929"/>
            <a:ext cx="8596668" cy="1320800"/>
          </a:xfrm>
        </p:spPr>
        <p:txBody>
          <a:bodyPr>
            <a:normAutofit/>
          </a:bodyPr>
          <a:lstStyle/>
          <a:p>
            <a:r>
              <a:rPr lang="en-US" sz="2800" u="sng" dirty="0"/>
              <a:t>PROBLEM STATEMENT </a:t>
            </a:r>
            <a:endParaRPr lang="en-IN" sz="2800" u="sng" dirty="0"/>
          </a:p>
        </p:txBody>
      </p:sp>
      <p:sp>
        <p:nvSpPr>
          <p:cNvPr id="3" name="Content Placeholder 2">
            <a:extLst>
              <a:ext uri="{FF2B5EF4-FFF2-40B4-BE49-F238E27FC236}">
                <a16:creationId xmlns:a16="http://schemas.microsoft.com/office/drawing/2014/main" id="{7BF9920B-E44A-0910-0B5F-54CD35FCC353}"/>
              </a:ext>
            </a:extLst>
          </p:cNvPr>
          <p:cNvSpPr>
            <a:spLocks noGrp="1"/>
          </p:cNvSpPr>
          <p:nvPr>
            <p:ph idx="1"/>
          </p:nvPr>
        </p:nvSpPr>
        <p:spPr>
          <a:xfrm>
            <a:off x="677334" y="1488613"/>
            <a:ext cx="8596668" cy="3880773"/>
          </a:xfrm>
        </p:spPr>
        <p:txBody>
          <a:bodyPr>
            <a:normAutofit fontScale="85000" lnSpcReduction="20000"/>
          </a:bodyPr>
          <a:lstStyle/>
          <a:p>
            <a:pPr marL="0" indent="0">
              <a:buNone/>
            </a:pPr>
            <a:r>
              <a:rPr lang="en-US" dirty="0"/>
              <a:t>Many organizations struggle to effectively track and analyze employee performance data. This can lead to difficulties in identifying areas for improvement, making informed decisions, and fostering employee growth.</a:t>
            </a:r>
          </a:p>
          <a:p>
            <a:r>
              <a:rPr lang="en-US" b="1" u="sng" dirty="0"/>
              <a:t>Lack of Data Integration</a:t>
            </a:r>
          </a:p>
          <a:p>
            <a:r>
              <a:rPr lang="en-US" dirty="0"/>
              <a:t>Data from various sources, like performance reviews, attendance records, and training logs, are often scattered and siloed.</a:t>
            </a:r>
          </a:p>
          <a:p>
            <a:r>
              <a:rPr lang="en-US" b="1" u="sng" dirty="0"/>
              <a:t>Manual Analysis</a:t>
            </a:r>
          </a:p>
          <a:p>
            <a:r>
              <a:rPr lang="en-US" dirty="0"/>
              <a:t>Traditional methods of analyzing performance data rely on manual calculations and spreadsheets, which are time-consuming and prone to error</a:t>
            </a:r>
          </a:p>
          <a:p>
            <a:r>
              <a:rPr lang="en-US" b="1" u="sng" dirty="0"/>
              <a:t>Limited Insights</a:t>
            </a:r>
          </a:p>
          <a:p>
            <a:r>
              <a:rPr lang="en-US" dirty="0"/>
              <a:t>Without robust analysis, organizations may miss crucial patterns and trends in employee performance, hindering effective decision-making.</a:t>
            </a:r>
          </a:p>
          <a:p>
            <a:r>
              <a:rPr lang="en-US" b="1" u="sng" dirty="0"/>
              <a:t>Ineffective Feedback</a:t>
            </a:r>
          </a:p>
          <a:p>
            <a:r>
              <a:rPr lang="en-US" dirty="0"/>
              <a:t>Lack of data-driven insights can lead to subjective and inconsistent feedback, impacting employee motivation and development.</a:t>
            </a:r>
          </a:p>
          <a:p>
            <a:endParaRPr lang="en-US" dirty="0"/>
          </a:p>
          <a:p>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214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4DC8-350C-8D8F-B6EF-FDF5C1E19206}"/>
              </a:ext>
            </a:extLst>
          </p:cNvPr>
          <p:cNvSpPr>
            <a:spLocks noGrp="1"/>
          </p:cNvSpPr>
          <p:nvPr>
            <p:ph type="title"/>
          </p:nvPr>
        </p:nvSpPr>
        <p:spPr/>
        <p:txBody>
          <a:bodyPr>
            <a:normAutofit/>
          </a:bodyPr>
          <a:lstStyle/>
          <a:p>
            <a:r>
              <a:rPr lang="en-US" sz="2800" u="sng"/>
              <a:t>PROJECT OVERVIEW </a:t>
            </a:r>
            <a:endParaRPr lang="en-IN" sz="2800" u="sng" dirty="0"/>
          </a:p>
        </p:txBody>
      </p:sp>
      <p:sp>
        <p:nvSpPr>
          <p:cNvPr id="3" name="Content Placeholder 2">
            <a:extLst>
              <a:ext uri="{FF2B5EF4-FFF2-40B4-BE49-F238E27FC236}">
                <a16:creationId xmlns:a16="http://schemas.microsoft.com/office/drawing/2014/main" id="{08A96292-4484-CAAF-807F-0C4FFA58D71A}"/>
              </a:ext>
            </a:extLst>
          </p:cNvPr>
          <p:cNvSpPr>
            <a:spLocks noGrp="1"/>
          </p:cNvSpPr>
          <p:nvPr>
            <p:ph idx="1"/>
          </p:nvPr>
        </p:nvSpPr>
        <p:spPr>
          <a:xfrm>
            <a:off x="745068" y="1355917"/>
            <a:ext cx="8596668" cy="3880773"/>
          </a:xfrm>
        </p:spPr>
        <p:txBody>
          <a:bodyPr/>
          <a:lstStyle/>
          <a:p>
            <a:r>
              <a:rPr lang="en-US"/>
              <a:t>This project aims to leverage the power of Excel to streamline employee performance analysis and unlock valuable insights. By consolidating data from multiple sources, applying various analytical tools, and visualizing key metrics, we can empower organizations to make data-driven decisions and drive positive outcomes.</a:t>
            </a:r>
          </a:p>
          <a:p>
            <a:pPr marL="0" indent="0">
              <a:buNone/>
            </a:pPr>
            <a:endParaRPr lang="en-US"/>
          </a:p>
          <a:p>
            <a:endParaRPr lang="en-IN" dirty="0"/>
          </a:p>
        </p:txBody>
      </p:sp>
      <p:graphicFrame>
        <p:nvGraphicFramePr>
          <p:cNvPr id="7" name="Diagram 6">
            <a:extLst>
              <a:ext uri="{FF2B5EF4-FFF2-40B4-BE49-F238E27FC236}">
                <a16:creationId xmlns:a16="http://schemas.microsoft.com/office/drawing/2014/main" id="{4DB912FB-05EE-8101-138A-C2F70C9F979D}"/>
              </a:ext>
            </a:extLst>
          </p:cNvPr>
          <p:cNvGraphicFramePr/>
          <p:nvPr>
            <p:extLst>
              <p:ext uri="{D42A27DB-BD31-4B8C-83A1-F6EECF244321}">
                <p14:modId xmlns:p14="http://schemas.microsoft.com/office/powerpoint/2010/main" val="3745655587"/>
              </p:ext>
            </p:extLst>
          </p:nvPr>
        </p:nvGraphicFramePr>
        <p:xfrm>
          <a:off x="867992" y="2337599"/>
          <a:ext cx="9351264" cy="3645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06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CFCB-9DA7-E400-75EE-9E8C5CF0222F}"/>
              </a:ext>
            </a:extLst>
          </p:cNvPr>
          <p:cNvSpPr>
            <a:spLocks noGrp="1"/>
          </p:cNvSpPr>
          <p:nvPr>
            <p:ph type="title"/>
          </p:nvPr>
        </p:nvSpPr>
        <p:spPr>
          <a:xfrm>
            <a:off x="677334" y="491613"/>
            <a:ext cx="8596668" cy="1320800"/>
          </a:xfrm>
        </p:spPr>
        <p:txBody>
          <a:bodyPr>
            <a:normAutofit/>
          </a:bodyPr>
          <a:lstStyle/>
          <a:p>
            <a:r>
              <a:rPr lang="en-US" sz="2800" u="sng" dirty="0"/>
              <a:t>WHO ARE THE END USER’S ?</a:t>
            </a:r>
            <a:endParaRPr lang="en-IN" sz="2800" u="sng" dirty="0"/>
          </a:p>
        </p:txBody>
      </p:sp>
      <p:sp>
        <p:nvSpPr>
          <p:cNvPr id="3" name="Content Placeholder 2">
            <a:extLst>
              <a:ext uri="{FF2B5EF4-FFF2-40B4-BE49-F238E27FC236}">
                <a16:creationId xmlns:a16="http://schemas.microsoft.com/office/drawing/2014/main" id="{F8EBF2FA-089E-67FB-D56E-41A593D8E3B9}"/>
              </a:ext>
            </a:extLst>
          </p:cNvPr>
          <p:cNvSpPr>
            <a:spLocks noGrp="1"/>
          </p:cNvSpPr>
          <p:nvPr>
            <p:ph idx="1"/>
          </p:nvPr>
        </p:nvSpPr>
        <p:spPr>
          <a:xfrm>
            <a:off x="677334" y="1619814"/>
            <a:ext cx="8596668" cy="3880773"/>
          </a:xfrm>
        </p:spPr>
        <p:txBody>
          <a:bodyPr/>
          <a:lstStyle/>
          <a:p>
            <a:pPr marL="0" indent="0">
              <a:buNone/>
            </a:pPr>
            <a:r>
              <a:rPr lang="en-US" dirty="0"/>
              <a:t>This solution is designed to benefit a range of stakeholders within an organization, each with specific needs and perspectives.</a:t>
            </a:r>
          </a:p>
          <a:p>
            <a:pPr marL="0" indent="0" algn="l">
              <a:buNone/>
            </a:pPr>
            <a:endParaRPr lang="en-US" b="0" i="0" dirty="0">
              <a:effectLst/>
              <a:latin typeface="SegoeUIVariable"/>
            </a:endParaRPr>
          </a:p>
          <a:p>
            <a:endParaRPr lang="en-IN" dirty="0"/>
          </a:p>
        </p:txBody>
      </p:sp>
      <p:graphicFrame>
        <p:nvGraphicFramePr>
          <p:cNvPr id="4" name="Table 3">
            <a:extLst>
              <a:ext uri="{FF2B5EF4-FFF2-40B4-BE49-F238E27FC236}">
                <a16:creationId xmlns:a16="http://schemas.microsoft.com/office/drawing/2014/main" id="{8A95CAD1-E686-79FD-D630-C693EA336E31}"/>
              </a:ext>
            </a:extLst>
          </p:cNvPr>
          <p:cNvGraphicFramePr>
            <a:graphicFrameLocks noGrp="1"/>
          </p:cNvGraphicFramePr>
          <p:nvPr>
            <p:extLst>
              <p:ext uri="{D42A27DB-BD31-4B8C-83A1-F6EECF244321}">
                <p14:modId xmlns:p14="http://schemas.microsoft.com/office/powerpoint/2010/main" val="3069320531"/>
              </p:ext>
            </p:extLst>
          </p:nvPr>
        </p:nvGraphicFramePr>
        <p:xfrm>
          <a:off x="773471" y="3058160"/>
          <a:ext cx="8127999" cy="2926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59472"/>
                    </a:ext>
                  </a:extLst>
                </a:gridCol>
                <a:gridCol w="2709333">
                  <a:extLst>
                    <a:ext uri="{9D8B030D-6E8A-4147-A177-3AD203B41FA5}">
                      <a16:colId xmlns:a16="http://schemas.microsoft.com/office/drawing/2014/main" val="2669804624"/>
                    </a:ext>
                  </a:extLst>
                </a:gridCol>
                <a:gridCol w="2709333">
                  <a:extLst>
                    <a:ext uri="{9D8B030D-6E8A-4147-A177-3AD203B41FA5}">
                      <a16:colId xmlns:a16="http://schemas.microsoft.com/office/drawing/2014/main" val="995510298"/>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     HR Professionals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           Managers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          Employees</a:t>
                      </a:r>
                    </a:p>
                    <a:p>
                      <a:endParaRPr lang="en-IN" dirty="0"/>
                    </a:p>
                  </a:txBody>
                  <a:tcPr/>
                </a:tc>
                <a:extLst>
                  <a:ext uri="{0D108BD9-81ED-4DB2-BD59-A6C34878D82A}">
                    <a16:rowId xmlns:a16="http://schemas.microsoft.com/office/drawing/2014/main" val="32171011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Gain insights to streamline talent management, identify high performers, and create targeted development programs.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data-driven feedback to guide employee performance, set realistic goals, and provide effective coaching.</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Benefit from transparent performance feedback, individualized development plans, and opportunities for growth within the organization.</a:t>
                      </a:r>
                    </a:p>
                    <a:p>
                      <a:endParaRPr lang="en-IN" dirty="0"/>
                    </a:p>
                  </a:txBody>
                  <a:tcPr/>
                </a:tc>
                <a:extLst>
                  <a:ext uri="{0D108BD9-81ED-4DB2-BD59-A6C34878D82A}">
                    <a16:rowId xmlns:a16="http://schemas.microsoft.com/office/drawing/2014/main" val="2985934835"/>
                  </a:ext>
                </a:extLst>
              </a:tr>
            </a:tbl>
          </a:graphicData>
        </a:graphic>
      </p:graphicFrame>
    </p:spTree>
    <p:extLst>
      <p:ext uri="{BB962C8B-B14F-4D97-AF65-F5344CB8AC3E}">
        <p14:creationId xmlns:p14="http://schemas.microsoft.com/office/powerpoint/2010/main" val="346555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234B-BED9-129E-2D53-2564E9C7C458}"/>
              </a:ext>
            </a:extLst>
          </p:cNvPr>
          <p:cNvSpPr>
            <a:spLocks noGrp="1"/>
          </p:cNvSpPr>
          <p:nvPr>
            <p:ph type="title"/>
          </p:nvPr>
        </p:nvSpPr>
        <p:spPr/>
        <p:txBody>
          <a:bodyPr>
            <a:normAutofit/>
          </a:bodyPr>
          <a:lstStyle/>
          <a:p>
            <a:r>
              <a:rPr lang="en-US" sz="2800" u="sng" dirty="0"/>
              <a:t>OUR SOLUTION AND ITS VALUE PROPOSITION </a:t>
            </a:r>
            <a:endParaRPr lang="en-IN" sz="2800" u="sng" dirty="0"/>
          </a:p>
        </p:txBody>
      </p:sp>
      <p:sp>
        <p:nvSpPr>
          <p:cNvPr id="3" name="Content Placeholder 2">
            <a:extLst>
              <a:ext uri="{FF2B5EF4-FFF2-40B4-BE49-F238E27FC236}">
                <a16:creationId xmlns:a16="http://schemas.microsoft.com/office/drawing/2014/main" id="{AB868866-C32B-9B38-C86D-0867D34AF88A}"/>
              </a:ext>
            </a:extLst>
          </p:cNvPr>
          <p:cNvSpPr>
            <a:spLocks noGrp="1"/>
          </p:cNvSpPr>
          <p:nvPr>
            <p:ph idx="1"/>
          </p:nvPr>
        </p:nvSpPr>
        <p:spPr>
          <a:xfrm>
            <a:off x="677334" y="1488613"/>
            <a:ext cx="8596668" cy="3880773"/>
          </a:xfrm>
        </p:spPr>
        <p:txBody>
          <a:bodyPr/>
          <a:lstStyle/>
          <a:p>
            <a:pPr marL="0" indent="0">
              <a:buNone/>
            </a:pPr>
            <a:r>
              <a:rPr lang="en-US" dirty="0"/>
              <a:t>Our solution leverages the power of Excel to provide a comprehensive and user-friendly approach to employee performance analysis.</a:t>
            </a:r>
          </a:p>
          <a:p>
            <a:pPr marL="0" indent="0" algn="l">
              <a:buNone/>
            </a:pPr>
            <a:endParaRPr lang="en-US" b="0" i="0" dirty="0">
              <a:effectLst/>
              <a:latin typeface="SegoeUIVariable"/>
            </a:endParaRPr>
          </a:p>
          <a:p>
            <a:endParaRPr lang="en-IN" dirty="0"/>
          </a:p>
        </p:txBody>
      </p:sp>
      <p:graphicFrame>
        <p:nvGraphicFramePr>
          <p:cNvPr id="4" name="Diagram 3">
            <a:extLst>
              <a:ext uri="{FF2B5EF4-FFF2-40B4-BE49-F238E27FC236}">
                <a16:creationId xmlns:a16="http://schemas.microsoft.com/office/drawing/2014/main" id="{EDCAEBF6-3FAD-8F3B-EAF6-AF9904AB832D}"/>
              </a:ext>
            </a:extLst>
          </p:cNvPr>
          <p:cNvGraphicFramePr/>
          <p:nvPr>
            <p:extLst>
              <p:ext uri="{D42A27DB-BD31-4B8C-83A1-F6EECF244321}">
                <p14:modId xmlns:p14="http://schemas.microsoft.com/office/powerpoint/2010/main" val="1577714190"/>
              </p:ext>
            </p:extLst>
          </p:nvPr>
        </p:nvGraphicFramePr>
        <p:xfrm>
          <a:off x="1641986" y="2182761"/>
          <a:ext cx="6971071" cy="4857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78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8B75-D8E4-BE7E-9610-D230A0519627}"/>
              </a:ext>
            </a:extLst>
          </p:cNvPr>
          <p:cNvSpPr>
            <a:spLocks noGrp="1"/>
          </p:cNvSpPr>
          <p:nvPr>
            <p:ph type="title"/>
          </p:nvPr>
        </p:nvSpPr>
        <p:spPr/>
        <p:txBody>
          <a:bodyPr>
            <a:normAutofit/>
          </a:bodyPr>
          <a:lstStyle/>
          <a:p>
            <a:r>
              <a:rPr lang="en-US" sz="2800" u="sng" dirty="0"/>
              <a:t>DATASET DESCRIPTION </a:t>
            </a:r>
            <a:endParaRPr lang="en-IN" sz="2800" u="sng" dirty="0"/>
          </a:p>
        </p:txBody>
      </p:sp>
      <p:sp>
        <p:nvSpPr>
          <p:cNvPr id="3" name="Content Placeholder 2">
            <a:extLst>
              <a:ext uri="{FF2B5EF4-FFF2-40B4-BE49-F238E27FC236}">
                <a16:creationId xmlns:a16="http://schemas.microsoft.com/office/drawing/2014/main" id="{E394983C-25D2-7E9B-D697-197ED60E31D5}"/>
              </a:ext>
            </a:extLst>
          </p:cNvPr>
          <p:cNvSpPr>
            <a:spLocks noGrp="1"/>
          </p:cNvSpPr>
          <p:nvPr>
            <p:ph idx="1"/>
          </p:nvPr>
        </p:nvSpPr>
        <p:spPr>
          <a:xfrm>
            <a:off x="735236" y="1270000"/>
            <a:ext cx="8596668" cy="3880773"/>
          </a:xfrm>
        </p:spPr>
        <p:txBody>
          <a:bodyPr/>
          <a:lstStyle/>
          <a:p>
            <a:pPr marL="0" indent="0">
              <a:buNone/>
            </a:pPr>
            <a:r>
              <a:rPr lang="en-US" dirty="0"/>
              <a:t>The dataset used for analysis includes information related to employee personal details, job functions, employee status, and other relevant factors.</a:t>
            </a:r>
          </a:p>
          <a:p>
            <a:pPr marL="0" indent="0" algn="l">
              <a:buNone/>
            </a:pPr>
            <a:endParaRPr lang="en-US" b="0" i="0" dirty="0">
              <a:effectLst/>
              <a:latin typeface="SegoeUIVariable"/>
            </a:endParaRPr>
          </a:p>
          <a:p>
            <a:endParaRPr lang="en-IN" dirty="0"/>
          </a:p>
        </p:txBody>
      </p:sp>
      <p:pic>
        <p:nvPicPr>
          <p:cNvPr id="5" name="Picture 4">
            <a:extLst>
              <a:ext uri="{FF2B5EF4-FFF2-40B4-BE49-F238E27FC236}">
                <a16:creationId xmlns:a16="http://schemas.microsoft.com/office/drawing/2014/main" id="{1F663340-640E-F488-496F-94DB44A7F43A}"/>
              </a:ext>
            </a:extLst>
          </p:cNvPr>
          <p:cNvPicPr>
            <a:picLocks noChangeAspect="1"/>
          </p:cNvPicPr>
          <p:nvPr/>
        </p:nvPicPr>
        <p:blipFill>
          <a:blip r:embed="rId2"/>
          <a:srcRect t="29703" b="6658"/>
          <a:stretch/>
        </p:blipFill>
        <p:spPr>
          <a:xfrm>
            <a:off x="530942" y="2094271"/>
            <a:ext cx="9509976" cy="4630994"/>
          </a:xfrm>
          <a:prstGeom prst="rect">
            <a:avLst/>
          </a:prstGeom>
        </p:spPr>
      </p:pic>
    </p:spTree>
    <p:extLst>
      <p:ext uri="{BB962C8B-B14F-4D97-AF65-F5344CB8AC3E}">
        <p14:creationId xmlns:p14="http://schemas.microsoft.com/office/powerpoint/2010/main" val="181050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B828-6FB7-51D1-CC20-56EA3DF681D3}"/>
              </a:ext>
            </a:extLst>
          </p:cNvPr>
          <p:cNvSpPr>
            <a:spLocks noGrp="1"/>
          </p:cNvSpPr>
          <p:nvPr>
            <p:ph type="title"/>
          </p:nvPr>
        </p:nvSpPr>
        <p:spPr>
          <a:xfrm>
            <a:off x="795321" y="719666"/>
            <a:ext cx="8596668" cy="1320800"/>
          </a:xfrm>
        </p:spPr>
        <p:txBody>
          <a:bodyPr>
            <a:normAutofit/>
          </a:bodyPr>
          <a:lstStyle/>
          <a:p>
            <a:r>
              <a:rPr lang="en-US" sz="2800" u="sng" dirty="0"/>
              <a:t>THE “WOW” IN OUR SOLUTION</a:t>
            </a:r>
            <a:endParaRPr lang="en-IN" sz="2800" u="sng" dirty="0"/>
          </a:p>
        </p:txBody>
      </p:sp>
      <p:sp>
        <p:nvSpPr>
          <p:cNvPr id="5" name="Content Placeholder 4">
            <a:extLst>
              <a:ext uri="{FF2B5EF4-FFF2-40B4-BE49-F238E27FC236}">
                <a16:creationId xmlns:a16="http://schemas.microsoft.com/office/drawing/2014/main" id="{1B9A8D83-ED55-C27F-FC29-2FC52B22F983}"/>
              </a:ext>
            </a:extLst>
          </p:cNvPr>
          <p:cNvSpPr>
            <a:spLocks noGrp="1"/>
          </p:cNvSpPr>
          <p:nvPr>
            <p:ph idx="1"/>
          </p:nvPr>
        </p:nvSpPr>
        <p:spPr>
          <a:xfrm>
            <a:off x="795321" y="1364176"/>
            <a:ext cx="8596668" cy="3880773"/>
          </a:xfrm>
        </p:spPr>
        <p:txBody>
          <a:bodyPr/>
          <a:lstStyle/>
          <a:p>
            <a:r>
              <a:rPr lang="en-US" dirty="0"/>
              <a:t>Beyond the technical aspects, our solution brings significant value by empowering organizations to unlock the potential of their workforce.</a:t>
            </a:r>
          </a:p>
          <a:p>
            <a:endParaRPr lang="en-IN" dirty="0"/>
          </a:p>
        </p:txBody>
      </p:sp>
      <p:graphicFrame>
        <p:nvGraphicFramePr>
          <p:cNvPr id="3" name="Diagram 2">
            <a:extLst>
              <a:ext uri="{FF2B5EF4-FFF2-40B4-BE49-F238E27FC236}">
                <a16:creationId xmlns:a16="http://schemas.microsoft.com/office/drawing/2014/main" id="{97F8F5F7-5D02-6943-4753-3E565E10B761}"/>
              </a:ext>
            </a:extLst>
          </p:cNvPr>
          <p:cNvGraphicFramePr/>
          <p:nvPr>
            <p:extLst>
              <p:ext uri="{D42A27DB-BD31-4B8C-83A1-F6EECF244321}">
                <p14:modId xmlns:p14="http://schemas.microsoft.com/office/powerpoint/2010/main" val="3690906226"/>
              </p:ext>
            </p:extLst>
          </p:nvPr>
        </p:nvGraphicFramePr>
        <p:xfrm>
          <a:off x="353961" y="719666"/>
          <a:ext cx="9806039" cy="5946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90915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TotalTime>
  <Words>850</Words>
  <Application>Microsoft Office PowerPoint</Application>
  <PresentationFormat>Widescreen</PresentationFormat>
  <Paragraphs>159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SegoeUIVariable</vt:lpstr>
      <vt:lpstr>Trebuchet MS</vt:lpstr>
      <vt:lpstr>Wingdings 3</vt:lpstr>
      <vt:lpstr>Facet</vt:lpstr>
      <vt:lpstr>Employee Data Analysis using Excel </vt:lpstr>
      <vt:lpstr>                                 PROJECT TITLE </vt:lpstr>
      <vt:lpstr>AGENDA </vt:lpstr>
      <vt:lpstr>PROBLEM STATEMENT </vt:lpstr>
      <vt:lpstr>PROJECT OVERVIEW </vt:lpstr>
      <vt:lpstr>WHO ARE THE END USER’S ?</vt:lpstr>
      <vt:lpstr>OUR SOLUTION AND ITS VALUE PROPOSITION </vt:lpstr>
      <vt:lpstr>DATASET DESCRIPTION </vt:lpstr>
      <vt:lpstr>THE “WOW” IN OUR SOLUTION</vt:lpstr>
      <vt:lpstr>MODELING </vt:lpstr>
      <vt:lpstr>RESULTS</vt:lpstr>
      <vt:lpstr>CONCLUSION   By leveraging Excel's powerful analytics capabilities, we can unlock valuable insights into employee performance, enabling organizations to make data-driven decisions that optimize performance, drive success, and create a thriving work environment.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 sri</dc:creator>
  <cp:lastModifiedBy>yoga sri</cp:lastModifiedBy>
  <cp:revision>7</cp:revision>
  <dcterms:created xsi:type="dcterms:W3CDTF">2024-08-31T14:45:23Z</dcterms:created>
  <dcterms:modified xsi:type="dcterms:W3CDTF">2024-09-03T13:59:22Z</dcterms:modified>
</cp:coreProperties>
</file>