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58000" cy="9144000"/>
  <p:embeddedFontLst>
    <p:embeddedFont>
      <p:font typeface="Overlock"/>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0" roundtripDataSignature="AMtx7mgGezUOMz9r8M+tfm9aipidbQCx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21" Type="http://schemas.openxmlformats.org/officeDocument/2006/relationships/slide" Target="slides/slide16.xml"/><Relationship Id="rId68" Type="http://schemas.openxmlformats.org/officeDocument/2006/relationships/font" Target="fonts/Overlock-italic.fntdata"/><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66" Type="http://schemas.openxmlformats.org/officeDocument/2006/relationships/font" Target="fonts/Overlock-regular.fntdata"/><Relationship Id="rId24" Type="http://schemas.openxmlformats.org/officeDocument/2006/relationships/slide" Target="slides/slide19.xml"/><Relationship Id="rId53" Type="http://schemas.openxmlformats.org/officeDocument/2006/relationships/slide" Target="slides/slide48.xml"/><Relationship Id="rId11" Type="http://schemas.openxmlformats.org/officeDocument/2006/relationships/slide" Target="slides/slide6.xml"/><Relationship Id="rId58" Type="http://schemas.openxmlformats.org/officeDocument/2006/relationships/slide" Target="slides/slide53.xml"/><Relationship Id="rId5" Type="http://schemas.openxmlformats.org/officeDocument/2006/relationships/notesMaster" Target="notesMasters/notesMaster1.xml"/><Relationship Id="rId61" Type="http://schemas.openxmlformats.org/officeDocument/2006/relationships/slide" Target="slides/slide56.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64" Type="http://schemas.openxmlformats.org/officeDocument/2006/relationships/slide" Target="slides/slide59.xml"/><Relationship Id="rId22" Type="http://schemas.openxmlformats.org/officeDocument/2006/relationships/slide" Target="slides/slide17.xml"/><Relationship Id="rId69" Type="http://schemas.openxmlformats.org/officeDocument/2006/relationships/font" Target="fonts/Overlock-boldItalic.fntdata"/><Relationship Id="rId27" Type="http://schemas.openxmlformats.org/officeDocument/2006/relationships/slide" Target="slides/slide22.xml"/><Relationship Id="rId56" Type="http://schemas.openxmlformats.org/officeDocument/2006/relationships/slide" Target="slides/slide51.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67" Type="http://schemas.openxmlformats.org/officeDocument/2006/relationships/font" Target="fonts/Overlock-bold.fntdata"/><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slide" Target="slides/slide54.xml"/><Relationship Id="rId17" Type="http://schemas.openxmlformats.org/officeDocument/2006/relationships/slide" Target="slides/slide12.xml"/><Relationship Id="rId41" Type="http://schemas.openxmlformats.org/officeDocument/2006/relationships/slide" Target="slides/slide36.xml"/><Relationship Id="rId70" Type="http://customschemas.google.com/relationships/presentationmetadata" Target="metadata"/><Relationship Id="rId62" Type="http://schemas.openxmlformats.org/officeDocument/2006/relationships/slide" Target="slides/slide57.xml"/><Relationship Id="rId20" Type="http://schemas.openxmlformats.org/officeDocument/2006/relationships/slide" Target="slides/slide15.xml"/><Relationship Id="rId54" Type="http://schemas.openxmlformats.org/officeDocument/2006/relationships/slide" Target="slides/slide49.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slide" Target="slides/slide52.xml"/><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5" Type="http://schemas.openxmlformats.org/officeDocument/2006/relationships/slide" Target="slides/slide60.xml"/><Relationship Id="rId60" Type="http://schemas.openxmlformats.org/officeDocument/2006/relationships/slide" Target="slides/slide55.xml"/><Relationship Id="rId52" Type="http://schemas.openxmlformats.org/officeDocument/2006/relationships/slide" Target="slides/slide47.xml"/><Relationship Id="rId10" Type="http://schemas.openxmlformats.org/officeDocument/2006/relationships/slide" Target="slides/slide5.xml"/><Relationship Id="rId73"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4.xml"/><Relationship Id="rId39" Type="http://schemas.openxmlformats.org/officeDocument/2006/relationships/slide" Target="slides/slide34.xml"/><Relationship Id="rId13" Type="http://schemas.openxmlformats.org/officeDocument/2006/relationships/slide" Target="slides/slide8.xml"/><Relationship Id="rId18" Type="http://schemas.openxmlformats.org/officeDocument/2006/relationships/slide" Target="slides/slide13.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 name="Google Shape;8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1" name="Google Shape;15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1" name="Google Shape;1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0" name="Google Shape;9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3" name="Google Shape;20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9" name="Google Shape;2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5" name="Google Shape;2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8" name="Google Shape;26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7" name="Google Shape;2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9" name="Google Shape;2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3" name="Google Shape;32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2" name="Google Shape;10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5" name="Google Shape;33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7" name="Google Shape;34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3" name="Google Shape;35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8" name="Google Shape;39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6" name="Google Shape;41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2" name="Google Shape;42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9" name="Google Shape;429;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9" name="Google Shape;44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5" name="Google Shape;45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pic>
        <p:nvPicPr>
          <p:cNvPr descr="C:\Users\Mystogan\Downloads\Compressed\2917_internet_ppt\template_main.jpg" id="19" name="Google Shape;19;p62"/>
          <p:cNvPicPr preferRelativeResize="0"/>
          <p:nvPr/>
        </p:nvPicPr>
        <p:blipFill rotWithShape="1">
          <a:blip r:embed="rId2">
            <a:alphaModFix/>
          </a:blip>
          <a:srcRect b="11855" l="0" r="17784" t="0"/>
          <a:stretch/>
        </p:blipFill>
        <p:spPr>
          <a:xfrm>
            <a:off x="43395" y="3251533"/>
            <a:ext cx="3848669" cy="3094677"/>
          </a:xfrm>
          <a:prstGeom prst="rect">
            <a:avLst/>
          </a:prstGeom>
          <a:noFill/>
          <a:ln>
            <a:noFill/>
          </a:ln>
        </p:spPr>
      </p:pic>
      <p:sp>
        <p:nvSpPr>
          <p:cNvPr id="20" name="Google Shape;20;p62"/>
          <p:cNvSpPr txBox="1"/>
          <p:nvPr>
            <p:ph type="ctrTitle"/>
          </p:nvPr>
        </p:nvSpPr>
        <p:spPr>
          <a:xfrm>
            <a:off x="1234684" y="1269244"/>
            <a:ext cx="7909316" cy="76505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b="1" sz="2800">
                <a:solidFill>
                  <a:schemeClr val="dk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2"/>
          <p:cNvSpPr txBox="1"/>
          <p:nvPr>
            <p:ph idx="1" type="subTitle"/>
          </p:nvPr>
        </p:nvSpPr>
        <p:spPr>
          <a:xfrm>
            <a:off x="1234684" y="2227425"/>
            <a:ext cx="7909316" cy="429768"/>
          </a:xfrm>
          <a:prstGeom prst="rect">
            <a:avLst/>
          </a:prstGeom>
          <a:noFill/>
          <a:ln>
            <a:noFill/>
          </a:ln>
        </p:spPr>
        <p:txBody>
          <a:bodyPr anchorCtr="0" anchor="t" bIns="45700" lIns="91425" spcFirstLastPara="1" rIns="91425" wrap="square" tIns="45700">
            <a:noAutofit/>
          </a:bodyPr>
          <a:lstStyle>
            <a:lvl1pPr lvl="0" algn="l">
              <a:lnSpc>
                <a:spcPct val="90000"/>
              </a:lnSpc>
              <a:spcBef>
                <a:spcPts val="1800"/>
              </a:spcBef>
              <a:spcAft>
                <a:spcPts val="0"/>
              </a:spcAft>
              <a:buClr>
                <a:schemeClr val="dk1"/>
              </a:buClr>
              <a:buSzPts val="2700"/>
              <a:buFont typeface="Noto Sans Symbols"/>
              <a:buNone/>
              <a:defRPr b="0" sz="2000">
                <a:solidFill>
                  <a:schemeClr val="dk1"/>
                </a:solidFill>
                <a:latin typeface="Verdana"/>
                <a:ea typeface="Verdana"/>
                <a:cs typeface="Verdana"/>
                <a:sym typeface="Verdana"/>
              </a:defRPr>
            </a:lvl1pPr>
            <a:lvl2pPr lvl="1" algn="l">
              <a:spcBef>
                <a:spcPts val="800"/>
              </a:spcBef>
              <a:spcAft>
                <a:spcPts val="0"/>
              </a:spcAft>
              <a:buSzPts val="1800"/>
              <a:buChar char="–"/>
              <a:defRPr/>
            </a:lvl2pPr>
            <a:lvl3pPr lvl="2" algn="l">
              <a:spcBef>
                <a:spcPts val="700"/>
              </a:spcBef>
              <a:spcAft>
                <a:spcPts val="0"/>
              </a:spcAft>
              <a:buSzPts val="1800"/>
              <a:buChar char="▪"/>
              <a:defRPr/>
            </a:lvl3pPr>
            <a:lvl4pPr lvl="3" algn="l">
              <a:spcBef>
                <a:spcPts val="600"/>
              </a:spcBef>
              <a:spcAft>
                <a:spcPts val="0"/>
              </a:spcAft>
              <a:buSzPts val="1800"/>
              <a:buChar char="–"/>
              <a:defRPr/>
            </a:lvl4pPr>
            <a:lvl5pPr lvl="4" algn="l">
              <a:spcBef>
                <a:spcPts val="600"/>
              </a:spcBef>
              <a:spcAft>
                <a:spcPts val="0"/>
              </a:spcAft>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2" name="Google Shape;22;p62"/>
          <p:cNvSpPr txBox="1"/>
          <p:nvPr>
            <p:ph idx="2" type="body"/>
          </p:nvPr>
        </p:nvSpPr>
        <p:spPr>
          <a:xfrm>
            <a:off x="1234684" y="2875086"/>
            <a:ext cx="7918022" cy="378005"/>
          </a:xfrm>
          <a:prstGeom prst="rect">
            <a:avLst/>
          </a:prstGeom>
          <a:noFill/>
          <a:ln>
            <a:noFill/>
          </a:ln>
        </p:spPr>
        <p:txBody>
          <a:bodyPr anchorCtr="0" anchor="t" bIns="45700" lIns="91425" spcFirstLastPara="1" rIns="91425" wrap="square" tIns="45700">
            <a:noAutofit/>
          </a:bodyPr>
          <a:lstStyle>
            <a:lvl1pPr indent="-228600" lvl="0" marL="457200" algn="l">
              <a:spcBef>
                <a:spcPts val="1800"/>
              </a:spcBef>
              <a:spcAft>
                <a:spcPts val="0"/>
              </a:spcAft>
              <a:buClr>
                <a:schemeClr val="dk1"/>
              </a:buClr>
              <a:buSzPts val="2160"/>
              <a:buFont typeface="Verdana"/>
              <a:buNone/>
              <a:defRPr sz="1600">
                <a:solidFill>
                  <a:schemeClr val="dk1"/>
                </a:solidFill>
                <a:latin typeface="Verdana"/>
                <a:ea typeface="Verdana"/>
                <a:cs typeface="Verdana"/>
                <a:sym typeface="Verdana"/>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62"/>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solidFill>
                  <a:schemeClr val="dk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dk1"/>
                </a:solidFill>
                <a:latin typeface="Verdana"/>
                <a:ea typeface="Verdana"/>
                <a:cs typeface="Verdana"/>
                <a:sym typeface="Verdana"/>
              </a:defRPr>
            </a:lvl1pPr>
            <a:lvl2pPr indent="0" lvl="1" marL="0" algn="l">
              <a:spcBef>
                <a:spcPts val="0"/>
              </a:spcBef>
              <a:spcAft>
                <a:spcPts val="0"/>
              </a:spcAft>
              <a:buNone/>
              <a:defRPr b="1" sz="1050">
                <a:solidFill>
                  <a:schemeClr val="dk1"/>
                </a:solidFill>
                <a:latin typeface="Verdana"/>
                <a:ea typeface="Verdana"/>
                <a:cs typeface="Verdana"/>
                <a:sym typeface="Verdana"/>
              </a:defRPr>
            </a:lvl2pPr>
            <a:lvl3pPr indent="0" lvl="2" marL="0" algn="l">
              <a:spcBef>
                <a:spcPts val="0"/>
              </a:spcBef>
              <a:spcAft>
                <a:spcPts val="0"/>
              </a:spcAft>
              <a:buNone/>
              <a:defRPr b="1" sz="1050">
                <a:solidFill>
                  <a:schemeClr val="dk1"/>
                </a:solidFill>
                <a:latin typeface="Verdana"/>
                <a:ea typeface="Verdana"/>
                <a:cs typeface="Verdana"/>
                <a:sym typeface="Verdana"/>
              </a:defRPr>
            </a:lvl3pPr>
            <a:lvl4pPr indent="0" lvl="3" marL="0" algn="l">
              <a:spcBef>
                <a:spcPts val="0"/>
              </a:spcBef>
              <a:spcAft>
                <a:spcPts val="0"/>
              </a:spcAft>
              <a:buNone/>
              <a:defRPr b="1" sz="1050">
                <a:solidFill>
                  <a:schemeClr val="dk1"/>
                </a:solidFill>
                <a:latin typeface="Verdana"/>
                <a:ea typeface="Verdana"/>
                <a:cs typeface="Verdana"/>
                <a:sym typeface="Verdana"/>
              </a:defRPr>
            </a:lvl4pPr>
            <a:lvl5pPr indent="0" lvl="4" marL="0" algn="l">
              <a:spcBef>
                <a:spcPts val="0"/>
              </a:spcBef>
              <a:spcAft>
                <a:spcPts val="0"/>
              </a:spcAft>
              <a:buNone/>
              <a:defRPr b="1" sz="1050">
                <a:solidFill>
                  <a:schemeClr val="dk1"/>
                </a:solidFill>
                <a:latin typeface="Verdana"/>
                <a:ea typeface="Verdana"/>
                <a:cs typeface="Verdana"/>
                <a:sym typeface="Verdana"/>
              </a:defRPr>
            </a:lvl5pPr>
            <a:lvl6pPr indent="0" lvl="5" marL="0" algn="l">
              <a:spcBef>
                <a:spcPts val="0"/>
              </a:spcBef>
              <a:spcAft>
                <a:spcPts val="0"/>
              </a:spcAft>
              <a:buNone/>
              <a:defRPr b="1" sz="1050">
                <a:solidFill>
                  <a:schemeClr val="dk1"/>
                </a:solidFill>
                <a:latin typeface="Verdana"/>
                <a:ea typeface="Verdana"/>
                <a:cs typeface="Verdana"/>
                <a:sym typeface="Verdana"/>
              </a:defRPr>
            </a:lvl6pPr>
            <a:lvl7pPr indent="0" lvl="6" marL="0" algn="l">
              <a:spcBef>
                <a:spcPts val="0"/>
              </a:spcBef>
              <a:spcAft>
                <a:spcPts val="0"/>
              </a:spcAft>
              <a:buNone/>
              <a:defRPr b="1" sz="1050">
                <a:solidFill>
                  <a:schemeClr val="dk1"/>
                </a:solidFill>
                <a:latin typeface="Verdana"/>
                <a:ea typeface="Verdana"/>
                <a:cs typeface="Verdana"/>
                <a:sym typeface="Verdana"/>
              </a:defRPr>
            </a:lvl7pPr>
            <a:lvl8pPr indent="0" lvl="7" marL="0" algn="l">
              <a:spcBef>
                <a:spcPts val="0"/>
              </a:spcBef>
              <a:spcAft>
                <a:spcPts val="0"/>
              </a:spcAft>
              <a:buNone/>
              <a:defRPr b="1" sz="1050">
                <a:solidFill>
                  <a:schemeClr val="dk1"/>
                </a:solidFill>
                <a:latin typeface="Verdana"/>
                <a:ea typeface="Verdana"/>
                <a:cs typeface="Verdana"/>
                <a:sym typeface="Verdana"/>
              </a:defRPr>
            </a:lvl8pPr>
            <a:lvl9pPr indent="0" lvl="8" marL="0" algn="l">
              <a:spcBef>
                <a:spcPts val="0"/>
              </a:spcBef>
              <a:spcAft>
                <a:spcPts val="0"/>
              </a:spcAft>
              <a:buNone/>
              <a:defRPr b="1" sz="1050">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25" name="Google Shape;25;p62"/>
          <p:cNvSpPr/>
          <p:nvPr/>
        </p:nvSpPr>
        <p:spPr>
          <a:xfrm>
            <a:off x="0" y="0"/>
            <a:ext cx="9144000" cy="12692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dk1"/>
              </a:solidFill>
              <a:latin typeface="Arial"/>
              <a:ea typeface="Arial"/>
              <a:cs typeface="Arial"/>
              <a:sym typeface="Arial"/>
            </a:endParaRPr>
          </a:p>
        </p:txBody>
      </p:sp>
      <p:pic>
        <p:nvPicPr>
          <p:cNvPr descr="C:\Users\Mystogan\Pictures\Untitled-1.png" id="26" name="Google Shape;26;p62"/>
          <p:cNvPicPr preferRelativeResize="0"/>
          <p:nvPr/>
        </p:nvPicPr>
        <p:blipFill rotWithShape="1">
          <a:blip r:embed="rId3">
            <a:alphaModFix/>
          </a:blip>
          <a:srcRect b="0" l="0" r="0" t="0"/>
          <a:stretch/>
        </p:blipFill>
        <p:spPr>
          <a:xfrm>
            <a:off x="5589706" y="216580"/>
            <a:ext cx="3264827" cy="6486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6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3"/>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63"/>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3"/>
          <p:cNvSpPr txBox="1"/>
          <p:nvPr>
            <p:ph idx="11" type="ftr"/>
          </p:nvPr>
        </p:nvSpPr>
        <p:spPr>
          <a:xfrm>
            <a:off x="5715000" y="6305550"/>
            <a:ext cx="2895600" cy="4762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sz="1000">
                <a:solidFill>
                  <a:schemeClr val="lt1"/>
                </a:solidFill>
                <a:latin typeface="Arial"/>
                <a:ea typeface="Arial"/>
                <a:cs typeface="Arial"/>
                <a:sym typeface="Arial"/>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32" name="Google Shape;32;p63"/>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Slide">
  <p:cSld name="Thanks Slide">
    <p:spTree>
      <p:nvGrpSpPr>
        <p:cNvPr id="33" name="Shape 33"/>
        <p:cNvGrpSpPr/>
        <p:nvPr/>
      </p:nvGrpSpPr>
      <p:grpSpPr>
        <a:xfrm>
          <a:off x="0" y="0"/>
          <a:ext cx="0" cy="0"/>
          <a:chOff x="0" y="0"/>
          <a:chExt cx="0" cy="0"/>
        </a:xfrm>
      </p:grpSpPr>
      <p:sp>
        <p:nvSpPr>
          <p:cNvPr id="34" name="Google Shape;34;p64"/>
          <p:cNvSpPr txBox="1"/>
          <p:nvPr/>
        </p:nvSpPr>
        <p:spPr>
          <a:xfrm>
            <a:off x="434549" y="4489333"/>
            <a:ext cx="8326438" cy="211929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AU" sz="5400">
                <a:solidFill>
                  <a:srgbClr val="C00000"/>
                </a:solidFill>
                <a:latin typeface="Arial"/>
                <a:ea typeface="Arial"/>
                <a:cs typeface="Arial"/>
                <a:sym typeface="Arial"/>
              </a:rPr>
              <a:t>THANK YOU</a:t>
            </a:r>
            <a:endParaRPr/>
          </a:p>
        </p:txBody>
      </p:sp>
      <p:sp>
        <p:nvSpPr>
          <p:cNvPr id="35" name="Google Shape;35;p64"/>
          <p:cNvSpPr/>
          <p:nvPr/>
        </p:nvSpPr>
        <p:spPr>
          <a:xfrm>
            <a:off x="-489" y="4670969"/>
            <a:ext cx="9141923" cy="936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pic>
        <p:nvPicPr>
          <p:cNvPr descr="C:\Users\Mystogan\Pictures\red-digital-background.jpg" id="36" name="Google Shape;36;p64"/>
          <p:cNvPicPr preferRelativeResize="0"/>
          <p:nvPr/>
        </p:nvPicPr>
        <p:blipFill rotWithShape="1">
          <a:blip r:embed="rId2">
            <a:alphaModFix/>
          </a:blip>
          <a:srcRect b="13980" l="0" r="0" t="17910"/>
          <a:stretch/>
        </p:blipFill>
        <p:spPr>
          <a:xfrm>
            <a:off x="-2566" y="2"/>
            <a:ext cx="9144000" cy="4670967"/>
          </a:xfrm>
          <a:prstGeom prst="rect">
            <a:avLst/>
          </a:prstGeom>
          <a:noFill/>
          <a:ln>
            <a:noFill/>
          </a:ln>
        </p:spPr>
      </p:pic>
      <p:pic>
        <p:nvPicPr>
          <p:cNvPr descr="C:\Users\Mystogan\Pictures\logo-white.png" id="37" name="Google Shape;37;p64"/>
          <p:cNvPicPr preferRelativeResize="0"/>
          <p:nvPr/>
        </p:nvPicPr>
        <p:blipFill rotWithShape="1">
          <a:blip r:embed="rId3">
            <a:alphaModFix/>
          </a:blip>
          <a:srcRect b="0" l="0" r="0" t="0"/>
          <a:stretch/>
        </p:blipFill>
        <p:spPr>
          <a:xfrm>
            <a:off x="154392" y="142948"/>
            <a:ext cx="3039184" cy="60378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38" name="Shape 38"/>
        <p:cNvGrpSpPr/>
        <p:nvPr/>
      </p:nvGrpSpPr>
      <p:grpSpPr>
        <a:xfrm>
          <a:off x="0" y="0"/>
          <a:ext cx="0" cy="0"/>
          <a:chOff x="0" y="0"/>
          <a:chExt cx="0" cy="0"/>
        </a:xfrm>
      </p:grpSpPr>
      <p:sp>
        <p:nvSpPr>
          <p:cNvPr id="39" name="Google Shape;39;p65"/>
          <p:cNvSpPr txBox="1"/>
          <p:nvPr>
            <p:ph idx="1" type="body"/>
          </p:nvPr>
        </p:nvSpPr>
        <p:spPr>
          <a:xfrm>
            <a:off x="365760" y="2009550"/>
            <a:ext cx="8326438" cy="402549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65"/>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lt1"/>
                </a:solidFill>
                <a:latin typeface="Verdana"/>
                <a:ea typeface="Verdana"/>
                <a:cs typeface="Verdana"/>
                <a:sym typeface="Verdana"/>
              </a:defRPr>
            </a:lvl1pPr>
            <a:lvl2pPr indent="0" lvl="1" marL="0" algn="l">
              <a:spcBef>
                <a:spcPts val="0"/>
              </a:spcBef>
              <a:spcAft>
                <a:spcPts val="0"/>
              </a:spcAft>
              <a:buNone/>
              <a:defRPr b="1" sz="1050">
                <a:solidFill>
                  <a:schemeClr val="lt1"/>
                </a:solidFill>
                <a:latin typeface="Verdana"/>
                <a:ea typeface="Verdana"/>
                <a:cs typeface="Verdana"/>
                <a:sym typeface="Verdana"/>
              </a:defRPr>
            </a:lvl2pPr>
            <a:lvl3pPr indent="0" lvl="2" marL="0" algn="l">
              <a:spcBef>
                <a:spcPts val="0"/>
              </a:spcBef>
              <a:spcAft>
                <a:spcPts val="0"/>
              </a:spcAft>
              <a:buNone/>
              <a:defRPr b="1" sz="1050">
                <a:solidFill>
                  <a:schemeClr val="lt1"/>
                </a:solidFill>
                <a:latin typeface="Verdana"/>
                <a:ea typeface="Verdana"/>
                <a:cs typeface="Verdana"/>
                <a:sym typeface="Verdana"/>
              </a:defRPr>
            </a:lvl3pPr>
            <a:lvl4pPr indent="0" lvl="3" marL="0" algn="l">
              <a:spcBef>
                <a:spcPts val="0"/>
              </a:spcBef>
              <a:spcAft>
                <a:spcPts val="0"/>
              </a:spcAft>
              <a:buNone/>
              <a:defRPr b="1" sz="1050">
                <a:solidFill>
                  <a:schemeClr val="lt1"/>
                </a:solidFill>
                <a:latin typeface="Verdana"/>
                <a:ea typeface="Verdana"/>
                <a:cs typeface="Verdana"/>
                <a:sym typeface="Verdana"/>
              </a:defRPr>
            </a:lvl4pPr>
            <a:lvl5pPr indent="0" lvl="4" marL="0" algn="l">
              <a:spcBef>
                <a:spcPts val="0"/>
              </a:spcBef>
              <a:spcAft>
                <a:spcPts val="0"/>
              </a:spcAft>
              <a:buNone/>
              <a:defRPr b="1" sz="1050">
                <a:solidFill>
                  <a:schemeClr val="lt1"/>
                </a:solidFill>
                <a:latin typeface="Verdana"/>
                <a:ea typeface="Verdana"/>
                <a:cs typeface="Verdana"/>
                <a:sym typeface="Verdana"/>
              </a:defRPr>
            </a:lvl5pPr>
            <a:lvl6pPr indent="0" lvl="5" marL="0" algn="l">
              <a:spcBef>
                <a:spcPts val="0"/>
              </a:spcBef>
              <a:spcAft>
                <a:spcPts val="0"/>
              </a:spcAft>
              <a:buNone/>
              <a:defRPr b="1" sz="1050">
                <a:solidFill>
                  <a:schemeClr val="lt1"/>
                </a:solidFill>
                <a:latin typeface="Verdana"/>
                <a:ea typeface="Verdana"/>
                <a:cs typeface="Verdana"/>
                <a:sym typeface="Verdana"/>
              </a:defRPr>
            </a:lvl6pPr>
            <a:lvl7pPr indent="0" lvl="6" marL="0" algn="l">
              <a:spcBef>
                <a:spcPts val="0"/>
              </a:spcBef>
              <a:spcAft>
                <a:spcPts val="0"/>
              </a:spcAft>
              <a:buNone/>
              <a:defRPr b="1" sz="1050">
                <a:solidFill>
                  <a:schemeClr val="lt1"/>
                </a:solidFill>
                <a:latin typeface="Verdana"/>
                <a:ea typeface="Verdana"/>
                <a:cs typeface="Verdana"/>
                <a:sym typeface="Verdana"/>
              </a:defRPr>
            </a:lvl7pPr>
            <a:lvl8pPr indent="0" lvl="7" marL="0" algn="l">
              <a:spcBef>
                <a:spcPts val="0"/>
              </a:spcBef>
              <a:spcAft>
                <a:spcPts val="0"/>
              </a:spcAft>
              <a:buNone/>
              <a:defRPr b="1" sz="1050">
                <a:solidFill>
                  <a:schemeClr val="lt1"/>
                </a:solidFill>
                <a:latin typeface="Verdana"/>
                <a:ea typeface="Verdana"/>
                <a:cs typeface="Verdana"/>
                <a:sym typeface="Verdana"/>
              </a:defRPr>
            </a:lvl8pPr>
            <a:lvl9pPr indent="0" lvl="8" marL="0" algn="l">
              <a:spcBef>
                <a:spcPts val="0"/>
              </a:spcBef>
              <a:spcAft>
                <a:spcPts val="0"/>
              </a:spcAft>
              <a:buNone/>
              <a:defRPr b="1" sz="1050">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41" name="Google Shape;41;p65"/>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5"/>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43" name="Google Shape;43;p6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5"/>
          <p:cNvSpPr txBox="1"/>
          <p:nvPr>
            <p:ph idx="2"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spcBef>
                <a:spcPts val="1800"/>
              </a:spcBef>
              <a:spcAft>
                <a:spcPts val="0"/>
              </a:spcAft>
              <a:buClr>
                <a:schemeClr val="lt1"/>
              </a:buClr>
              <a:buSzPts val="1418"/>
              <a:buFont typeface="Verdana"/>
              <a:buNone/>
              <a:defRPr sz="1050">
                <a:solidFill>
                  <a:schemeClr val="lt1"/>
                </a:solidFill>
              </a:defRPr>
            </a:lvl1pPr>
            <a:lvl2pPr indent="-295275" lvl="1" marL="914400" algn="l">
              <a:spcBef>
                <a:spcPts val="800"/>
              </a:spcBef>
              <a:spcAft>
                <a:spcPts val="0"/>
              </a:spcAft>
              <a:buSzPts val="1050"/>
              <a:buChar char="–"/>
              <a:defRPr sz="1050">
                <a:solidFill>
                  <a:schemeClr val="lt1"/>
                </a:solidFill>
              </a:defRPr>
            </a:lvl2pPr>
            <a:lvl3pPr indent="-295275" lvl="2" marL="1371600" algn="l">
              <a:spcBef>
                <a:spcPts val="700"/>
              </a:spcBef>
              <a:spcAft>
                <a:spcPts val="0"/>
              </a:spcAft>
              <a:buSzPts val="1050"/>
              <a:buChar char="▪"/>
              <a:defRPr sz="1050">
                <a:solidFill>
                  <a:schemeClr val="lt1"/>
                </a:solidFill>
              </a:defRPr>
            </a:lvl3pPr>
            <a:lvl4pPr indent="-295275" lvl="3" marL="1828800" algn="l">
              <a:spcBef>
                <a:spcPts val="600"/>
              </a:spcBef>
              <a:spcAft>
                <a:spcPts val="0"/>
              </a:spcAft>
              <a:buSzPts val="1050"/>
              <a:buChar char="–"/>
              <a:defRPr sz="1050">
                <a:solidFill>
                  <a:schemeClr val="lt1"/>
                </a:solidFill>
              </a:defRPr>
            </a:lvl4pPr>
            <a:lvl5pPr indent="-295275" lvl="4" marL="2286000" algn="l">
              <a:spcBef>
                <a:spcPts val="600"/>
              </a:spcBef>
              <a:spcAft>
                <a:spcPts val="0"/>
              </a:spcAft>
              <a:buSzPts val="1050"/>
              <a:buChar char="▪"/>
              <a:defRPr sz="105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Slide">
  <p:cSld name="Title Only Blank Slide">
    <p:spTree>
      <p:nvGrpSpPr>
        <p:cNvPr id="45" name="Shape 45"/>
        <p:cNvGrpSpPr/>
        <p:nvPr/>
      </p:nvGrpSpPr>
      <p:grpSpPr>
        <a:xfrm>
          <a:off x="0" y="0"/>
          <a:ext cx="0" cy="0"/>
          <a:chOff x="0" y="0"/>
          <a:chExt cx="0" cy="0"/>
        </a:xfrm>
      </p:grpSpPr>
      <p:sp>
        <p:nvSpPr>
          <p:cNvPr id="46" name="Google Shape;46;p66"/>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lt1"/>
                </a:solidFill>
                <a:latin typeface="Verdana"/>
                <a:ea typeface="Verdana"/>
                <a:cs typeface="Verdana"/>
                <a:sym typeface="Verdana"/>
              </a:defRPr>
            </a:lvl1pPr>
            <a:lvl2pPr indent="0" lvl="1" marL="0" algn="l">
              <a:spcBef>
                <a:spcPts val="0"/>
              </a:spcBef>
              <a:spcAft>
                <a:spcPts val="0"/>
              </a:spcAft>
              <a:buNone/>
              <a:defRPr b="1" sz="1050">
                <a:solidFill>
                  <a:schemeClr val="lt1"/>
                </a:solidFill>
                <a:latin typeface="Verdana"/>
                <a:ea typeface="Verdana"/>
                <a:cs typeface="Verdana"/>
                <a:sym typeface="Verdana"/>
              </a:defRPr>
            </a:lvl2pPr>
            <a:lvl3pPr indent="0" lvl="2" marL="0" algn="l">
              <a:spcBef>
                <a:spcPts val="0"/>
              </a:spcBef>
              <a:spcAft>
                <a:spcPts val="0"/>
              </a:spcAft>
              <a:buNone/>
              <a:defRPr b="1" sz="1050">
                <a:solidFill>
                  <a:schemeClr val="lt1"/>
                </a:solidFill>
                <a:latin typeface="Verdana"/>
                <a:ea typeface="Verdana"/>
                <a:cs typeface="Verdana"/>
                <a:sym typeface="Verdana"/>
              </a:defRPr>
            </a:lvl3pPr>
            <a:lvl4pPr indent="0" lvl="3" marL="0" algn="l">
              <a:spcBef>
                <a:spcPts val="0"/>
              </a:spcBef>
              <a:spcAft>
                <a:spcPts val="0"/>
              </a:spcAft>
              <a:buNone/>
              <a:defRPr b="1" sz="1050">
                <a:solidFill>
                  <a:schemeClr val="lt1"/>
                </a:solidFill>
                <a:latin typeface="Verdana"/>
                <a:ea typeface="Verdana"/>
                <a:cs typeface="Verdana"/>
                <a:sym typeface="Verdana"/>
              </a:defRPr>
            </a:lvl4pPr>
            <a:lvl5pPr indent="0" lvl="4" marL="0" algn="l">
              <a:spcBef>
                <a:spcPts val="0"/>
              </a:spcBef>
              <a:spcAft>
                <a:spcPts val="0"/>
              </a:spcAft>
              <a:buNone/>
              <a:defRPr b="1" sz="1050">
                <a:solidFill>
                  <a:schemeClr val="lt1"/>
                </a:solidFill>
                <a:latin typeface="Verdana"/>
                <a:ea typeface="Verdana"/>
                <a:cs typeface="Verdana"/>
                <a:sym typeface="Verdana"/>
              </a:defRPr>
            </a:lvl5pPr>
            <a:lvl6pPr indent="0" lvl="5" marL="0" algn="l">
              <a:spcBef>
                <a:spcPts val="0"/>
              </a:spcBef>
              <a:spcAft>
                <a:spcPts val="0"/>
              </a:spcAft>
              <a:buNone/>
              <a:defRPr b="1" sz="1050">
                <a:solidFill>
                  <a:schemeClr val="lt1"/>
                </a:solidFill>
                <a:latin typeface="Verdana"/>
                <a:ea typeface="Verdana"/>
                <a:cs typeface="Verdana"/>
                <a:sym typeface="Verdana"/>
              </a:defRPr>
            </a:lvl6pPr>
            <a:lvl7pPr indent="0" lvl="6" marL="0" algn="l">
              <a:spcBef>
                <a:spcPts val="0"/>
              </a:spcBef>
              <a:spcAft>
                <a:spcPts val="0"/>
              </a:spcAft>
              <a:buNone/>
              <a:defRPr b="1" sz="1050">
                <a:solidFill>
                  <a:schemeClr val="lt1"/>
                </a:solidFill>
                <a:latin typeface="Verdana"/>
                <a:ea typeface="Verdana"/>
                <a:cs typeface="Verdana"/>
                <a:sym typeface="Verdana"/>
              </a:defRPr>
            </a:lvl7pPr>
            <a:lvl8pPr indent="0" lvl="7" marL="0" algn="l">
              <a:spcBef>
                <a:spcPts val="0"/>
              </a:spcBef>
              <a:spcAft>
                <a:spcPts val="0"/>
              </a:spcAft>
              <a:buNone/>
              <a:defRPr b="1" sz="1050">
                <a:solidFill>
                  <a:schemeClr val="lt1"/>
                </a:solidFill>
                <a:latin typeface="Verdana"/>
                <a:ea typeface="Verdana"/>
                <a:cs typeface="Verdana"/>
                <a:sym typeface="Verdana"/>
              </a:defRPr>
            </a:lvl8pPr>
            <a:lvl9pPr indent="0" lvl="8" marL="0" algn="l">
              <a:spcBef>
                <a:spcPts val="0"/>
              </a:spcBef>
              <a:spcAft>
                <a:spcPts val="0"/>
              </a:spcAft>
              <a:buNone/>
              <a:defRPr b="1" sz="1050">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47" name="Google Shape;47;p66"/>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6"/>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49" name="Google Shape;49;p6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6"/>
          <p:cNvSpPr txBox="1"/>
          <p:nvPr>
            <p:ph idx="1"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spcBef>
                <a:spcPts val="1800"/>
              </a:spcBef>
              <a:spcAft>
                <a:spcPts val="0"/>
              </a:spcAft>
              <a:buClr>
                <a:schemeClr val="lt1"/>
              </a:buClr>
              <a:buSzPts val="1418"/>
              <a:buFont typeface="Verdana"/>
              <a:buNone/>
              <a:defRPr sz="1050">
                <a:solidFill>
                  <a:schemeClr val="lt1"/>
                </a:solidFill>
              </a:defRPr>
            </a:lvl1pPr>
            <a:lvl2pPr indent="-295275" lvl="1" marL="914400" algn="l">
              <a:spcBef>
                <a:spcPts val="800"/>
              </a:spcBef>
              <a:spcAft>
                <a:spcPts val="0"/>
              </a:spcAft>
              <a:buSzPts val="1050"/>
              <a:buChar char="–"/>
              <a:defRPr sz="1050">
                <a:solidFill>
                  <a:schemeClr val="lt1"/>
                </a:solidFill>
              </a:defRPr>
            </a:lvl2pPr>
            <a:lvl3pPr indent="-295275" lvl="2" marL="1371600" algn="l">
              <a:spcBef>
                <a:spcPts val="700"/>
              </a:spcBef>
              <a:spcAft>
                <a:spcPts val="0"/>
              </a:spcAft>
              <a:buSzPts val="1050"/>
              <a:buChar char="▪"/>
              <a:defRPr sz="1050">
                <a:solidFill>
                  <a:schemeClr val="lt1"/>
                </a:solidFill>
              </a:defRPr>
            </a:lvl3pPr>
            <a:lvl4pPr indent="-295275" lvl="3" marL="1828800" algn="l">
              <a:spcBef>
                <a:spcPts val="600"/>
              </a:spcBef>
              <a:spcAft>
                <a:spcPts val="0"/>
              </a:spcAft>
              <a:buSzPts val="1050"/>
              <a:buChar char="–"/>
              <a:defRPr sz="1050">
                <a:solidFill>
                  <a:schemeClr val="lt1"/>
                </a:solidFill>
              </a:defRPr>
            </a:lvl4pPr>
            <a:lvl5pPr indent="-295275" lvl="4" marL="2286000" algn="l">
              <a:spcBef>
                <a:spcPts val="600"/>
              </a:spcBef>
              <a:spcAft>
                <a:spcPts val="0"/>
              </a:spcAft>
              <a:buSzPts val="1050"/>
              <a:buChar char="▪"/>
              <a:defRPr sz="105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 Slide">
  <p:cSld name="Content 2 Column Slide">
    <p:spTree>
      <p:nvGrpSpPr>
        <p:cNvPr id="51" name="Shape 51"/>
        <p:cNvGrpSpPr/>
        <p:nvPr/>
      </p:nvGrpSpPr>
      <p:grpSpPr>
        <a:xfrm>
          <a:off x="0" y="0"/>
          <a:ext cx="0" cy="0"/>
          <a:chOff x="0" y="0"/>
          <a:chExt cx="0" cy="0"/>
        </a:xfrm>
      </p:grpSpPr>
      <p:sp>
        <p:nvSpPr>
          <p:cNvPr id="52" name="Google Shape;52;p67"/>
          <p:cNvSpPr txBox="1"/>
          <p:nvPr>
            <p:ph idx="1" type="body"/>
          </p:nvPr>
        </p:nvSpPr>
        <p:spPr>
          <a:xfrm>
            <a:off x="374827"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67"/>
          <p:cNvSpPr txBox="1"/>
          <p:nvPr>
            <p:ph idx="2" type="body"/>
          </p:nvPr>
        </p:nvSpPr>
        <p:spPr>
          <a:xfrm>
            <a:off x="4738864"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67"/>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lt1"/>
                </a:solidFill>
                <a:latin typeface="Verdana"/>
                <a:ea typeface="Verdana"/>
                <a:cs typeface="Verdana"/>
                <a:sym typeface="Verdana"/>
              </a:defRPr>
            </a:lvl1pPr>
            <a:lvl2pPr indent="0" lvl="1" marL="0" algn="l">
              <a:spcBef>
                <a:spcPts val="0"/>
              </a:spcBef>
              <a:spcAft>
                <a:spcPts val="0"/>
              </a:spcAft>
              <a:buNone/>
              <a:defRPr b="1" sz="1050">
                <a:solidFill>
                  <a:schemeClr val="lt1"/>
                </a:solidFill>
                <a:latin typeface="Verdana"/>
                <a:ea typeface="Verdana"/>
                <a:cs typeface="Verdana"/>
                <a:sym typeface="Verdana"/>
              </a:defRPr>
            </a:lvl2pPr>
            <a:lvl3pPr indent="0" lvl="2" marL="0" algn="l">
              <a:spcBef>
                <a:spcPts val="0"/>
              </a:spcBef>
              <a:spcAft>
                <a:spcPts val="0"/>
              </a:spcAft>
              <a:buNone/>
              <a:defRPr b="1" sz="1050">
                <a:solidFill>
                  <a:schemeClr val="lt1"/>
                </a:solidFill>
                <a:latin typeface="Verdana"/>
                <a:ea typeface="Verdana"/>
                <a:cs typeface="Verdana"/>
                <a:sym typeface="Verdana"/>
              </a:defRPr>
            </a:lvl3pPr>
            <a:lvl4pPr indent="0" lvl="3" marL="0" algn="l">
              <a:spcBef>
                <a:spcPts val="0"/>
              </a:spcBef>
              <a:spcAft>
                <a:spcPts val="0"/>
              </a:spcAft>
              <a:buNone/>
              <a:defRPr b="1" sz="1050">
                <a:solidFill>
                  <a:schemeClr val="lt1"/>
                </a:solidFill>
                <a:latin typeface="Verdana"/>
                <a:ea typeface="Verdana"/>
                <a:cs typeface="Verdana"/>
                <a:sym typeface="Verdana"/>
              </a:defRPr>
            </a:lvl4pPr>
            <a:lvl5pPr indent="0" lvl="4" marL="0" algn="l">
              <a:spcBef>
                <a:spcPts val="0"/>
              </a:spcBef>
              <a:spcAft>
                <a:spcPts val="0"/>
              </a:spcAft>
              <a:buNone/>
              <a:defRPr b="1" sz="1050">
                <a:solidFill>
                  <a:schemeClr val="lt1"/>
                </a:solidFill>
                <a:latin typeface="Verdana"/>
                <a:ea typeface="Verdana"/>
                <a:cs typeface="Verdana"/>
                <a:sym typeface="Verdana"/>
              </a:defRPr>
            </a:lvl5pPr>
            <a:lvl6pPr indent="0" lvl="5" marL="0" algn="l">
              <a:spcBef>
                <a:spcPts val="0"/>
              </a:spcBef>
              <a:spcAft>
                <a:spcPts val="0"/>
              </a:spcAft>
              <a:buNone/>
              <a:defRPr b="1" sz="1050">
                <a:solidFill>
                  <a:schemeClr val="lt1"/>
                </a:solidFill>
                <a:latin typeface="Verdana"/>
                <a:ea typeface="Verdana"/>
                <a:cs typeface="Verdana"/>
                <a:sym typeface="Verdana"/>
              </a:defRPr>
            </a:lvl6pPr>
            <a:lvl7pPr indent="0" lvl="6" marL="0" algn="l">
              <a:spcBef>
                <a:spcPts val="0"/>
              </a:spcBef>
              <a:spcAft>
                <a:spcPts val="0"/>
              </a:spcAft>
              <a:buNone/>
              <a:defRPr b="1" sz="1050">
                <a:solidFill>
                  <a:schemeClr val="lt1"/>
                </a:solidFill>
                <a:latin typeface="Verdana"/>
                <a:ea typeface="Verdana"/>
                <a:cs typeface="Verdana"/>
                <a:sym typeface="Verdana"/>
              </a:defRPr>
            </a:lvl7pPr>
            <a:lvl8pPr indent="0" lvl="7" marL="0" algn="l">
              <a:spcBef>
                <a:spcPts val="0"/>
              </a:spcBef>
              <a:spcAft>
                <a:spcPts val="0"/>
              </a:spcAft>
              <a:buNone/>
              <a:defRPr b="1" sz="1050">
                <a:solidFill>
                  <a:schemeClr val="lt1"/>
                </a:solidFill>
                <a:latin typeface="Verdana"/>
                <a:ea typeface="Verdana"/>
                <a:cs typeface="Verdana"/>
                <a:sym typeface="Verdana"/>
              </a:defRPr>
            </a:lvl8pPr>
            <a:lvl9pPr indent="0" lvl="8" marL="0" algn="l">
              <a:spcBef>
                <a:spcPts val="0"/>
              </a:spcBef>
              <a:spcAft>
                <a:spcPts val="0"/>
              </a:spcAft>
              <a:buNone/>
              <a:defRPr b="1" sz="1050">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55" name="Google Shape;55;p67"/>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7"/>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57" name="Google Shape;57;p67"/>
          <p:cNvSpPr txBox="1"/>
          <p:nvPr>
            <p:ph type="title"/>
          </p:nvPr>
        </p:nvSpPr>
        <p:spPr>
          <a:xfrm>
            <a:off x="365125" y="1336419"/>
            <a:ext cx="8409163" cy="6412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7"/>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spcBef>
                <a:spcPts val="1800"/>
              </a:spcBef>
              <a:spcAft>
                <a:spcPts val="0"/>
              </a:spcAft>
              <a:buClr>
                <a:schemeClr val="lt1"/>
              </a:buClr>
              <a:buSzPts val="1418"/>
              <a:buFont typeface="Verdana"/>
              <a:buNone/>
              <a:defRPr sz="1050">
                <a:solidFill>
                  <a:schemeClr val="lt1"/>
                </a:solidFill>
              </a:defRPr>
            </a:lvl1pPr>
            <a:lvl2pPr indent="-295275" lvl="1" marL="914400" algn="l">
              <a:spcBef>
                <a:spcPts val="800"/>
              </a:spcBef>
              <a:spcAft>
                <a:spcPts val="0"/>
              </a:spcAft>
              <a:buSzPts val="1050"/>
              <a:buChar char="–"/>
              <a:defRPr sz="1050">
                <a:solidFill>
                  <a:schemeClr val="lt1"/>
                </a:solidFill>
              </a:defRPr>
            </a:lvl2pPr>
            <a:lvl3pPr indent="-295275" lvl="2" marL="1371600" algn="l">
              <a:spcBef>
                <a:spcPts val="700"/>
              </a:spcBef>
              <a:spcAft>
                <a:spcPts val="0"/>
              </a:spcAft>
              <a:buSzPts val="1050"/>
              <a:buChar char="▪"/>
              <a:defRPr sz="1050">
                <a:solidFill>
                  <a:schemeClr val="lt1"/>
                </a:solidFill>
              </a:defRPr>
            </a:lvl3pPr>
            <a:lvl4pPr indent="-295275" lvl="3" marL="1828800" algn="l">
              <a:spcBef>
                <a:spcPts val="600"/>
              </a:spcBef>
              <a:spcAft>
                <a:spcPts val="0"/>
              </a:spcAft>
              <a:buSzPts val="1050"/>
              <a:buChar char="–"/>
              <a:defRPr sz="1050">
                <a:solidFill>
                  <a:schemeClr val="lt1"/>
                </a:solidFill>
              </a:defRPr>
            </a:lvl4pPr>
            <a:lvl5pPr indent="-295275" lvl="4" marL="2286000" algn="l">
              <a:spcBef>
                <a:spcPts val="600"/>
              </a:spcBef>
              <a:spcAft>
                <a:spcPts val="0"/>
              </a:spcAft>
              <a:buSzPts val="1050"/>
              <a:buChar char="▪"/>
              <a:defRPr sz="105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p:cSld name="Comparison Slide">
    <p:spTree>
      <p:nvGrpSpPr>
        <p:cNvPr id="59" name="Shape 59"/>
        <p:cNvGrpSpPr/>
        <p:nvPr/>
      </p:nvGrpSpPr>
      <p:grpSpPr>
        <a:xfrm>
          <a:off x="0" y="0"/>
          <a:ext cx="0" cy="0"/>
          <a:chOff x="0" y="0"/>
          <a:chExt cx="0" cy="0"/>
        </a:xfrm>
      </p:grpSpPr>
      <p:sp>
        <p:nvSpPr>
          <p:cNvPr id="60" name="Google Shape;60;p68"/>
          <p:cNvSpPr txBox="1"/>
          <p:nvPr>
            <p:ph idx="1" type="body"/>
          </p:nvPr>
        </p:nvSpPr>
        <p:spPr>
          <a:xfrm>
            <a:off x="366890" y="1645920"/>
            <a:ext cx="4035247"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spcBef>
                <a:spcPts val="800"/>
              </a:spcBef>
              <a:spcAft>
                <a:spcPts val="0"/>
              </a:spcAft>
              <a:buSzPts val="2000"/>
              <a:buNone/>
              <a:defRPr b="1" sz="2000"/>
            </a:lvl2pPr>
            <a:lvl3pPr indent="-228600" lvl="2" marL="1371600" algn="l">
              <a:spcBef>
                <a:spcPts val="7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68"/>
          <p:cNvSpPr txBox="1"/>
          <p:nvPr>
            <p:ph idx="2" type="body"/>
          </p:nvPr>
        </p:nvSpPr>
        <p:spPr>
          <a:xfrm>
            <a:off x="4703763" y="1645920"/>
            <a:ext cx="4045126" cy="789828"/>
          </a:xfrm>
          <a:prstGeom prst="rect">
            <a:avLst/>
          </a:prstGeom>
          <a:noFill/>
          <a:ln>
            <a:noFill/>
          </a:ln>
        </p:spPr>
        <p:txBody>
          <a:bodyPr anchorCtr="0" anchor="b" bIns="45700" lIns="91425" spcFirstLastPara="1" rIns="91425" wrap="square" tIns="45700">
            <a:noAutofit/>
          </a:bodyPr>
          <a:lstStyle>
            <a:lvl1pPr indent="-228600" lvl="0" marL="457200" algn="ctr">
              <a:lnSpc>
                <a:spcPct val="115384"/>
              </a:lnSpc>
              <a:spcBef>
                <a:spcPts val="0"/>
              </a:spcBef>
              <a:spcAft>
                <a:spcPts val="0"/>
              </a:spcAft>
              <a:buClr>
                <a:schemeClr val="dk1"/>
              </a:buClr>
              <a:buSzPts val="3510"/>
              <a:buFont typeface="Verdana"/>
              <a:buNone/>
              <a:defRPr b="0" sz="2600"/>
            </a:lvl1pPr>
            <a:lvl2pPr indent="-228600" lvl="1" marL="914400" algn="l">
              <a:spcBef>
                <a:spcPts val="800"/>
              </a:spcBef>
              <a:spcAft>
                <a:spcPts val="0"/>
              </a:spcAft>
              <a:buSzPts val="2000"/>
              <a:buNone/>
              <a:defRPr b="1" sz="2000"/>
            </a:lvl2pPr>
            <a:lvl3pPr indent="-228600" lvl="2" marL="1371600" algn="l">
              <a:spcBef>
                <a:spcPts val="7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2" name="Google Shape;62;p68"/>
          <p:cNvSpPr txBox="1"/>
          <p:nvPr>
            <p:ph idx="3" type="body"/>
          </p:nvPr>
        </p:nvSpPr>
        <p:spPr>
          <a:xfrm>
            <a:off x="357187"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3" name="Google Shape;63;p68"/>
          <p:cNvSpPr txBox="1"/>
          <p:nvPr>
            <p:ph idx="4" type="body"/>
          </p:nvPr>
        </p:nvSpPr>
        <p:spPr>
          <a:xfrm>
            <a:off x="4703763" y="2659063"/>
            <a:ext cx="4044950" cy="3352800"/>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4" name="Google Shape;64;p68"/>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lt1"/>
                </a:solidFill>
                <a:latin typeface="Verdana"/>
                <a:ea typeface="Verdana"/>
                <a:cs typeface="Verdana"/>
                <a:sym typeface="Verdana"/>
              </a:defRPr>
            </a:lvl1pPr>
            <a:lvl2pPr indent="0" lvl="1" marL="0" algn="l">
              <a:spcBef>
                <a:spcPts val="0"/>
              </a:spcBef>
              <a:spcAft>
                <a:spcPts val="0"/>
              </a:spcAft>
              <a:buNone/>
              <a:defRPr b="1" sz="1050">
                <a:solidFill>
                  <a:schemeClr val="lt1"/>
                </a:solidFill>
                <a:latin typeface="Verdana"/>
                <a:ea typeface="Verdana"/>
                <a:cs typeface="Verdana"/>
                <a:sym typeface="Verdana"/>
              </a:defRPr>
            </a:lvl2pPr>
            <a:lvl3pPr indent="0" lvl="2" marL="0" algn="l">
              <a:spcBef>
                <a:spcPts val="0"/>
              </a:spcBef>
              <a:spcAft>
                <a:spcPts val="0"/>
              </a:spcAft>
              <a:buNone/>
              <a:defRPr b="1" sz="1050">
                <a:solidFill>
                  <a:schemeClr val="lt1"/>
                </a:solidFill>
                <a:latin typeface="Verdana"/>
                <a:ea typeface="Verdana"/>
                <a:cs typeface="Verdana"/>
                <a:sym typeface="Verdana"/>
              </a:defRPr>
            </a:lvl3pPr>
            <a:lvl4pPr indent="0" lvl="3" marL="0" algn="l">
              <a:spcBef>
                <a:spcPts val="0"/>
              </a:spcBef>
              <a:spcAft>
                <a:spcPts val="0"/>
              </a:spcAft>
              <a:buNone/>
              <a:defRPr b="1" sz="1050">
                <a:solidFill>
                  <a:schemeClr val="lt1"/>
                </a:solidFill>
                <a:latin typeface="Verdana"/>
                <a:ea typeface="Verdana"/>
                <a:cs typeface="Verdana"/>
                <a:sym typeface="Verdana"/>
              </a:defRPr>
            </a:lvl4pPr>
            <a:lvl5pPr indent="0" lvl="4" marL="0" algn="l">
              <a:spcBef>
                <a:spcPts val="0"/>
              </a:spcBef>
              <a:spcAft>
                <a:spcPts val="0"/>
              </a:spcAft>
              <a:buNone/>
              <a:defRPr b="1" sz="1050">
                <a:solidFill>
                  <a:schemeClr val="lt1"/>
                </a:solidFill>
                <a:latin typeface="Verdana"/>
                <a:ea typeface="Verdana"/>
                <a:cs typeface="Verdana"/>
                <a:sym typeface="Verdana"/>
              </a:defRPr>
            </a:lvl5pPr>
            <a:lvl6pPr indent="0" lvl="5" marL="0" algn="l">
              <a:spcBef>
                <a:spcPts val="0"/>
              </a:spcBef>
              <a:spcAft>
                <a:spcPts val="0"/>
              </a:spcAft>
              <a:buNone/>
              <a:defRPr b="1" sz="1050">
                <a:solidFill>
                  <a:schemeClr val="lt1"/>
                </a:solidFill>
                <a:latin typeface="Verdana"/>
                <a:ea typeface="Verdana"/>
                <a:cs typeface="Verdana"/>
                <a:sym typeface="Verdana"/>
              </a:defRPr>
            </a:lvl6pPr>
            <a:lvl7pPr indent="0" lvl="6" marL="0" algn="l">
              <a:spcBef>
                <a:spcPts val="0"/>
              </a:spcBef>
              <a:spcAft>
                <a:spcPts val="0"/>
              </a:spcAft>
              <a:buNone/>
              <a:defRPr b="1" sz="1050">
                <a:solidFill>
                  <a:schemeClr val="lt1"/>
                </a:solidFill>
                <a:latin typeface="Verdana"/>
                <a:ea typeface="Verdana"/>
                <a:cs typeface="Verdana"/>
                <a:sym typeface="Verdana"/>
              </a:defRPr>
            </a:lvl7pPr>
            <a:lvl8pPr indent="0" lvl="7" marL="0" algn="l">
              <a:spcBef>
                <a:spcPts val="0"/>
              </a:spcBef>
              <a:spcAft>
                <a:spcPts val="0"/>
              </a:spcAft>
              <a:buNone/>
              <a:defRPr b="1" sz="1050">
                <a:solidFill>
                  <a:schemeClr val="lt1"/>
                </a:solidFill>
                <a:latin typeface="Verdana"/>
                <a:ea typeface="Verdana"/>
                <a:cs typeface="Verdana"/>
                <a:sym typeface="Verdana"/>
              </a:defRPr>
            </a:lvl8pPr>
            <a:lvl9pPr indent="0" lvl="8" marL="0" algn="l">
              <a:spcBef>
                <a:spcPts val="0"/>
              </a:spcBef>
              <a:spcAft>
                <a:spcPts val="0"/>
              </a:spcAft>
              <a:buNone/>
              <a:defRPr b="1" sz="1050">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65" name="Google Shape;65;p68"/>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8"/>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67" name="Google Shape;67;p68"/>
          <p:cNvSpPr txBox="1"/>
          <p:nvPr>
            <p:ph idx="5"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spcBef>
                <a:spcPts val="1800"/>
              </a:spcBef>
              <a:spcAft>
                <a:spcPts val="0"/>
              </a:spcAft>
              <a:buClr>
                <a:schemeClr val="lt1"/>
              </a:buClr>
              <a:buSzPts val="1418"/>
              <a:buFont typeface="Verdana"/>
              <a:buNone/>
              <a:defRPr sz="1050">
                <a:solidFill>
                  <a:schemeClr val="lt1"/>
                </a:solidFill>
              </a:defRPr>
            </a:lvl1pPr>
            <a:lvl2pPr indent="-295275" lvl="1" marL="914400" algn="l">
              <a:spcBef>
                <a:spcPts val="800"/>
              </a:spcBef>
              <a:spcAft>
                <a:spcPts val="0"/>
              </a:spcAft>
              <a:buSzPts val="1050"/>
              <a:buChar char="–"/>
              <a:defRPr sz="1050">
                <a:solidFill>
                  <a:schemeClr val="lt1"/>
                </a:solidFill>
              </a:defRPr>
            </a:lvl2pPr>
            <a:lvl3pPr indent="-295275" lvl="2" marL="1371600" algn="l">
              <a:spcBef>
                <a:spcPts val="700"/>
              </a:spcBef>
              <a:spcAft>
                <a:spcPts val="0"/>
              </a:spcAft>
              <a:buSzPts val="1050"/>
              <a:buChar char="▪"/>
              <a:defRPr sz="1050">
                <a:solidFill>
                  <a:schemeClr val="lt1"/>
                </a:solidFill>
              </a:defRPr>
            </a:lvl3pPr>
            <a:lvl4pPr indent="-295275" lvl="3" marL="1828800" algn="l">
              <a:spcBef>
                <a:spcPts val="600"/>
              </a:spcBef>
              <a:spcAft>
                <a:spcPts val="0"/>
              </a:spcAft>
              <a:buSzPts val="1050"/>
              <a:buChar char="–"/>
              <a:defRPr sz="1050">
                <a:solidFill>
                  <a:schemeClr val="lt1"/>
                </a:solidFill>
              </a:defRPr>
            </a:lvl4pPr>
            <a:lvl5pPr indent="-295275" lvl="4" marL="2286000" algn="l">
              <a:spcBef>
                <a:spcPts val="600"/>
              </a:spcBef>
              <a:spcAft>
                <a:spcPts val="0"/>
              </a:spcAft>
              <a:buSzPts val="1050"/>
              <a:buChar char="▪"/>
              <a:defRPr sz="105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 Content Slide">
  <p:cSld name="Text, 1 Content Slide">
    <p:spTree>
      <p:nvGrpSpPr>
        <p:cNvPr id="68" name="Shape 68"/>
        <p:cNvGrpSpPr/>
        <p:nvPr/>
      </p:nvGrpSpPr>
      <p:grpSpPr>
        <a:xfrm>
          <a:off x="0" y="0"/>
          <a:ext cx="0" cy="0"/>
          <a:chOff x="0" y="0"/>
          <a:chExt cx="0" cy="0"/>
        </a:xfrm>
      </p:grpSpPr>
      <p:sp>
        <p:nvSpPr>
          <p:cNvPr id="69" name="Google Shape;69;p69"/>
          <p:cNvSpPr txBox="1"/>
          <p:nvPr>
            <p:ph idx="1" type="body"/>
          </p:nvPr>
        </p:nvSpPr>
        <p:spPr>
          <a:xfrm>
            <a:off x="4678539" y="2009552"/>
            <a:ext cx="4035425" cy="4002313"/>
          </a:xfrm>
          <a:prstGeom prst="rect">
            <a:avLst/>
          </a:prstGeom>
          <a:noFill/>
          <a:ln>
            <a:noFill/>
          </a:ln>
        </p:spPr>
        <p:txBody>
          <a:bodyPr anchorCtr="0" anchor="t" bIns="45700" lIns="91425" spcFirstLastPara="1" rIns="91425" wrap="square" tIns="45700">
            <a:noAutofit/>
          </a:bodyPr>
          <a:lstStyle>
            <a:lvl1pPr indent="-382905" lvl="0" marL="457200" algn="l">
              <a:spcBef>
                <a:spcPts val="1800"/>
              </a:spcBef>
              <a:spcAft>
                <a:spcPts val="0"/>
              </a:spcAft>
              <a:buClr>
                <a:schemeClr val="dk1"/>
              </a:buClr>
              <a:buSzPts val="2430"/>
              <a:buChar char="•"/>
              <a:defRPr/>
            </a:lvl1pPr>
            <a:lvl2pPr indent="-342900" lvl="1" marL="914400" algn="l">
              <a:spcBef>
                <a:spcPts val="800"/>
              </a:spcBef>
              <a:spcAft>
                <a:spcPts val="0"/>
              </a:spcAft>
              <a:buSzPts val="1800"/>
              <a:buChar char="–"/>
              <a:defRPr/>
            </a:lvl2pPr>
            <a:lvl3pPr indent="-342900" lvl="2" marL="1371600" algn="l">
              <a:spcBef>
                <a:spcPts val="7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0" name="Google Shape;70;p69"/>
          <p:cNvSpPr/>
          <p:nvPr>
            <p:ph idx="2" type="pic"/>
          </p:nvPr>
        </p:nvSpPr>
        <p:spPr>
          <a:xfrm>
            <a:off x="365126" y="2009552"/>
            <a:ext cx="3997325" cy="4002313"/>
          </a:xfrm>
          <a:prstGeom prst="rect">
            <a:avLst/>
          </a:prstGeom>
          <a:noFill/>
          <a:ln>
            <a:noFill/>
          </a:ln>
        </p:spPr>
      </p:sp>
      <p:sp>
        <p:nvSpPr>
          <p:cNvPr id="71" name="Google Shape;71;p69"/>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b="1" sz="1050">
                <a:solidFill>
                  <a:schemeClr val="lt1"/>
                </a:solidFill>
                <a:latin typeface="Verdana"/>
                <a:ea typeface="Verdana"/>
                <a:cs typeface="Verdana"/>
                <a:sym typeface="Verdana"/>
              </a:defRPr>
            </a:lvl1pPr>
            <a:lvl2pPr indent="0" lvl="1" marL="0" algn="l">
              <a:spcBef>
                <a:spcPts val="0"/>
              </a:spcBef>
              <a:spcAft>
                <a:spcPts val="0"/>
              </a:spcAft>
              <a:buNone/>
              <a:defRPr b="1" sz="1050">
                <a:solidFill>
                  <a:schemeClr val="lt1"/>
                </a:solidFill>
                <a:latin typeface="Verdana"/>
                <a:ea typeface="Verdana"/>
                <a:cs typeface="Verdana"/>
                <a:sym typeface="Verdana"/>
              </a:defRPr>
            </a:lvl2pPr>
            <a:lvl3pPr indent="0" lvl="2" marL="0" algn="l">
              <a:spcBef>
                <a:spcPts val="0"/>
              </a:spcBef>
              <a:spcAft>
                <a:spcPts val="0"/>
              </a:spcAft>
              <a:buNone/>
              <a:defRPr b="1" sz="1050">
                <a:solidFill>
                  <a:schemeClr val="lt1"/>
                </a:solidFill>
                <a:latin typeface="Verdana"/>
                <a:ea typeface="Verdana"/>
                <a:cs typeface="Verdana"/>
                <a:sym typeface="Verdana"/>
              </a:defRPr>
            </a:lvl3pPr>
            <a:lvl4pPr indent="0" lvl="3" marL="0" algn="l">
              <a:spcBef>
                <a:spcPts val="0"/>
              </a:spcBef>
              <a:spcAft>
                <a:spcPts val="0"/>
              </a:spcAft>
              <a:buNone/>
              <a:defRPr b="1" sz="1050">
                <a:solidFill>
                  <a:schemeClr val="lt1"/>
                </a:solidFill>
                <a:latin typeface="Verdana"/>
                <a:ea typeface="Verdana"/>
                <a:cs typeface="Verdana"/>
                <a:sym typeface="Verdana"/>
              </a:defRPr>
            </a:lvl4pPr>
            <a:lvl5pPr indent="0" lvl="4" marL="0" algn="l">
              <a:spcBef>
                <a:spcPts val="0"/>
              </a:spcBef>
              <a:spcAft>
                <a:spcPts val="0"/>
              </a:spcAft>
              <a:buNone/>
              <a:defRPr b="1" sz="1050">
                <a:solidFill>
                  <a:schemeClr val="lt1"/>
                </a:solidFill>
                <a:latin typeface="Verdana"/>
                <a:ea typeface="Verdana"/>
                <a:cs typeface="Verdana"/>
                <a:sym typeface="Verdana"/>
              </a:defRPr>
            </a:lvl5pPr>
            <a:lvl6pPr indent="0" lvl="5" marL="0" algn="l">
              <a:spcBef>
                <a:spcPts val="0"/>
              </a:spcBef>
              <a:spcAft>
                <a:spcPts val="0"/>
              </a:spcAft>
              <a:buNone/>
              <a:defRPr b="1" sz="1050">
                <a:solidFill>
                  <a:schemeClr val="lt1"/>
                </a:solidFill>
                <a:latin typeface="Verdana"/>
                <a:ea typeface="Verdana"/>
                <a:cs typeface="Verdana"/>
                <a:sym typeface="Verdana"/>
              </a:defRPr>
            </a:lvl6pPr>
            <a:lvl7pPr indent="0" lvl="6" marL="0" algn="l">
              <a:spcBef>
                <a:spcPts val="0"/>
              </a:spcBef>
              <a:spcAft>
                <a:spcPts val="0"/>
              </a:spcAft>
              <a:buNone/>
              <a:defRPr b="1" sz="1050">
                <a:solidFill>
                  <a:schemeClr val="lt1"/>
                </a:solidFill>
                <a:latin typeface="Verdana"/>
                <a:ea typeface="Verdana"/>
                <a:cs typeface="Verdana"/>
                <a:sym typeface="Verdana"/>
              </a:defRPr>
            </a:lvl7pPr>
            <a:lvl8pPr indent="0" lvl="7" marL="0" algn="l">
              <a:spcBef>
                <a:spcPts val="0"/>
              </a:spcBef>
              <a:spcAft>
                <a:spcPts val="0"/>
              </a:spcAft>
              <a:buNone/>
              <a:defRPr b="1" sz="1050">
                <a:solidFill>
                  <a:schemeClr val="lt1"/>
                </a:solidFill>
                <a:latin typeface="Verdana"/>
                <a:ea typeface="Verdana"/>
                <a:cs typeface="Verdana"/>
                <a:sym typeface="Verdana"/>
              </a:defRPr>
            </a:lvl8pPr>
            <a:lvl9pPr indent="0" lvl="8" marL="0" algn="l">
              <a:spcBef>
                <a:spcPts val="0"/>
              </a:spcBef>
              <a:spcAft>
                <a:spcPts val="0"/>
              </a:spcAft>
              <a:buNone/>
              <a:defRPr b="1" sz="1050">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72" name="Google Shape;72;p69"/>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9"/>
          <p:cNvSpPr/>
          <p:nvPr/>
        </p:nvSpPr>
        <p:spPr>
          <a:xfrm>
            <a:off x="0" y="1242942"/>
            <a:ext cx="9144000" cy="25305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00">
              <a:solidFill>
                <a:schemeClr val="lt1"/>
              </a:solidFill>
              <a:latin typeface="Arial"/>
              <a:ea typeface="Arial"/>
              <a:cs typeface="Arial"/>
              <a:sym typeface="Arial"/>
            </a:endParaRPr>
          </a:p>
        </p:txBody>
      </p:sp>
      <p:sp>
        <p:nvSpPr>
          <p:cNvPr id="74" name="Google Shape;74;p6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9"/>
          <p:cNvSpPr txBox="1"/>
          <p:nvPr>
            <p:ph idx="3" type="body"/>
          </p:nvPr>
        </p:nvSpPr>
        <p:spPr>
          <a:xfrm>
            <a:off x="5418164" y="6451602"/>
            <a:ext cx="3315778" cy="365125"/>
          </a:xfrm>
          <a:prstGeom prst="rect">
            <a:avLst/>
          </a:prstGeom>
          <a:noFill/>
          <a:ln>
            <a:noFill/>
          </a:ln>
        </p:spPr>
        <p:txBody>
          <a:bodyPr anchorCtr="0" anchor="ctr" bIns="45700" lIns="91425" spcFirstLastPara="1" rIns="91425" wrap="square" tIns="45700">
            <a:noAutofit/>
          </a:bodyPr>
          <a:lstStyle>
            <a:lvl1pPr indent="-228600" lvl="0" marL="457200" algn="r">
              <a:spcBef>
                <a:spcPts val="1800"/>
              </a:spcBef>
              <a:spcAft>
                <a:spcPts val="0"/>
              </a:spcAft>
              <a:buClr>
                <a:schemeClr val="lt1"/>
              </a:buClr>
              <a:buSzPts val="1418"/>
              <a:buFont typeface="Verdana"/>
              <a:buNone/>
              <a:defRPr sz="1050">
                <a:solidFill>
                  <a:schemeClr val="lt1"/>
                </a:solidFill>
              </a:defRPr>
            </a:lvl1pPr>
            <a:lvl2pPr indent="-295275" lvl="1" marL="914400" algn="l">
              <a:spcBef>
                <a:spcPts val="800"/>
              </a:spcBef>
              <a:spcAft>
                <a:spcPts val="0"/>
              </a:spcAft>
              <a:buSzPts val="1050"/>
              <a:buChar char="–"/>
              <a:defRPr sz="1050">
                <a:solidFill>
                  <a:schemeClr val="lt1"/>
                </a:solidFill>
              </a:defRPr>
            </a:lvl2pPr>
            <a:lvl3pPr indent="-295275" lvl="2" marL="1371600" algn="l">
              <a:spcBef>
                <a:spcPts val="700"/>
              </a:spcBef>
              <a:spcAft>
                <a:spcPts val="0"/>
              </a:spcAft>
              <a:buSzPts val="1050"/>
              <a:buChar char="▪"/>
              <a:defRPr sz="1050">
                <a:solidFill>
                  <a:schemeClr val="lt1"/>
                </a:solidFill>
              </a:defRPr>
            </a:lvl3pPr>
            <a:lvl4pPr indent="-295275" lvl="3" marL="1828800" algn="l">
              <a:spcBef>
                <a:spcPts val="600"/>
              </a:spcBef>
              <a:spcAft>
                <a:spcPts val="0"/>
              </a:spcAft>
              <a:buSzPts val="1050"/>
              <a:buChar char="–"/>
              <a:defRPr sz="1050">
                <a:solidFill>
                  <a:schemeClr val="lt1"/>
                </a:solidFill>
              </a:defRPr>
            </a:lvl4pPr>
            <a:lvl5pPr indent="-295275" lvl="4" marL="2286000" algn="l">
              <a:spcBef>
                <a:spcPts val="600"/>
              </a:spcBef>
              <a:spcAft>
                <a:spcPts val="0"/>
              </a:spcAft>
              <a:buSzPts val="1050"/>
              <a:buChar char="▪"/>
              <a:defRPr sz="105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76" name="Shape 76"/>
        <p:cNvGrpSpPr/>
        <p:nvPr/>
      </p:nvGrpSpPr>
      <p:grpSpPr>
        <a:xfrm>
          <a:off x="0" y="0"/>
          <a:ext cx="0" cy="0"/>
          <a:chOff x="0" y="0"/>
          <a:chExt cx="0" cy="0"/>
        </a:xfrm>
      </p:grpSpPr>
      <p:sp>
        <p:nvSpPr>
          <p:cNvPr id="77" name="Google Shape;77;p70"/>
          <p:cNvSpPr txBox="1"/>
          <p:nvPr>
            <p:ph type="ctrTitle"/>
          </p:nvPr>
        </p:nvSpPr>
        <p:spPr>
          <a:xfrm>
            <a:off x="685800" y="2130427"/>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1800"/>
              </a:spcBef>
              <a:spcAft>
                <a:spcPts val="0"/>
              </a:spcAft>
              <a:buClr>
                <a:srgbClr val="888888"/>
              </a:buClr>
              <a:buSzPts val="3240"/>
              <a:buFont typeface="Verdana"/>
              <a:buNone/>
              <a:defRPr>
                <a:solidFill>
                  <a:srgbClr val="888888"/>
                </a:solidFill>
              </a:defRPr>
            </a:lvl1pPr>
            <a:lvl2pPr lvl="1" algn="ctr">
              <a:spcBef>
                <a:spcPts val="800"/>
              </a:spcBef>
              <a:spcAft>
                <a:spcPts val="0"/>
              </a:spcAft>
              <a:buSzPts val="2000"/>
              <a:buNone/>
              <a:defRPr>
                <a:solidFill>
                  <a:srgbClr val="888888"/>
                </a:solidFill>
              </a:defRPr>
            </a:lvl2pPr>
            <a:lvl3pPr lvl="2" algn="ctr">
              <a:spcBef>
                <a:spcPts val="700"/>
              </a:spcBef>
              <a:spcAft>
                <a:spcPts val="0"/>
              </a:spcAft>
              <a:buSzPts val="1800"/>
              <a:buNone/>
              <a:defRPr>
                <a:solidFill>
                  <a:srgbClr val="888888"/>
                </a:solidFill>
              </a:defRPr>
            </a:lvl3pPr>
            <a:lvl4pPr lvl="3" algn="ctr">
              <a:spcBef>
                <a:spcPts val="600"/>
              </a:spcBef>
              <a:spcAft>
                <a:spcPts val="0"/>
              </a:spcAft>
              <a:buSzPts val="1600"/>
              <a:buNone/>
              <a:defRPr>
                <a:solidFill>
                  <a:srgbClr val="888888"/>
                </a:solidFill>
              </a:defRPr>
            </a:lvl4pPr>
            <a:lvl5pPr lvl="4" algn="ctr">
              <a:spcBef>
                <a:spcPts val="6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9" name="Google Shape;79;p70"/>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algn="l">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0"/>
          <p:cNvSpPr txBox="1"/>
          <p:nvPr>
            <p:ph idx="11" type="ftr"/>
          </p:nvPr>
        </p:nvSpPr>
        <p:spPr>
          <a:xfrm>
            <a:off x="3124200" y="6356352"/>
            <a:ext cx="28956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sz="1000">
                <a:solidFill>
                  <a:schemeClr val="lt1"/>
                </a:solidFill>
                <a:latin typeface="Arial"/>
                <a:ea typeface="Arial"/>
                <a:cs typeface="Arial"/>
                <a:sym typeface="Arial"/>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81" name="Google Shape;81;p70"/>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algn="l">
              <a:spcBef>
                <a:spcPts val="0"/>
              </a:spcBef>
              <a:spcAft>
                <a:spcPts val="0"/>
              </a:spcAft>
              <a:buNone/>
              <a:defRPr/>
            </a:lvl1pPr>
            <a:lvl2pPr indent="0" lvl="1" marL="0" algn="l">
              <a:spcBef>
                <a:spcPts val="0"/>
              </a:spcBef>
              <a:spcAft>
                <a:spcPts val="0"/>
              </a:spcAft>
              <a:buNone/>
              <a:defRPr/>
            </a:lvl2pPr>
            <a:lvl3pPr indent="0" lvl="2" marL="0" algn="l">
              <a:spcBef>
                <a:spcPts val="0"/>
              </a:spcBef>
              <a:spcAft>
                <a:spcPts val="0"/>
              </a:spcAft>
              <a:buNone/>
              <a:defRPr/>
            </a:lvl3pPr>
            <a:lvl4pPr indent="0" lvl="3" marL="0" algn="l">
              <a:spcBef>
                <a:spcPts val="0"/>
              </a:spcBef>
              <a:spcAft>
                <a:spcPts val="0"/>
              </a:spcAft>
              <a:buNone/>
              <a:defRPr/>
            </a:lvl4pPr>
            <a:lvl5pPr indent="0" lvl="4" marL="0" algn="l">
              <a:spcBef>
                <a:spcPts val="0"/>
              </a:spcBef>
              <a:spcAft>
                <a:spcPts val="0"/>
              </a:spcAft>
              <a:buNone/>
              <a:defRPr/>
            </a:lvl5pPr>
            <a:lvl6pPr indent="0" lvl="5" marL="0" algn="l">
              <a:spcBef>
                <a:spcPts val="0"/>
              </a:spcBef>
              <a:spcAft>
                <a:spcPts val="0"/>
              </a:spcAft>
              <a:buNone/>
              <a:defRPr/>
            </a:lvl6pPr>
            <a:lvl7pPr indent="0" lvl="6" marL="0" algn="l">
              <a:spcBef>
                <a:spcPts val="0"/>
              </a:spcBef>
              <a:spcAft>
                <a:spcPts val="0"/>
              </a:spcAft>
              <a:buNone/>
              <a:defRPr/>
            </a:lvl7pPr>
            <a:lvl8pPr indent="0" lvl="7" marL="0" algn="l">
              <a:spcBef>
                <a:spcPts val="0"/>
              </a:spcBef>
              <a:spcAft>
                <a:spcPts val="0"/>
              </a:spcAft>
              <a:buNone/>
              <a:defRPr/>
            </a:lvl8pPr>
            <a:lvl9pPr indent="0" lvl="8" marL="0" algn="l">
              <a:spcBef>
                <a:spcPts val="0"/>
              </a:spcBef>
              <a:spcAft>
                <a:spcPts val="0"/>
              </a:spcAft>
              <a:buNone/>
              <a:defRPr/>
            </a:lvl9pPr>
          </a:lstStyle>
          <a:p>
            <a:pPr indent="0" lvl="0" marL="0" rtl="0" algn="l">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theme" Target="../theme/theme1.xml"/><Relationship Id="rId12" Type="http://schemas.openxmlformats.org/officeDocument/2006/relationships/slideLayout" Target="../slideLayouts/slideLayout9.xml"/><Relationship Id="rId1" Type="http://schemas.openxmlformats.org/officeDocument/2006/relationships/image" Target="../media/image3.png"/><Relationship Id="rId2" Type="http://schemas.openxmlformats.org/officeDocument/2006/relationships/image" Target="../media/image1.jpg"/><Relationship Id="rId3" Type="http://schemas.openxmlformats.org/officeDocument/2006/relationships/image" Target="../media/image5.png"/><Relationship Id="rId4" Type="http://schemas.openxmlformats.org/officeDocument/2006/relationships/slideLayout" Target="../slideLayouts/slideLayout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1"/>
          <p:cNvSpPr/>
          <p:nvPr/>
        </p:nvSpPr>
        <p:spPr>
          <a:xfrm>
            <a:off x="1" y="2"/>
            <a:ext cx="9143999" cy="6858001"/>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000" u="none" cap="none" strike="noStrike">
              <a:solidFill>
                <a:schemeClr val="lt1"/>
              </a:solidFill>
              <a:latin typeface="Arial"/>
              <a:ea typeface="Arial"/>
              <a:cs typeface="Arial"/>
              <a:sym typeface="Arial"/>
            </a:endParaRPr>
          </a:p>
        </p:txBody>
      </p:sp>
      <p:sp>
        <p:nvSpPr>
          <p:cNvPr id="11" name="Google Shape;11;p6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3F3F3F"/>
                </a:solidFill>
                <a:latin typeface="Verdana"/>
                <a:ea typeface="Verdana"/>
                <a:cs typeface="Verdana"/>
                <a:sym typeface="Verdana"/>
              </a:defRPr>
            </a:lvl1pPr>
            <a:lvl2pPr lvl="1"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1" i="0" sz="3200" u="none" cap="none" strike="noStrike">
                <a:solidFill>
                  <a:schemeClr val="lt1"/>
                </a:solidFill>
                <a:latin typeface="Verdana"/>
                <a:ea typeface="Verdana"/>
                <a:cs typeface="Verdana"/>
                <a:sym typeface="Verdana"/>
              </a:defRPr>
            </a:lvl9pPr>
          </a:lstStyle>
          <a:p/>
        </p:txBody>
      </p:sp>
      <p:pic>
        <p:nvPicPr>
          <p:cNvPr descr="C:\Users\Mystogan\Pictures\75_big.jpg" id="12" name="Google Shape;12;p61"/>
          <p:cNvPicPr preferRelativeResize="0"/>
          <p:nvPr/>
        </p:nvPicPr>
        <p:blipFill rotWithShape="1">
          <a:blip r:embed="rId2">
            <a:alphaModFix/>
          </a:blip>
          <a:srcRect b="0" l="0" r="0" t="0"/>
          <a:stretch/>
        </p:blipFill>
        <p:spPr>
          <a:xfrm>
            <a:off x="1" y="6248401"/>
            <a:ext cx="9143999" cy="609600"/>
          </a:xfrm>
          <a:prstGeom prst="rect">
            <a:avLst/>
          </a:prstGeom>
          <a:noFill/>
          <a:ln>
            <a:noFill/>
          </a:ln>
        </p:spPr>
      </p:pic>
      <p:sp>
        <p:nvSpPr>
          <p:cNvPr id="13" name="Google Shape;13;p61"/>
          <p:cNvSpPr txBox="1"/>
          <p:nvPr>
            <p:ph idx="12" type="sldNum"/>
          </p:nvPr>
        </p:nvSpPr>
        <p:spPr>
          <a:xfrm>
            <a:off x="389909" y="6451888"/>
            <a:ext cx="358775" cy="365125"/>
          </a:xfrm>
          <a:prstGeom prst="rect">
            <a:avLst/>
          </a:prstGeom>
          <a:noFill/>
          <a:ln>
            <a:noFill/>
          </a:ln>
        </p:spPr>
        <p:txBody>
          <a:bodyPr anchorCtr="0" anchor="ctr" bIns="45700" lIns="0" spcFirstLastPara="1" rIns="91425" wrap="square" tIns="45700">
            <a:noAutofit/>
          </a:bodyPr>
          <a:lstStyle>
            <a:lvl1pPr indent="0" lvl="0" marL="0" marR="0" rtl="0" algn="l">
              <a:spcBef>
                <a:spcPts val="0"/>
              </a:spcBef>
              <a:spcAft>
                <a:spcPts val="0"/>
              </a:spcAft>
              <a:buNone/>
              <a:defRPr b="1" i="0" sz="1050" u="none" cap="none" strike="noStrike">
                <a:solidFill>
                  <a:schemeClr val="lt1"/>
                </a:solidFill>
                <a:latin typeface="Verdana"/>
                <a:ea typeface="Verdana"/>
                <a:cs typeface="Verdana"/>
                <a:sym typeface="Verdana"/>
              </a:defRPr>
            </a:lvl1pPr>
            <a:lvl2pPr indent="0" lvl="1" marL="0" marR="0" rtl="0" algn="l">
              <a:spcBef>
                <a:spcPts val="0"/>
              </a:spcBef>
              <a:spcAft>
                <a:spcPts val="0"/>
              </a:spcAft>
              <a:buNone/>
              <a:defRPr b="1" i="0" sz="1050" u="none" cap="none" strike="noStrike">
                <a:solidFill>
                  <a:schemeClr val="lt1"/>
                </a:solidFill>
                <a:latin typeface="Verdana"/>
                <a:ea typeface="Verdana"/>
                <a:cs typeface="Verdana"/>
                <a:sym typeface="Verdana"/>
              </a:defRPr>
            </a:lvl2pPr>
            <a:lvl3pPr indent="0" lvl="2" marL="0" marR="0" rtl="0" algn="l">
              <a:spcBef>
                <a:spcPts val="0"/>
              </a:spcBef>
              <a:spcAft>
                <a:spcPts val="0"/>
              </a:spcAft>
              <a:buNone/>
              <a:defRPr b="1" i="0" sz="1050" u="none" cap="none" strike="noStrike">
                <a:solidFill>
                  <a:schemeClr val="lt1"/>
                </a:solidFill>
                <a:latin typeface="Verdana"/>
                <a:ea typeface="Verdana"/>
                <a:cs typeface="Verdana"/>
                <a:sym typeface="Verdana"/>
              </a:defRPr>
            </a:lvl3pPr>
            <a:lvl4pPr indent="0" lvl="3" marL="0" marR="0" rtl="0" algn="l">
              <a:spcBef>
                <a:spcPts val="0"/>
              </a:spcBef>
              <a:spcAft>
                <a:spcPts val="0"/>
              </a:spcAft>
              <a:buNone/>
              <a:defRPr b="1" i="0" sz="1050" u="none" cap="none" strike="noStrike">
                <a:solidFill>
                  <a:schemeClr val="lt1"/>
                </a:solidFill>
                <a:latin typeface="Verdana"/>
                <a:ea typeface="Verdana"/>
                <a:cs typeface="Verdana"/>
                <a:sym typeface="Verdana"/>
              </a:defRPr>
            </a:lvl4pPr>
            <a:lvl5pPr indent="0" lvl="4" marL="0" marR="0" rtl="0" algn="l">
              <a:spcBef>
                <a:spcPts val="0"/>
              </a:spcBef>
              <a:spcAft>
                <a:spcPts val="0"/>
              </a:spcAft>
              <a:buNone/>
              <a:defRPr b="1" i="0" sz="1050" u="none" cap="none" strike="noStrike">
                <a:solidFill>
                  <a:schemeClr val="lt1"/>
                </a:solidFill>
                <a:latin typeface="Verdana"/>
                <a:ea typeface="Verdana"/>
                <a:cs typeface="Verdana"/>
                <a:sym typeface="Verdana"/>
              </a:defRPr>
            </a:lvl5pPr>
            <a:lvl6pPr indent="0" lvl="5" marL="0" marR="0" rtl="0" algn="l">
              <a:spcBef>
                <a:spcPts val="0"/>
              </a:spcBef>
              <a:spcAft>
                <a:spcPts val="0"/>
              </a:spcAft>
              <a:buNone/>
              <a:defRPr b="1" i="0" sz="1050" u="none" cap="none" strike="noStrike">
                <a:solidFill>
                  <a:schemeClr val="lt1"/>
                </a:solidFill>
                <a:latin typeface="Verdana"/>
                <a:ea typeface="Verdana"/>
                <a:cs typeface="Verdana"/>
                <a:sym typeface="Verdana"/>
              </a:defRPr>
            </a:lvl6pPr>
            <a:lvl7pPr indent="0" lvl="6" marL="0" marR="0" rtl="0" algn="l">
              <a:spcBef>
                <a:spcPts val="0"/>
              </a:spcBef>
              <a:spcAft>
                <a:spcPts val="0"/>
              </a:spcAft>
              <a:buNone/>
              <a:defRPr b="1" i="0" sz="1050" u="none" cap="none" strike="noStrike">
                <a:solidFill>
                  <a:schemeClr val="lt1"/>
                </a:solidFill>
                <a:latin typeface="Verdana"/>
                <a:ea typeface="Verdana"/>
                <a:cs typeface="Verdana"/>
                <a:sym typeface="Verdana"/>
              </a:defRPr>
            </a:lvl7pPr>
            <a:lvl8pPr indent="0" lvl="7" marL="0" marR="0" rtl="0" algn="l">
              <a:spcBef>
                <a:spcPts val="0"/>
              </a:spcBef>
              <a:spcAft>
                <a:spcPts val="0"/>
              </a:spcAft>
              <a:buNone/>
              <a:defRPr b="1" i="0" sz="1050" u="none" cap="none" strike="noStrike">
                <a:solidFill>
                  <a:schemeClr val="lt1"/>
                </a:solidFill>
                <a:latin typeface="Verdana"/>
                <a:ea typeface="Verdana"/>
                <a:cs typeface="Verdana"/>
                <a:sym typeface="Verdana"/>
              </a:defRPr>
            </a:lvl8pPr>
            <a:lvl9pPr indent="0" lvl="8" marL="0" marR="0" rtl="0" algn="l">
              <a:spcBef>
                <a:spcPts val="0"/>
              </a:spcBef>
              <a:spcAft>
                <a:spcPts val="0"/>
              </a:spcAft>
              <a:buNone/>
              <a:defRPr b="1" i="0" sz="1050" u="none" cap="none" strike="noStrike">
                <a:solidFill>
                  <a:schemeClr val="lt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AU"/>
              <a:t>‹#›</a:t>
            </a:fld>
            <a:endParaRPr/>
          </a:p>
        </p:txBody>
      </p:sp>
      <p:sp>
        <p:nvSpPr>
          <p:cNvPr id="14" name="Google Shape;14;p61"/>
          <p:cNvSpPr txBox="1"/>
          <p:nvPr>
            <p:ph idx="10" type="dt"/>
          </p:nvPr>
        </p:nvSpPr>
        <p:spPr>
          <a:xfrm>
            <a:off x="810597" y="6451888"/>
            <a:ext cx="1643062" cy="365125"/>
          </a:xfrm>
          <a:prstGeom prst="rect">
            <a:avLst/>
          </a:prstGeom>
          <a:noFill/>
          <a:ln>
            <a:noFill/>
          </a:ln>
        </p:spPr>
        <p:txBody>
          <a:bodyPr anchorCtr="0" anchor="ctr" bIns="45700" lIns="0" spcFirstLastPara="1" rIns="91425" wrap="square" tIns="45700">
            <a:noAutofit/>
          </a:bodyPr>
          <a:lstStyle>
            <a:lvl1pPr lvl="0" marR="0" rtl="0" algn="l">
              <a:spcBef>
                <a:spcPts val="0"/>
              </a:spcBef>
              <a:spcAft>
                <a:spcPts val="0"/>
              </a:spcAft>
              <a:buSzPts val="1400"/>
              <a:buNone/>
              <a:defRPr b="1" i="0" sz="1050" u="none" cap="none" strike="noStrike">
                <a:solidFill>
                  <a:schemeClr val="lt1"/>
                </a:solidFill>
                <a:latin typeface="Verdana"/>
                <a:ea typeface="Verdana"/>
                <a:cs typeface="Verdana"/>
                <a:sym typeface="Verdana"/>
              </a:defRPr>
            </a:lvl1pPr>
            <a:lvl2pPr lvl="1" marR="0" rtl="0" algn="r">
              <a:spcBef>
                <a:spcPts val="0"/>
              </a:spcBef>
              <a:spcAft>
                <a:spcPts val="0"/>
              </a:spcAft>
              <a:buSzPts val="1400"/>
              <a:buNone/>
              <a:defRPr b="1" i="0" sz="10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1" i="0" sz="10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1" i="0" sz="10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1" i="0" sz="10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1" i="0" sz="10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1" i="0" sz="10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1" i="0" sz="10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1" i="0" sz="1000" u="none" cap="none" strike="noStrike">
                <a:solidFill>
                  <a:schemeClr val="lt1"/>
                </a:solidFill>
                <a:latin typeface="Arial"/>
                <a:ea typeface="Arial"/>
                <a:cs typeface="Arial"/>
                <a:sym typeface="Arial"/>
              </a:defRPr>
            </a:lvl9pPr>
          </a:lstStyle>
          <a:p/>
        </p:txBody>
      </p:sp>
      <p:sp>
        <p:nvSpPr>
          <p:cNvPr id="15" name="Google Shape;15;p61"/>
          <p:cNvSpPr/>
          <p:nvPr/>
        </p:nvSpPr>
        <p:spPr>
          <a:xfrm rot="-5400000">
            <a:off x="9449595" y="5910799"/>
            <a:ext cx="170973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AU" sz="600" u="none" cap="none" strike="noStrike">
                <a:solidFill>
                  <a:srgbClr val="7F7F7F"/>
                </a:solidFill>
                <a:latin typeface="Arial"/>
                <a:ea typeface="Arial"/>
                <a:cs typeface="Arial"/>
                <a:sym typeface="Arial"/>
              </a:rPr>
              <a:t>12-CRS-0106 REVISED 8 FEB 2013</a:t>
            </a:r>
            <a:endParaRPr/>
          </a:p>
        </p:txBody>
      </p:sp>
      <p:sp>
        <p:nvSpPr>
          <p:cNvPr id="16" name="Google Shape;16;p61"/>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lvl1pPr indent="-434340" lvl="0" marL="457200" marR="0" rtl="0" algn="l">
              <a:spcBef>
                <a:spcPts val="1800"/>
              </a:spcBef>
              <a:spcAft>
                <a:spcPts val="0"/>
              </a:spcAft>
              <a:buClr>
                <a:schemeClr val="dk1"/>
              </a:buClr>
              <a:buSzPts val="324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800"/>
              </a:spcBef>
              <a:spcAft>
                <a:spcPts val="0"/>
              </a:spcAft>
              <a:buClr>
                <a:srgbClr val="595959"/>
              </a:buClr>
              <a:buSzPts val="2000"/>
              <a:buFont typeface="Merriweather Sans"/>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700"/>
              </a:spcBef>
              <a:spcAft>
                <a:spcPts val="0"/>
              </a:spcAft>
              <a:buClr>
                <a:srgbClr val="595959"/>
              </a:buClr>
              <a:buSzPts val="1800"/>
              <a:buFont typeface="Noto Sans Symbols"/>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600"/>
              </a:spcBef>
              <a:spcAft>
                <a:spcPts val="0"/>
              </a:spcAft>
              <a:buClr>
                <a:srgbClr val="595959"/>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600"/>
              </a:spcBef>
              <a:spcAft>
                <a:spcPts val="0"/>
              </a:spcAft>
              <a:buClr>
                <a:srgbClr val="7F7F7F"/>
              </a:buClr>
              <a:buSzPts val="1600"/>
              <a:buFont typeface="Noto Sans Symbols"/>
              <a:buChar char="▪"/>
              <a:defRPr b="0" i="0" sz="16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9pPr>
          </a:lstStyle>
          <a:p/>
        </p:txBody>
      </p:sp>
      <p:pic>
        <p:nvPicPr>
          <p:cNvPr id="17" name="Google Shape;17;p61"/>
          <p:cNvPicPr preferRelativeResize="0"/>
          <p:nvPr/>
        </p:nvPicPr>
        <p:blipFill rotWithShape="1">
          <a:blip r:embed="rId3">
            <a:alphaModFix/>
          </a:blip>
          <a:srcRect b="0" l="0" r="0" t="0"/>
          <a:stretch/>
        </p:blipFill>
        <p:spPr>
          <a:xfrm>
            <a:off x="4" y="0"/>
            <a:ext cx="9143993" cy="12477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flutter.io/flutter/widgets/Row-class.html" TargetMode="External"/><Relationship Id="rId4" Type="http://schemas.openxmlformats.org/officeDocument/2006/relationships/hyperlink" Target="https://docs.flutter.io/flutter/widgets/Column-class.html" TargetMode="External"/><Relationship Id="rId5" Type="http://schemas.openxmlformats.org/officeDocument/2006/relationships/hyperlink" Target="https://docs.flutter.io/flutter/widgets/Stack-clas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flutter.io/flutter/painting/FractionalOffset-class.html" TargetMode="External"/><Relationship Id="rId4" Type="http://schemas.openxmlformats.org/officeDocument/2006/relationships/hyperlink" Target="https://docs.flutter.io/flutter/painting/Alignment-class.html" TargetMode="External"/><Relationship Id="rId5" Type="http://schemas.openxmlformats.org/officeDocument/2006/relationships/hyperlink" Target="https://docs.flutter.io/flutter/painting/FractionalOffset-class.html" TargetMode="External"/><Relationship Id="rId6" Type="http://schemas.openxmlformats.org/officeDocument/2006/relationships/hyperlink" Target="https://docs.flutter.io/flutter/painting/Alignment-clas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api.flutter.dev/flutter/widgets/Expanded-class.html" TargetMode="External"/><Relationship Id="rId4" Type="http://schemas.openxmlformats.org/officeDocument/2006/relationships/hyperlink" Target="https://api.flutter.dev/flutter/widgets/Row-class.html" TargetMode="External"/><Relationship Id="rId5" Type="http://schemas.openxmlformats.org/officeDocument/2006/relationships/hyperlink" Target="https://api.flutter.dev/flutter/widgets/Row-clas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api.flutter.dev/flutter/widgets/Expanded-class.html" TargetMode="External"/><Relationship Id="rId4" Type="http://schemas.openxmlformats.org/officeDocument/2006/relationships/hyperlink" Target="https://api.flutter.dev/flutter/widgets/Column-class.html" TargetMode="External"/><Relationship Id="rId5" Type="http://schemas.openxmlformats.org/officeDocument/2006/relationships/hyperlink" Target="https://api.flutter.dev/flutter/widgets/Column-clas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api.flutter.dev/flutter/widgets/ListView-class.html" TargetMode="External"/><Relationship Id="rId4" Type="http://schemas.openxmlformats.org/officeDocument/2006/relationships/hyperlink" Target="https://api.flutter.dev/flutter/widgets/ListView-class.html" TargetMode="External"/><Relationship Id="rId5" Type="http://schemas.openxmlformats.org/officeDocument/2006/relationships/hyperlink" Target="https://api.flutter.dev/flutter/widgets/ListView/itemExtent.html" TargetMode="External"/><Relationship Id="rId6" Type="http://schemas.openxmlformats.org/officeDocument/2006/relationships/hyperlink" Target="https://api.flutter.dev/flutter/widgets/ListView/prototypeItem.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api.flutter.dev/flutter/dart-core/List-class.html" TargetMode="External"/><Relationship Id="rId4" Type="http://schemas.openxmlformats.org/officeDocument/2006/relationships/hyperlink" Target="https://api.flutter.dev/flutter/widgets/ListView/ListView.builder.html" TargetMode="External"/><Relationship Id="rId5" Type="http://schemas.openxmlformats.org/officeDocument/2006/relationships/hyperlink" Target="https://api.flutter.dev/flutter/widgets/IndexedWidgetBuilder.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api.flutter.dev/flutter/widgets/ListView/ListView.separated.html" TargetMode="External"/><Relationship Id="rId4" Type="http://schemas.openxmlformats.org/officeDocument/2006/relationships/hyperlink" Target="https://api.flutter.dev/flutter/widgets/IndexedWidgetBuilder.html" TargetMode="External"/><Relationship Id="rId5" Type="http://schemas.openxmlformats.org/officeDocument/2006/relationships/hyperlink" Target="https://api.flutter.dev/flutter/widgets/ListView/ListView.custom.html" TargetMode="External"/><Relationship Id="rId6" Type="http://schemas.openxmlformats.org/officeDocument/2006/relationships/hyperlink" Target="https://api.flutter.dev/flutter/widgets/SliverChildDelegate-clas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api.flutter.dev/flutter/widgets/ScrollView/scrollDirection.html" TargetMode="External"/><Relationship Id="rId4" Type="http://schemas.openxmlformats.org/officeDocument/2006/relationships/hyperlink" Target="https://api.flutter.dev/flutter/widgets/GridView/GridView.count.html" TargetMode="External"/><Relationship Id="rId5" Type="http://schemas.openxmlformats.org/officeDocument/2006/relationships/hyperlink" Target="https://api.flutter.dev/flutter/widgets/GridView/GridView.extent.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api.flutter.dev/flutter/widgets/Stack-class.html" TargetMode="External"/><Relationship Id="rId4" Type="http://schemas.openxmlformats.org/officeDocument/2006/relationships/hyperlink" Target="https://api.flutter.dev/flutter/widgets/Positioned-clas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hyperlink" Target="https://docs.flutter.dev/" TargetMode="External"/><Relationship Id="rId4" Type="http://schemas.openxmlformats.org/officeDocument/2006/relationships/hyperlink" Target="https://medium.com/jlouage/container-de5b0d3ad184" TargetMode="External"/><Relationship Id="rId5" Type="http://schemas.openxmlformats.org/officeDocument/2006/relationships/hyperlink" Target="https://medium.com/jlouage/flutter-row-column-cheat-sheet-78c38d242041" TargetMode="External"/><Relationship Id="rId6" Type="http://schemas.openxmlformats.org/officeDocument/2006/relationships/hyperlink" Target="https://medium.com/flutter-community/flutter-layout-cheat-sheet-5363348d037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pi.flutter.dev/flutter/widgets/Container/padding.html" TargetMode="External"/><Relationship Id="rId4" Type="http://schemas.openxmlformats.org/officeDocument/2006/relationships/hyperlink" Target="https://api.flutter.dev/flutter/widgets/Container/decoration.html" TargetMode="External"/><Relationship Id="rId5" Type="http://schemas.openxmlformats.org/officeDocument/2006/relationships/hyperlink" Target="https://api.flutter.dev/flutter/widgets/Container/constraints.html" TargetMode="External"/><Relationship Id="rId6" Type="http://schemas.openxmlformats.org/officeDocument/2006/relationships/hyperlink" Target="https://api.flutter.dev/flutter/widgets/Container/margi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1234684" y="1269242"/>
            <a:ext cx="7909316" cy="76505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0" lang="en-AU"/>
              <a:t>CRI3I3</a:t>
            </a:r>
            <a:r>
              <a:rPr lang="en-AU"/>
              <a:t> </a:t>
            </a:r>
            <a:br>
              <a:rPr lang="en-AU"/>
            </a:br>
            <a:r>
              <a:rPr lang="en-AU"/>
              <a:t>Pemrograman Perangkat Bergerak</a:t>
            </a:r>
            <a:endParaRPr>
              <a:latin typeface="Overlock"/>
              <a:ea typeface="Overlock"/>
              <a:cs typeface="Overlock"/>
              <a:sym typeface="Overlock"/>
            </a:endParaRPr>
          </a:p>
        </p:txBody>
      </p:sp>
      <p:sp>
        <p:nvSpPr>
          <p:cNvPr id="87" name="Google Shape;87;p1"/>
          <p:cNvSpPr txBox="1"/>
          <p:nvPr/>
        </p:nvSpPr>
        <p:spPr>
          <a:xfrm>
            <a:off x="3786187" y="3450467"/>
            <a:ext cx="4757737" cy="1635883"/>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None/>
            </a:pPr>
            <a:r>
              <a:rPr b="0" lang="en-AU" sz="3200">
                <a:solidFill>
                  <a:schemeClr val="dk1"/>
                </a:solidFill>
                <a:latin typeface="Aharoni"/>
                <a:ea typeface="Aharoni"/>
                <a:cs typeface="Aharoni"/>
                <a:sym typeface="Aharoni"/>
              </a:rPr>
              <a:t>Layout </a:t>
            </a:r>
            <a:r>
              <a:rPr lang="en-AU" sz="3200">
                <a:solidFill>
                  <a:schemeClr val="dk1"/>
                </a:solidFill>
                <a:latin typeface="Aharoni"/>
                <a:ea typeface="Aharoni"/>
                <a:cs typeface="Aharoni"/>
                <a:sym typeface="Aharoni"/>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Colors Class</a:t>
            </a:r>
            <a:endParaRPr/>
          </a:p>
        </p:txBody>
      </p:sp>
      <p:sp>
        <p:nvSpPr>
          <p:cNvPr id="142" name="Google Shape;142;p10"/>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Use Colors Class with the color name:</a:t>
            </a:r>
            <a:endParaRPr/>
          </a:p>
          <a:p>
            <a:pPr indent="-182562" lvl="1" marL="593725" rtl="0" algn="l">
              <a:spcBef>
                <a:spcPts val="800"/>
              </a:spcBef>
              <a:spcAft>
                <a:spcPts val="0"/>
              </a:spcAft>
              <a:buSzPts val="2000"/>
              <a:buChar char="–"/>
            </a:pPr>
            <a:r>
              <a:rPr lang="en-AU"/>
              <a:t>color: Colors.</a:t>
            </a:r>
            <a:r>
              <a:rPr i="1" lang="en-AU"/>
              <a:t>green</a:t>
            </a:r>
            <a:endParaRPr/>
          </a:p>
          <a:p>
            <a:pPr indent="-346075" lvl="0" marL="346075" rtl="0" algn="l">
              <a:spcBef>
                <a:spcPts val="1800"/>
              </a:spcBef>
              <a:spcAft>
                <a:spcPts val="0"/>
              </a:spcAft>
              <a:buClr>
                <a:schemeClr val="dk1"/>
              </a:buClr>
              <a:buSzPts val="3240"/>
              <a:buFont typeface="Verdana"/>
              <a:buChar char="•"/>
            </a:pPr>
            <a:r>
              <a:rPr lang="en-AU"/>
              <a:t>Use Colors Class with added shade:</a:t>
            </a:r>
            <a:endParaRPr/>
          </a:p>
          <a:p>
            <a:pPr indent="-182562" lvl="1" marL="593725" rtl="0" algn="l">
              <a:spcBef>
                <a:spcPts val="800"/>
              </a:spcBef>
              <a:spcAft>
                <a:spcPts val="0"/>
              </a:spcAft>
              <a:buSzPts val="2000"/>
              <a:buChar char="–"/>
            </a:pPr>
            <a:r>
              <a:rPr lang="en-AU"/>
              <a:t>color: Colors.</a:t>
            </a:r>
            <a:r>
              <a:rPr i="1" lang="en-AU"/>
              <a:t>green</a:t>
            </a:r>
            <a:r>
              <a:rPr lang="en-AU"/>
              <a:t>[400]</a:t>
            </a:r>
            <a:endParaRPr/>
          </a:p>
          <a:p>
            <a:pPr indent="-182562" lvl="1" marL="593725" rtl="0" algn="l">
              <a:spcBef>
                <a:spcPts val="800"/>
              </a:spcBef>
              <a:spcAft>
                <a:spcPts val="0"/>
              </a:spcAft>
              <a:buSzPts val="2000"/>
              <a:buChar char="–"/>
            </a:pPr>
            <a:r>
              <a:rPr lang="en-AU"/>
              <a:t>OR</a:t>
            </a:r>
            <a:endParaRPr/>
          </a:p>
          <a:p>
            <a:pPr indent="-182562" lvl="1" marL="593725" rtl="0" algn="l">
              <a:spcBef>
                <a:spcPts val="800"/>
              </a:spcBef>
              <a:spcAft>
                <a:spcPts val="0"/>
              </a:spcAft>
              <a:buSzPts val="2000"/>
              <a:buChar char="–"/>
            </a:pPr>
            <a:r>
              <a:rPr lang="en-AU"/>
              <a:t>color: Colors.</a:t>
            </a:r>
            <a:r>
              <a:rPr i="1" lang="en-AU"/>
              <a:t>green</a:t>
            </a:r>
            <a:r>
              <a:rPr lang="en-AU"/>
              <a:t>.</a:t>
            </a:r>
            <a:r>
              <a:rPr b="1" lang="en-AU"/>
              <a:t>shade400</a:t>
            </a:r>
            <a:endParaRPr/>
          </a:p>
          <a:p>
            <a:pPr indent="-346075" lvl="0" marL="346075" rtl="0" algn="l">
              <a:spcBef>
                <a:spcPts val="1800"/>
              </a:spcBef>
              <a:spcAft>
                <a:spcPts val="0"/>
              </a:spcAft>
              <a:buClr>
                <a:schemeClr val="dk1"/>
              </a:buClr>
              <a:buSzPts val="3240"/>
              <a:buFont typeface="Verdana"/>
              <a:buChar char="•"/>
            </a:pPr>
            <a:r>
              <a:rPr lang="en-AU"/>
              <a:t>Use Colors Class with hexa:</a:t>
            </a:r>
            <a:endParaRPr/>
          </a:p>
          <a:p>
            <a:pPr indent="-182562" lvl="1" marL="593725" rtl="0" algn="l">
              <a:spcBef>
                <a:spcPts val="800"/>
              </a:spcBef>
              <a:spcAft>
                <a:spcPts val="0"/>
              </a:spcAft>
              <a:buSzPts val="2000"/>
              <a:buChar char="–"/>
            </a:pPr>
            <a:r>
              <a:rPr lang="en-AU"/>
              <a:t>Color(0xFFFFFF)</a:t>
            </a:r>
            <a:endParaRPr/>
          </a:p>
          <a:p>
            <a:pPr indent="-182562" lvl="1" marL="593725" rtl="0" algn="l">
              <a:spcBef>
                <a:spcPts val="800"/>
              </a:spcBef>
              <a:spcAft>
                <a:spcPts val="0"/>
              </a:spcAft>
              <a:buSzPts val="2000"/>
              <a:buChar char="–"/>
            </a:pPr>
            <a:r>
              <a:rPr lang="en-AU"/>
              <a:t>Color.fromARGB(0xFF, 0x42, 0xA5, 0xF5);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Child Property</a:t>
            </a:r>
            <a:endParaRPr/>
          </a:p>
        </p:txBody>
      </p:sp>
      <p:sp>
        <p:nvSpPr>
          <p:cNvPr id="148" name="Google Shape;148;p11"/>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Provide a child widget to be contained by the container, the container will wrap the width &amp; height of this child</a:t>
            </a:r>
            <a:endParaRPr/>
          </a:p>
          <a:p>
            <a:pPr indent="-346075" lvl="0" marL="346075" rtl="0" algn="l">
              <a:spcBef>
                <a:spcPts val="1800"/>
              </a:spcBef>
              <a:spcAft>
                <a:spcPts val="0"/>
              </a:spcAft>
              <a:buClr>
                <a:schemeClr val="dk1"/>
              </a:buClr>
              <a:buSzPts val="3240"/>
              <a:buFont typeface="Verdana"/>
              <a:buChar char="•"/>
            </a:pPr>
            <a:r>
              <a:rPr lang="en-AU"/>
              <a:t>This widget can only have one child. To lay out multiple children, let this widget’s child be a widget such as </a:t>
            </a:r>
            <a:r>
              <a:rPr lang="en-AU" u="sng">
                <a:solidFill>
                  <a:schemeClr val="hlink"/>
                </a:solidFill>
                <a:hlinkClick r:id="rId3"/>
              </a:rPr>
              <a:t>Row</a:t>
            </a:r>
            <a:r>
              <a:rPr lang="en-AU"/>
              <a:t>, </a:t>
            </a:r>
            <a:r>
              <a:rPr lang="en-AU" u="sng">
                <a:solidFill>
                  <a:schemeClr val="hlink"/>
                </a:solidFill>
                <a:hlinkClick r:id="rId4"/>
              </a:rPr>
              <a:t>Column</a:t>
            </a:r>
            <a:r>
              <a:rPr lang="en-AU"/>
              <a:t>, or </a:t>
            </a:r>
            <a:r>
              <a:rPr lang="en-AU" u="sng">
                <a:solidFill>
                  <a:schemeClr val="hlink"/>
                </a:solidFill>
                <a:hlinkClick r:id="rId5"/>
              </a:rPr>
              <a:t>Stack</a:t>
            </a:r>
            <a:r>
              <a:rPr lang="en-AU"/>
              <a:t>, which have a children property, and then provide the children to that widget (</a:t>
            </a:r>
            <a:r>
              <a:rPr i="1" lang="en-AU"/>
              <a:t>will be discussed later</a:t>
            </a:r>
            <a:r>
              <a:rPr lang="en-AU"/>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Child Property</a:t>
            </a:r>
            <a:endParaRPr/>
          </a:p>
        </p:txBody>
      </p:sp>
      <p:sp>
        <p:nvSpPr>
          <p:cNvPr id="154" name="Google Shape;154;p12"/>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Center(</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Colors.green,</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r>
              <a:rPr b="1" lang="en-AU" sz="1800">
                <a:latin typeface="Courier New"/>
                <a:ea typeface="Courier New"/>
                <a:cs typeface="Courier New"/>
                <a:sym typeface="Courier New"/>
              </a:rPr>
              <a:t>child: Text("Flutter CheatSheet.")</a:t>
            </a:r>
            <a:r>
              <a:rPr lang="en-AU" sz="1800">
                <a:latin typeface="Courier New"/>
                <a:ea typeface="Courier New"/>
                <a:cs typeface="Courier New"/>
                <a:sym typeface="Courier New"/>
              </a:rPr>
              <a:t>,</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a:t>
            </a:r>
            <a:endParaRPr/>
          </a:p>
          <a:p>
            <a:pPr indent="0" lvl="0" marL="0" rtl="0" algn="l">
              <a:lnSpc>
                <a:spcPct val="150000"/>
              </a:lnSpc>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p:txBody>
      </p:sp>
      <p:pic>
        <p:nvPicPr>
          <p:cNvPr id="155" name="Google Shape;155;p12"/>
          <p:cNvPicPr preferRelativeResize="0"/>
          <p:nvPr/>
        </p:nvPicPr>
        <p:blipFill rotWithShape="1">
          <a:blip r:embed="rId3">
            <a:alphaModFix/>
          </a:blip>
          <a:srcRect b="0" l="0" r="0" t="0"/>
          <a:stretch/>
        </p:blipFill>
        <p:spPr>
          <a:xfrm>
            <a:off x="6399642" y="1657038"/>
            <a:ext cx="2146875" cy="3818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Alignment Property</a:t>
            </a:r>
            <a:endParaRPr/>
          </a:p>
        </p:txBody>
      </p:sp>
      <p:sp>
        <p:nvSpPr>
          <p:cNvPr id="161" name="Google Shape;161;p13"/>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Alignment property is applied to align the child widgets</a:t>
            </a:r>
            <a:endParaRPr/>
          </a:p>
          <a:p>
            <a:pPr indent="-346075" lvl="0" marL="346075" rtl="0" algn="l">
              <a:spcBef>
                <a:spcPts val="1800"/>
              </a:spcBef>
              <a:spcAft>
                <a:spcPts val="0"/>
              </a:spcAft>
              <a:buClr>
                <a:schemeClr val="dk1"/>
              </a:buClr>
              <a:buSzPts val="3240"/>
              <a:buFont typeface="Verdana"/>
              <a:buChar char="•"/>
            </a:pPr>
            <a:r>
              <a:rPr lang="en-AU"/>
              <a:t>Alignment take 2 parameters x and y</a:t>
            </a:r>
            <a:endParaRPr/>
          </a:p>
          <a:p>
            <a:pPr indent="-182562" lvl="1" marL="593725" rtl="0" algn="l">
              <a:spcBef>
                <a:spcPts val="800"/>
              </a:spcBef>
              <a:spcAft>
                <a:spcPts val="0"/>
              </a:spcAft>
              <a:buSzPts val="2000"/>
              <a:buChar char="–"/>
            </a:pPr>
            <a:r>
              <a:rPr lang="en-AU"/>
              <a:t>Alignment(0.0, 0.0) represents the center of the rectangle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Child Property</a:t>
            </a:r>
            <a:endParaRPr/>
          </a:p>
        </p:txBody>
      </p:sp>
      <p:sp>
        <p:nvSpPr>
          <p:cNvPr id="167" name="Google Shape;167;p14"/>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Center(</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Color.fromARGB(255, 66, 165, 245),</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new Text("Flutter Cheatsheet",</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style: TextStyle(</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fontSize: 10.0</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lnSpc>
                <a:spcPct val="120000"/>
              </a:lnSpc>
              <a:spcBef>
                <a:spcPts val="0"/>
              </a:spcBef>
              <a:spcAft>
                <a:spcPts val="0"/>
              </a:spcAft>
              <a:buClr>
                <a:schemeClr val="dk1"/>
              </a:buClr>
              <a:buSzPts val="2430"/>
              <a:buFont typeface="Courier New"/>
              <a:buNone/>
            </a:pPr>
            <a:r>
              <a:rPr b="1" lang="en-AU" sz="1800">
                <a:latin typeface="Courier New"/>
                <a:ea typeface="Courier New"/>
                <a:cs typeface="Courier New"/>
                <a:sym typeface="Courier New"/>
              </a:rPr>
              <a:t>    alignment: Alignment(0.0, 0.0),</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lnSpc>
                <a:spcPct val="12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a:t>
            </a:r>
            <a:endParaRPr/>
          </a:p>
          <a:p>
            <a:pPr indent="0" lvl="0" marL="0" rtl="0" algn="l">
              <a:lnSpc>
                <a:spcPct val="120000"/>
              </a:lnSpc>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a:p>
            <a:pPr indent="0" lvl="0" marL="0" rtl="0" algn="l">
              <a:lnSpc>
                <a:spcPct val="120000"/>
              </a:lnSpc>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p:txBody>
      </p:sp>
      <p:pic>
        <p:nvPicPr>
          <p:cNvPr id="168" name="Google Shape;168;p14"/>
          <p:cNvPicPr preferRelativeResize="0"/>
          <p:nvPr/>
        </p:nvPicPr>
        <p:blipFill rotWithShape="1">
          <a:blip r:embed="rId3">
            <a:alphaModFix/>
          </a:blip>
          <a:srcRect b="0" l="0" r="0" t="0"/>
          <a:stretch/>
        </p:blipFill>
        <p:spPr>
          <a:xfrm>
            <a:off x="6943340" y="1977657"/>
            <a:ext cx="1992636" cy="3543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Alignment X and Y</a:t>
            </a:r>
            <a:endParaRPr/>
          </a:p>
        </p:txBody>
      </p:sp>
      <p:sp>
        <p:nvSpPr>
          <p:cNvPr id="174" name="Google Shape;174;p15"/>
          <p:cNvSpPr txBox="1"/>
          <p:nvPr>
            <p:ph idx="1" type="body"/>
          </p:nvPr>
        </p:nvSpPr>
        <p:spPr>
          <a:xfrm>
            <a:off x="365126" y="1977656"/>
            <a:ext cx="5739112"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Constants</a:t>
            </a:r>
            <a:endParaRPr/>
          </a:p>
          <a:p>
            <a:pPr indent="-182562" lvl="1" marL="593725" rtl="0" algn="l">
              <a:spcBef>
                <a:spcPts val="800"/>
              </a:spcBef>
              <a:spcAft>
                <a:spcPts val="0"/>
              </a:spcAft>
              <a:buSzPts val="2000"/>
              <a:buChar char="–"/>
            </a:pPr>
            <a:r>
              <a:rPr lang="en-AU"/>
              <a:t>Alignment.bottomCenter </a:t>
            </a:r>
            <a:r>
              <a:rPr b="1" lang="en-AU"/>
              <a:t>OR</a:t>
            </a:r>
            <a:r>
              <a:rPr lang="en-AU"/>
              <a:t> Alignment(0.0, 1.0)</a:t>
            </a:r>
            <a:endParaRPr/>
          </a:p>
          <a:p>
            <a:pPr indent="-182562" lvl="1" marL="593725" rtl="0" algn="l">
              <a:spcBef>
                <a:spcPts val="800"/>
              </a:spcBef>
              <a:spcAft>
                <a:spcPts val="0"/>
              </a:spcAft>
              <a:buSzPts val="2000"/>
              <a:buChar char="–"/>
            </a:pPr>
            <a:r>
              <a:rPr lang="en-AU"/>
              <a:t>Alignment.bottomLeft </a:t>
            </a:r>
            <a:r>
              <a:rPr b="1" lang="en-AU"/>
              <a:t>OR </a:t>
            </a:r>
            <a:br>
              <a:rPr b="1" lang="en-AU"/>
            </a:br>
            <a:r>
              <a:rPr lang="en-AU"/>
              <a:t>Alignment(-1.0, 1.0)</a:t>
            </a:r>
            <a:endParaRPr/>
          </a:p>
          <a:p>
            <a:pPr indent="-182562" lvl="1" marL="593725" rtl="0" algn="l">
              <a:spcBef>
                <a:spcPts val="800"/>
              </a:spcBef>
              <a:spcAft>
                <a:spcPts val="0"/>
              </a:spcAft>
              <a:buSzPts val="2000"/>
              <a:buChar char="–"/>
            </a:pPr>
            <a:r>
              <a:rPr lang="en-AU"/>
              <a:t>etc.</a:t>
            </a:r>
            <a:endParaRPr/>
          </a:p>
          <a:p>
            <a:pPr indent="-55562" lvl="1" marL="593725" rtl="0" algn="l">
              <a:spcBef>
                <a:spcPts val="800"/>
              </a:spcBef>
              <a:spcAft>
                <a:spcPts val="0"/>
              </a:spcAft>
              <a:buSzPts val="2000"/>
              <a:buNone/>
            </a:pPr>
            <a:r>
              <a:t/>
            </a:r>
            <a:endParaRPr/>
          </a:p>
        </p:txBody>
      </p:sp>
      <p:pic>
        <p:nvPicPr>
          <p:cNvPr id="175" name="Google Shape;175;p15"/>
          <p:cNvPicPr preferRelativeResize="0"/>
          <p:nvPr/>
        </p:nvPicPr>
        <p:blipFill rotWithShape="1">
          <a:blip r:embed="rId3">
            <a:alphaModFix/>
          </a:blip>
          <a:srcRect b="0" l="0" r="0" t="0"/>
          <a:stretch/>
        </p:blipFill>
        <p:spPr>
          <a:xfrm>
            <a:off x="6381878" y="1873537"/>
            <a:ext cx="2396996" cy="426308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FractionalOffset</a:t>
            </a:r>
            <a:endParaRPr/>
          </a:p>
        </p:txBody>
      </p:sp>
      <p:sp>
        <p:nvSpPr>
          <p:cNvPr id="181" name="Google Shape;181;p16"/>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u="sng">
                <a:solidFill>
                  <a:schemeClr val="hlink"/>
                </a:solidFill>
                <a:hlinkClick r:id="rId3"/>
              </a:rPr>
              <a:t>FractionalOffset</a:t>
            </a:r>
            <a:r>
              <a:rPr lang="en-AU"/>
              <a:t> and </a:t>
            </a:r>
            <a:r>
              <a:rPr lang="en-AU" u="sng">
                <a:solidFill>
                  <a:schemeClr val="hlink"/>
                </a:solidFill>
                <a:hlinkClick r:id="rId4"/>
              </a:rPr>
              <a:t>Alignment</a:t>
            </a:r>
            <a:r>
              <a:rPr lang="en-AU"/>
              <a:t> are two different representations of the same information: the location within a rectangle relative to the size of the rectangle. The difference between the two classes is in the coordinate system they use to represent the location.</a:t>
            </a:r>
            <a:endParaRPr/>
          </a:p>
          <a:p>
            <a:pPr indent="-346075" lvl="0" marL="346075" rtl="0" algn="l">
              <a:spcBef>
                <a:spcPts val="1800"/>
              </a:spcBef>
              <a:spcAft>
                <a:spcPts val="0"/>
              </a:spcAft>
              <a:buClr>
                <a:schemeClr val="dk1"/>
              </a:buClr>
              <a:buSzPts val="3240"/>
              <a:buFont typeface="Verdana"/>
              <a:buChar char="•"/>
            </a:pPr>
            <a:r>
              <a:rPr lang="en-AU" u="sng">
                <a:solidFill>
                  <a:schemeClr val="hlink"/>
                </a:solidFill>
                <a:hlinkClick r:id="rId5"/>
              </a:rPr>
              <a:t>FractionalOffset</a:t>
            </a:r>
            <a:r>
              <a:rPr lang="en-AU"/>
              <a:t> uses a coordinate system with an origin in the top-left corner of the rectangle whereas </a:t>
            </a:r>
            <a:r>
              <a:rPr lang="en-AU" u="sng">
                <a:solidFill>
                  <a:schemeClr val="hlink"/>
                </a:solidFill>
                <a:hlinkClick r:id="rId6"/>
              </a:rPr>
              <a:t>Alignment</a:t>
            </a:r>
            <a:r>
              <a:rPr lang="en-AU"/>
              <a:t> uses a coordinate system with an origin in the center of the rectangle.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FractionalOffset Coordinate</a:t>
            </a:r>
            <a:endParaRPr/>
          </a:p>
        </p:txBody>
      </p:sp>
      <p:pic>
        <p:nvPicPr>
          <p:cNvPr id="187" name="Google Shape;187;p17"/>
          <p:cNvPicPr preferRelativeResize="0"/>
          <p:nvPr>
            <p:ph idx="1" type="body"/>
          </p:nvPr>
        </p:nvPicPr>
        <p:blipFill rotWithShape="1">
          <a:blip r:embed="rId3">
            <a:alphaModFix/>
          </a:blip>
          <a:srcRect b="0" l="0" r="0" t="0"/>
          <a:stretch/>
        </p:blipFill>
        <p:spPr>
          <a:xfrm>
            <a:off x="3387369" y="2015096"/>
            <a:ext cx="2281950" cy="4054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Constraints Property</a:t>
            </a:r>
            <a:endParaRPr/>
          </a:p>
        </p:txBody>
      </p:sp>
      <p:sp>
        <p:nvSpPr>
          <p:cNvPr id="193" name="Google Shape;193;p18"/>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Center(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Color.fromARGB(255, 66, 165, 245),</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alignment: AlignmentDirectional(0.0, 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Colors.green,</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constraints: BoxConstraints(</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maxHeight: 300.0,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maxWidth: 200.0,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minWidth: 150.0,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minHeight: 150.0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a:t>
            </a:r>
            <a:endParaRPr/>
          </a:p>
        </p:txBody>
      </p:sp>
      <p:pic>
        <p:nvPicPr>
          <p:cNvPr id="194" name="Google Shape;194;p18"/>
          <p:cNvPicPr preferRelativeResize="0"/>
          <p:nvPr/>
        </p:nvPicPr>
        <p:blipFill rotWithShape="1">
          <a:blip r:embed="rId3">
            <a:alphaModFix/>
          </a:blip>
          <a:srcRect b="0" l="0" r="0" t="0"/>
          <a:stretch/>
        </p:blipFill>
        <p:spPr>
          <a:xfrm>
            <a:off x="6906269" y="2182456"/>
            <a:ext cx="2049605" cy="36452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Margin Property</a:t>
            </a:r>
            <a:endParaRPr/>
          </a:p>
        </p:txBody>
      </p:sp>
      <p:sp>
        <p:nvSpPr>
          <p:cNvPr id="200" name="Google Shape;200;p19"/>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margin is just a property specifying to add empty space to surround of the container using an EdgeInsets constant value.</a:t>
            </a:r>
            <a:endParaRPr/>
          </a:p>
          <a:p>
            <a:pPr indent="-182562" lvl="1" marL="593725" rtl="0" algn="l">
              <a:spcBef>
                <a:spcPts val="800"/>
              </a:spcBef>
              <a:spcAft>
                <a:spcPts val="0"/>
              </a:spcAft>
              <a:buSzPts val="2000"/>
              <a:buChar char="–"/>
            </a:pPr>
            <a:r>
              <a:rPr b="1" lang="en-AU"/>
              <a:t>EdgeInsets.all</a:t>
            </a:r>
            <a:r>
              <a:rPr lang="en-AU"/>
              <a:t>(20.0)</a:t>
            </a:r>
            <a:endParaRPr/>
          </a:p>
          <a:p>
            <a:pPr indent="-182562" lvl="1" marL="593725" rtl="0" algn="l">
              <a:spcBef>
                <a:spcPts val="800"/>
              </a:spcBef>
              <a:spcAft>
                <a:spcPts val="0"/>
              </a:spcAft>
              <a:buSzPts val="2000"/>
              <a:buChar char="–"/>
            </a:pPr>
            <a:r>
              <a:rPr b="1" lang="en-AU"/>
              <a:t>EdgeInsets.symmetric</a:t>
            </a:r>
            <a:r>
              <a:rPr lang="en-AU"/>
              <a:t>(vertical: 20.0, horizontal: 50.0)</a:t>
            </a:r>
            <a:endParaRPr/>
          </a:p>
          <a:p>
            <a:pPr indent="-182562" lvl="1" marL="593725" rtl="0" algn="l">
              <a:spcBef>
                <a:spcPts val="800"/>
              </a:spcBef>
              <a:spcAft>
                <a:spcPts val="0"/>
              </a:spcAft>
              <a:buSzPts val="2000"/>
              <a:buChar char="–"/>
            </a:pPr>
            <a:r>
              <a:rPr b="1" lang="en-AU"/>
              <a:t>EdgeInsets.fromLTRB</a:t>
            </a:r>
            <a:r>
              <a:rPr lang="en-AU"/>
              <a:t>(20.0, 30.0, 40.0, 50.0)</a:t>
            </a:r>
            <a:endParaRPr/>
          </a:p>
          <a:p>
            <a:pPr indent="-182562" lvl="1" marL="593725" rtl="0" algn="l">
              <a:spcBef>
                <a:spcPts val="800"/>
              </a:spcBef>
              <a:spcAft>
                <a:spcPts val="0"/>
              </a:spcAft>
              <a:buSzPts val="2000"/>
              <a:buChar char="–"/>
            </a:pPr>
            <a:r>
              <a:rPr b="1" lang="en-AU"/>
              <a:t>EdgeInsets.only</a:t>
            </a:r>
            <a:r>
              <a:rPr lang="en-AU"/>
              <a:t>(</a:t>
            </a:r>
            <a:br>
              <a:rPr lang="en-AU"/>
            </a:br>
            <a:r>
              <a:rPr lang="en-AU"/>
              <a:t>	left: 20.0,</a:t>
            </a:r>
            <a:br>
              <a:rPr lang="en-AU"/>
            </a:br>
            <a:r>
              <a:rPr lang="en-AU"/>
              <a:t>	bottom: 40.0,</a:t>
            </a:r>
            <a:br>
              <a:rPr lang="en-AU"/>
            </a:br>
            <a:r>
              <a:rPr lang="en-AU"/>
              <a:t>	top: 50.0</a:t>
            </a:r>
            <a:br>
              <a:rPr lang="en-AU"/>
            </a:br>
            <a:r>
              <a:rPr lang="en-AU"/>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Outline</a:t>
            </a:r>
            <a:endParaRPr/>
          </a:p>
        </p:txBody>
      </p:sp>
      <p:sp>
        <p:nvSpPr>
          <p:cNvPr id="93" name="Google Shape;93;p2"/>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Widget</a:t>
            </a:r>
            <a:endParaRPr/>
          </a:p>
          <a:p>
            <a:pPr indent="-346075" lvl="0" marL="346075" rtl="0" algn="l">
              <a:spcBef>
                <a:spcPts val="1800"/>
              </a:spcBef>
              <a:spcAft>
                <a:spcPts val="0"/>
              </a:spcAft>
              <a:buClr>
                <a:schemeClr val="dk1"/>
              </a:buClr>
              <a:buSzPts val="3240"/>
              <a:buFont typeface="Verdana"/>
              <a:buChar char="•"/>
            </a:pPr>
            <a:r>
              <a:rPr lang="en-AU"/>
              <a:t>Container</a:t>
            </a:r>
            <a:endParaRPr/>
          </a:p>
          <a:p>
            <a:pPr indent="-346075" lvl="0" marL="346075" rtl="0" algn="l">
              <a:spcBef>
                <a:spcPts val="1800"/>
              </a:spcBef>
              <a:spcAft>
                <a:spcPts val="0"/>
              </a:spcAft>
              <a:buClr>
                <a:schemeClr val="dk1"/>
              </a:buClr>
              <a:buSzPts val="3240"/>
              <a:buFont typeface="Verdana"/>
              <a:buChar char="•"/>
            </a:pPr>
            <a:r>
              <a:rPr lang="en-AU"/>
              <a:t>Row &amp; Column</a:t>
            </a:r>
            <a:endParaRPr/>
          </a:p>
          <a:p>
            <a:pPr indent="-346075" lvl="0" marL="346075" rtl="0" algn="l">
              <a:spcBef>
                <a:spcPts val="1800"/>
              </a:spcBef>
              <a:spcAft>
                <a:spcPts val="0"/>
              </a:spcAft>
              <a:buClr>
                <a:schemeClr val="dk1"/>
              </a:buClr>
              <a:buSzPts val="3240"/>
              <a:buFont typeface="Verdana"/>
              <a:buChar char="•"/>
            </a:pPr>
            <a:r>
              <a:rPr lang="en-AU"/>
              <a:t>ListView</a:t>
            </a:r>
            <a:endParaRPr/>
          </a:p>
          <a:p>
            <a:pPr indent="-346075" lvl="0" marL="346075" rtl="0" algn="l">
              <a:spcBef>
                <a:spcPts val="1800"/>
              </a:spcBef>
              <a:spcAft>
                <a:spcPts val="0"/>
              </a:spcAft>
              <a:buClr>
                <a:schemeClr val="dk1"/>
              </a:buClr>
              <a:buSzPts val="3240"/>
              <a:buFont typeface="Verdana"/>
              <a:buChar char="•"/>
            </a:pPr>
            <a:r>
              <a:rPr lang="en-AU"/>
              <a:t>GridView</a:t>
            </a:r>
            <a:endParaRPr/>
          </a:p>
          <a:p>
            <a:pPr indent="-346075" lvl="0" marL="346075" rtl="0" algn="l">
              <a:spcBef>
                <a:spcPts val="1800"/>
              </a:spcBef>
              <a:spcAft>
                <a:spcPts val="0"/>
              </a:spcAft>
              <a:buClr>
                <a:schemeClr val="dk1"/>
              </a:buClr>
              <a:buSzPts val="3240"/>
              <a:buFont typeface="Verdana"/>
              <a:buChar char="•"/>
            </a:pPr>
            <a:r>
              <a:rPr lang="en-AU"/>
              <a:t>Stack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Constraints Property</a:t>
            </a:r>
            <a:endParaRPr/>
          </a:p>
        </p:txBody>
      </p:sp>
      <p:sp>
        <p:nvSpPr>
          <p:cNvPr id="206" name="Google Shape;206;p20"/>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Center(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Color.fromARGB(255, 66, 165, 245),</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alignment: AlignmentDirectional(0.0, 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Colors.green,</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margin: new EdgeInsets.fromLTRB(20.0, 30.0, 40.0, 50.0),</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a:t>
            </a:r>
            <a:endParaRPr/>
          </a:p>
          <a:p>
            <a:pPr indent="0" lvl="0" marL="0" rtl="0" algn="l">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a:p>
            <a:pPr indent="0" lvl="0" marL="0" rtl="0" algn="l">
              <a:spcBef>
                <a:spcPts val="0"/>
              </a:spcBef>
              <a:spcAft>
                <a:spcPts val="0"/>
              </a:spcAft>
              <a:buClr>
                <a:schemeClr val="dk1"/>
              </a:buClr>
              <a:buSzPts val="2430"/>
              <a:buFont typeface="Verdana"/>
              <a:buNone/>
            </a:pPr>
            <a:r>
              <a:t/>
            </a:r>
            <a:endParaRPr sz="1800">
              <a:latin typeface="Courier New"/>
              <a:ea typeface="Courier New"/>
              <a:cs typeface="Courier New"/>
              <a:sym typeface="Courier New"/>
            </a:endParaRPr>
          </a:p>
        </p:txBody>
      </p:sp>
      <p:pic>
        <p:nvPicPr>
          <p:cNvPr id="207" name="Google Shape;207;p20"/>
          <p:cNvPicPr preferRelativeResize="0"/>
          <p:nvPr/>
        </p:nvPicPr>
        <p:blipFill rotWithShape="1">
          <a:blip r:embed="rId3">
            <a:alphaModFix/>
          </a:blip>
          <a:srcRect b="0" l="0" r="0" t="0"/>
          <a:stretch/>
        </p:blipFill>
        <p:spPr>
          <a:xfrm>
            <a:off x="7672388" y="4239104"/>
            <a:ext cx="1204707" cy="214258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Padding Property</a:t>
            </a:r>
            <a:endParaRPr/>
          </a:p>
        </p:txBody>
      </p:sp>
      <p:sp>
        <p:nvSpPr>
          <p:cNvPr id="213" name="Google Shape;213;p21"/>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padding is just a property specifying to add empty space to inscribe inside the container using an EdgeInsets constant value same as the margin.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Constraints Property</a:t>
            </a:r>
            <a:endParaRPr/>
          </a:p>
        </p:txBody>
      </p:sp>
      <p:sp>
        <p:nvSpPr>
          <p:cNvPr id="219" name="Google Shape;219;p22"/>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Center(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color: Color.fromARGB(255, 66, 165, 245),</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alignment: AlignmentDirectional(0.0, 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margin: new EdgeInsets.only(</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left: 20.0,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bottom: 40.0,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top: 50.0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padding: new EdgeInsets.all(40.0),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color: Colors.green,</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Text("Flutter Cheatsheet"),</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constraints: BoxConstraints.expand(),</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a:t>
            </a:r>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p:txBody>
      </p:sp>
      <p:pic>
        <p:nvPicPr>
          <p:cNvPr id="220" name="Google Shape;220;p22"/>
          <p:cNvPicPr preferRelativeResize="0"/>
          <p:nvPr/>
        </p:nvPicPr>
        <p:blipFill rotWithShape="1">
          <a:blip r:embed="rId3">
            <a:alphaModFix/>
          </a:blip>
          <a:srcRect b="0" l="0" r="0" t="0"/>
          <a:stretch/>
        </p:blipFill>
        <p:spPr>
          <a:xfrm>
            <a:off x="6630138" y="2161917"/>
            <a:ext cx="2296205" cy="40838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Decoration Property</a:t>
            </a:r>
            <a:endParaRPr/>
          </a:p>
        </p:txBody>
      </p:sp>
      <p:sp>
        <p:nvSpPr>
          <p:cNvPr id="226" name="Google Shape;226;p23"/>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decoration property can be applied behind the given container.</a:t>
            </a:r>
            <a:endParaRPr/>
          </a:p>
          <a:p>
            <a:pPr indent="-346075" lvl="0" marL="346075" rtl="0" algn="l">
              <a:spcBef>
                <a:spcPts val="1800"/>
              </a:spcBef>
              <a:spcAft>
                <a:spcPts val="0"/>
              </a:spcAft>
              <a:buClr>
                <a:schemeClr val="dk1"/>
              </a:buClr>
              <a:buSzPts val="3240"/>
              <a:buFont typeface="Verdana"/>
              <a:buChar char="•"/>
            </a:pPr>
            <a:r>
              <a:rPr lang="en-AU"/>
              <a:t>The value can be:</a:t>
            </a:r>
            <a:endParaRPr/>
          </a:p>
          <a:p>
            <a:pPr indent="-182562" lvl="1" marL="593725" rtl="0" algn="l">
              <a:spcBef>
                <a:spcPts val="800"/>
              </a:spcBef>
              <a:spcAft>
                <a:spcPts val="0"/>
              </a:spcAft>
              <a:buSzPts val="2000"/>
              <a:buChar char="–"/>
            </a:pPr>
            <a:r>
              <a:rPr lang="en-AU"/>
              <a:t>BoxDecoration Class</a:t>
            </a:r>
            <a:endParaRPr/>
          </a:p>
          <a:p>
            <a:pPr indent="-182562" lvl="1" marL="593725" rtl="0" algn="l">
              <a:spcBef>
                <a:spcPts val="800"/>
              </a:spcBef>
              <a:spcAft>
                <a:spcPts val="0"/>
              </a:spcAft>
              <a:buSzPts val="2000"/>
              <a:buChar char="–"/>
            </a:pPr>
            <a:r>
              <a:rPr lang="en-AU"/>
              <a:t>FlutterLogoDecoration Class</a:t>
            </a:r>
            <a:endParaRPr/>
          </a:p>
          <a:p>
            <a:pPr indent="-182562" lvl="1" marL="593725" rtl="0" algn="l">
              <a:spcBef>
                <a:spcPts val="800"/>
              </a:spcBef>
              <a:spcAft>
                <a:spcPts val="0"/>
              </a:spcAft>
              <a:buSzPts val="2000"/>
              <a:buChar char="–"/>
            </a:pPr>
            <a:r>
              <a:rPr lang="en-AU"/>
              <a:t>ShapeDecoration Class</a:t>
            </a:r>
            <a:endParaRPr/>
          </a:p>
          <a:p>
            <a:pPr indent="-182562" lvl="1" marL="593725" rtl="0" algn="l">
              <a:spcBef>
                <a:spcPts val="800"/>
              </a:spcBef>
              <a:spcAft>
                <a:spcPts val="0"/>
              </a:spcAft>
              <a:buSzPts val="2000"/>
              <a:buChar char="–"/>
            </a:pPr>
            <a:r>
              <a:rPr lang="en-AU"/>
              <a:t>UnderlineTabIndicator Class</a:t>
            </a:r>
            <a:br>
              <a:rPr lang="en-AU"/>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ForegroundDecoration</a:t>
            </a:r>
            <a:endParaRPr/>
          </a:p>
        </p:txBody>
      </p:sp>
      <p:sp>
        <p:nvSpPr>
          <p:cNvPr id="232" name="Google Shape;232;p24"/>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decoration property can be applied in front of the given container.</a:t>
            </a:r>
            <a:endParaRPr/>
          </a:p>
          <a:p>
            <a:pPr indent="-346075" lvl="0" marL="346075" rtl="0" algn="l">
              <a:spcBef>
                <a:spcPts val="1800"/>
              </a:spcBef>
              <a:spcAft>
                <a:spcPts val="0"/>
              </a:spcAft>
              <a:buClr>
                <a:schemeClr val="dk1"/>
              </a:buClr>
              <a:buSzPts val="3240"/>
              <a:buFont typeface="Verdana"/>
              <a:buChar char="•"/>
            </a:pPr>
            <a:r>
              <a:rPr lang="en-AU"/>
              <a:t>The value options are the same Decoration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 Transform Property</a:t>
            </a:r>
            <a:endParaRPr/>
          </a:p>
        </p:txBody>
      </p:sp>
      <p:sp>
        <p:nvSpPr>
          <p:cNvPr id="238" name="Google Shape;238;p25"/>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Center(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color: Color.fromARGB(255, 66, 165, 245),</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alignment: AlignmentDirectional(0.0, 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Container(</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padding: new EdgeInsets.all(40.0),</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color: Colors.green,</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child: Text("Flutter Cheatsheet"),</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transform: new Matrix4.rotationZ(0.5)</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  ),</a:t>
            </a:r>
            <a:endParaRPr/>
          </a:p>
          <a:p>
            <a:pPr indent="0" lvl="0" marL="0" rtl="0" algn="l">
              <a:spcBef>
                <a:spcPts val="0"/>
              </a:spcBef>
              <a:spcAft>
                <a:spcPts val="0"/>
              </a:spcAft>
              <a:buClr>
                <a:schemeClr val="dk1"/>
              </a:buClr>
              <a:buSzPts val="2160"/>
              <a:buFont typeface="Courier New"/>
              <a:buNone/>
            </a:pPr>
            <a:r>
              <a:rPr lang="en-AU" sz="1600">
                <a:latin typeface="Courier New"/>
                <a:ea typeface="Courier New"/>
                <a:cs typeface="Courier New"/>
                <a:sym typeface="Courier New"/>
              </a:rPr>
              <a:t>);</a:t>
            </a:r>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p:txBody>
      </p:sp>
      <p:pic>
        <p:nvPicPr>
          <p:cNvPr id="239" name="Google Shape;239;p25"/>
          <p:cNvPicPr preferRelativeResize="0"/>
          <p:nvPr/>
        </p:nvPicPr>
        <p:blipFill rotWithShape="1">
          <a:blip r:embed="rId3">
            <a:alphaModFix/>
          </a:blip>
          <a:srcRect b="0" l="0" r="0" t="0"/>
          <a:stretch/>
        </p:blipFill>
        <p:spPr>
          <a:xfrm>
            <a:off x="6868177" y="2075934"/>
            <a:ext cx="2049605" cy="36452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Row Class</a:t>
            </a:r>
            <a:endParaRPr/>
          </a:p>
        </p:txBody>
      </p:sp>
      <p:sp>
        <p:nvSpPr>
          <p:cNvPr id="245" name="Google Shape;245;p26"/>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widget that displays its children in a horizontal array.</a:t>
            </a:r>
            <a:endParaRPr/>
          </a:p>
          <a:p>
            <a:pPr indent="-346075" lvl="0" marL="346075" rtl="0" algn="l">
              <a:spcBef>
                <a:spcPts val="1800"/>
              </a:spcBef>
              <a:spcAft>
                <a:spcPts val="0"/>
              </a:spcAft>
              <a:buClr>
                <a:schemeClr val="dk1"/>
              </a:buClr>
              <a:buSzPts val="3240"/>
              <a:buFont typeface="Verdana"/>
              <a:buChar char="•"/>
            </a:pPr>
            <a:r>
              <a:rPr lang="en-AU"/>
              <a:t>To cause a child to expand to fill the available horizontal space, wrap the child in an </a:t>
            </a:r>
            <a:r>
              <a:rPr lang="en-AU" u="sng">
                <a:solidFill>
                  <a:schemeClr val="hlink"/>
                </a:solidFill>
                <a:hlinkClick r:id="rId3"/>
              </a:rPr>
              <a:t>Expanded</a:t>
            </a:r>
            <a:r>
              <a:rPr lang="en-AU"/>
              <a:t> widget.</a:t>
            </a:r>
            <a:endParaRPr/>
          </a:p>
          <a:p>
            <a:pPr indent="-346075" lvl="0" marL="346075" rtl="0" algn="l">
              <a:spcBef>
                <a:spcPts val="1800"/>
              </a:spcBef>
              <a:spcAft>
                <a:spcPts val="0"/>
              </a:spcAft>
              <a:buClr>
                <a:schemeClr val="dk1"/>
              </a:buClr>
              <a:buSzPts val="3240"/>
              <a:buFont typeface="Verdana"/>
              <a:buChar char="•"/>
            </a:pPr>
            <a:r>
              <a:rPr lang="en-AU"/>
              <a:t>The </a:t>
            </a:r>
            <a:r>
              <a:rPr lang="en-AU" u="sng">
                <a:solidFill>
                  <a:schemeClr val="hlink"/>
                </a:solidFill>
                <a:hlinkClick r:id="rId4"/>
              </a:rPr>
              <a:t>Row</a:t>
            </a:r>
            <a:r>
              <a:rPr lang="en-AU"/>
              <a:t> widget does not scroll (and in general it is considered an error to have more children in a </a:t>
            </a:r>
            <a:r>
              <a:rPr lang="en-AU" u="sng">
                <a:solidFill>
                  <a:schemeClr val="hlink"/>
                </a:solidFill>
                <a:hlinkClick r:id="rId5"/>
              </a:rPr>
              <a:t>Row</a:t>
            </a:r>
            <a:r>
              <a:rPr lang="en-AU"/>
              <a:t> than will fit in the available room).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Row Example</a:t>
            </a:r>
            <a:endParaRPr/>
          </a:p>
        </p:txBody>
      </p:sp>
      <p:sp>
        <p:nvSpPr>
          <p:cNvPr id="251" name="Google Shape;251;p27"/>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Row(</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Colors.orange,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Colors.blue,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Colors.purple,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2160"/>
              <a:buFont typeface="Verdana"/>
              <a:buNone/>
            </a:pPr>
            <a:r>
              <a:t/>
            </a:r>
            <a:endParaRPr sz="1600">
              <a:latin typeface="Courier New"/>
              <a:ea typeface="Courier New"/>
              <a:cs typeface="Courier New"/>
              <a:sym typeface="Courier New"/>
            </a:endParaRPr>
          </a:p>
        </p:txBody>
      </p:sp>
      <p:pic>
        <p:nvPicPr>
          <p:cNvPr id="252" name="Google Shape;252;p27"/>
          <p:cNvPicPr preferRelativeResize="0"/>
          <p:nvPr/>
        </p:nvPicPr>
        <p:blipFill rotWithShape="1">
          <a:blip r:embed="rId3">
            <a:alphaModFix/>
          </a:blip>
          <a:srcRect b="0" l="0" r="0" t="0"/>
          <a:stretch/>
        </p:blipFill>
        <p:spPr>
          <a:xfrm>
            <a:off x="6293195" y="1977656"/>
            <a:ext cx="2398369" cy="42655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Row with Expanded</a:t>
            </a:r>
            <a:endParaRPr/>
          </a:p>
        </p:txBody>
      </p:sp>
      <p:sp>
        <p:nvSpPr>
          <p:cNvPr id="258" name="Google Shape;258;p28"/>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Row(</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const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const Expanded(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Text("Flutter's hot reload helps you quickly and easily experiment, build UIs, add features, and fix bug faster. Experience sub-second reload times, without losing state, on emulators, simulators, and hardware for iOS and Android."),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const Icon(Icons.sentiment_very_satisfied),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p:txBody>
      </p:sp>
      <p:pic>
        <p:nvPicPr>
          <p:cNvPr id="259" name="Google Shape;259;p28"/>
          <p:cNvPicPr preferRelativeResize="0"/>
          <p:nvPr/>
        </p:nvPicPr>
        <p:blipFill rotWithShape="1">
          <a:blip r:embed="rId3">
            <a:alphaModFix/>
          </a:blip>
          <a:srcRect b="0" l="0" r="0" t="0"/>
          <a:stretch/>
        </p:blipFill>
        <p:spPr>
          <a:xfrm>
            <a:off x="5237164" y="4241458"/>
            <a:ext cx="3454400" cy="21590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Column Class</a:t>
            </a:r>
            <a:endParaRPr/>
          </a:p>
        </p:txBody>
      </p:sp>
      <p:sp>
        <p:nvSpPr>
          <p:cNvPr id="265" name="Google Shape;265;p29"/>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widget that displays its children in a vertical array. </a:t>
            </a:r>
            <a:endParaRPr/>
          </a:p>
          <a:p>
            <a:pPr indent="-346075" lvl="0" marL="346075" rtl="0" algn="l">
              <a:spcBef>
                <a:spcPts val="1800"/>
              </a:spcBef>
              <a:spcAft>
                <a:spcPts val="0"/>
              </a:spcAft>
              <a:buClr>
                <a:schemeClr val="dk1"/>
              </a:buClr>
              <a:buSzPts val="3240"/>
              <a:buFont typeface="Verdana"/>
              <a:buChar char="•"/>
            </a:pPr>
            <a:r>
              <a:rPr lang="en-AU"/>
              <a:t>To cause a child to expand to fill the available vertical space, wrap the child in an </a:t>
            </a:r>
            <a:r>
              <a:rPr lang="en-AU" u="sng">
                <a:solidFill>
                  <a:schemeClr val="hlink"/>
                </a:solidFill>
                <a:hlinkClick r:id="rId3"/>
              </a:rPr>
              <a:t>Expanded</a:t>
            </a:r>
            <a:r>
              <a:rPr lang="en-AU"/>
              <a:t> widget. </a:t>
            </a:r>
            <a:endParaRPr/>
          </a:p>
          <a:p>
            <a:pPr indent="-346075" lvl="0" marL="346075" rtl="0" algn="l">
              <a:spcBef>
                <a:spcPts val="1800"/>
              </a:spcBef>
              <a:spcAft>
                <a:spcPts val="0"/>
              </a:spcAft>
              <a:buClr>
                <a:schemeClr val="dk1"/>
              </a:buClr>
              <a:buSzPts val="3240"/>
              <a:buFont typeface="Verdana"/>
              <a:buChar char="•"/>
            </a:pPr>
            <a:r>
              <a:rPr lang="en-AU"/>
              <a:t>The </a:t>
            </a:r>
            <a:r>
              <a:rPr lang="en-AU" u="sng">
                <a:solidFill>
                  <a:schemeClr val="hlink"/>
                </a:solidFill>
                <a:hlinkClick r:id="rId4"/>
              </a:rPr>
              <a:t>Column</a:t>
            </a:r>
            <a:r>
              <a:rPr lang="en-AU"/>
              <a:t> widget does not scroll (and in general it is considered an error to have more children in a </a:t>
            </a:r>
            <a:r>
              <a:rPr lang="en-AU" u="sng">
                <a:solidFill>
                  <a:schemeClr val="hlink"/>
                </a:solidFill>
                <a:hlinkClick r:id="rId5"/>
              </a:rPr>
              <a:t>Column</a:t>
            </a:r>
            <a:r>
              <a:rPr lang="en-AU"/>
              <a:t> than will fit in the available room).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Widget</a:t>
            </a:r>
            <a:endParaRPr/>
          </a:p>
        </p:txBody>
      </p:sp>
      <p:sp>
        <p:nvSpPr>
          <p:cNvPr id="99" name="Google Shape;99;p3"/>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Widgets describe what </a:t>
            </a:r>
            <a:r>
              <a:rPr b="1" lang="en-AU"/>
              <a:t>their view should look like given their current configuration and state</a:t>
            </a:r>
            <a:r>
              <a:rPr lang="en-AU"/>
              <a:t>, that is inspired from React</a:t>
            </a:r>
            <a:endParaRPr/>
          </a:p>
          <a:p>
            <a:pPr indent="-346075" lvl="0" marL="346075" rtl="0" algn="l">
              <a:spcBef>
                <a:spcPts val="1800"/>
              </a:spcBef>
              <a:spcAft>
                <a:spcPts val="0"/>
              </a:spcAft>
              <a:buClr>
                <a:schemeClr val="dk1"/>
              </a:buClr>
              <a:buSzPts val="3240"/>
              <a:buFont typeface="Verdana"/>
              <a:buChar char="•"/>
            </a:pPr>
            <a:r>
              <a:rPr lang="en-AU"/>
              <a:t>If a widget’s state changes, the widget rebuilds its description, which the framework diffs against the previous description in order to determine the minimal changes needed in the underlying render tree to transition from one state to the next</a:t>
            </a:r>
            <a:endParaRPr/>
          </a:p>
          <a:p>
            <a:pPr indent="-140334" lvl="0" marL="346075" rtl="0" algn="l">
              <a:spcBef>
                <a:spcPts val="1800"/>
              </a:spcBef>
              <a:spcAft>
                <a:spcPts val="0"/>
              </a:spcAft>
              <a:buClr>
                <a:schemeClr val="dk1"/>
              </a:buClr>
              <a:buSzPts val="3240"/>
              <a:buFont typeface="Verdana"/>
              <a:buNone/>
            </a:pPr>
            <a:r>
              <a:t/>
            </a:r>
            <a:endParaRPr/>
          </a:p>
          <a:p>
            <a:pPr indent="-140334" lvl="0" marL="346075" rtl="0" algn="l">
              <a:spcBef>
                <a:spcPts val="1800"/>
              </a:spcBef>
              <a:spcAft>
                <a:spcPts val="0"/>
              </a:spcAft>
              <a:buClr>
                <a:schemeClr val="dk1"/>
              </a:buClr>
              <a:buSzPts val="3240"/>
              <a:buFont typeface="Verdana"/>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Column Example</a:t>
            </a:r>
            <a:endParaRPr/>
          </a:p>
        </p:txBody>
      </p:sp>
      <p:sp>
        <p:nvSpPr>
          <p:cNvPr id="271" name="Google Shape;271;p30"/>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Column(</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Colors.orange,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Colors.blue,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Colors.purple,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FlutterLogo(</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size: 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p:txBody>
      </p:sp>
      <p:pic>
        <p:nvPicPr>
          <p:cNvPr id="272" name="Google Shape;272;p30"/>
          <p:cNvPicPr preferRelativeResize="0"/>
          <p:nvPr/>
        </p:nvPicPr>
        <p:blipFill rotWithShape="1">
          <a:blip r:embed="rId3">
            <a:alphaModFix/>
          </a:blip>
          <a:srcRect b="0" l="0" r="0" t="0"/>
          <a:stretch/>
        </p:blipFill>
        <p:spPr>
          <a:xfrm>
            <a:off x="6429120" y="2008721"/>
            <a:ext cx="2262444" cy="402377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CrossAxis in Row and Column</a:t>
            </a:r>
            <a:endParaRPr/>
          </a:p>
        </p:txBody>
      </p:sp>
      <p:pic>
        <p:nvPicPr>
          <p:cNvPr id="278" name="Google Shape;278;p31"/>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CrossAxisAlignment Propery</a:t>
            </a:r>
            <a:endParaRPr/>
          </a:p>
        </p:txBody>
      </p:sp>
      <p:sp>
        <p:nvSpPr>
          <p:cNvPr id="284" name="Google Shape;284;p32"/>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We can use the </a:t>
            </a:r>
            <a:r>
              <a:rPr b="1" i="1" lang="en-AU"/>
              <a:t>crossAxisAlignment</a:t>
            </a:r>
            <a:r>
              <a:rPr lang="en-AU"/>
              <a:t> property to align our child widget in the desired direction, for example:</a:t>
            </a:r>
            <a:endParaRPr/>
          </a:p>
          <a:p>
            <a:pPr indent="-182562" lvl="1" marL="593725" rtl="0" algn="l">
              <a:spcBef>
                <a:spcPts val="800"/>
              </a:spcBef>
              <a:spcAft>
                <a:spcPts val="0"/>
              </a:spcAft>
              <a:buSzPts val="2000"/>
              <a:buChar char="–"/>
            </a:pPr>
            <a:r>
              <a:rPr lang="en-AU"/>
              <a:t>crossAxisAlignment.</a:t>
            </a:r>
            <a:r>
              <a:rPr b="1" lang="en-AU"/>
              <a:t>start</a:t>
            </a:r>
            <a:r>
              <a:rPr lang="en-AU"/>
              <a:t> would place the children with their start edge aligned with the start side of the cross axis</a:t>
            </a:r>
            <a:endParaRPr/>
          </a:p>
          <a:p>
            <a:pPr indent="-182562" lvl="1" marL="593725" rtl="0" algn="l">
              <a:spcBef>
                <a:spcPts val="800"/>
              </a:spcBef>
              <a:spcAft>
                <a:spcPts val="0"/>
              </a:spcAft>
              <a:buSzPts val="2000"/>
              <a:buChar char="–"/>
            </a:pPr>
            <a:r>
              <a:rPr lang="en-AU"/>
              <a:t>CrossAxisAlignment.</a:t>
            </a:r>
            <a:r>
              <a:rPr b="1" lang="en-AU"/>
              <a:t>center</a:t>
            </a:r>
            <a:r>
              <a:rPr lang="en-AU"/>
              <a:t> would place the children so that their centers align with the middle of the cross axis.</a:t>
            </a:r>
            <a:endParaRPr/>
          </a:p>
          <a:p>
            <a:pPr indent="-182562" lvl="1" marL="593725" rtl="0" algn="l">
              <a:spcBef>
                <a:spcPts val="800"/>
              </a:spcBef>
              <a:spcAft>
                <a:spcPts val="0"/>
              </a:spcAft>
              <a:buSzPts val="2000"/>
              <a:buChar char="–"/>
            </a:pPr>
            <a:r>
              <a:rPr lang="en-AU"/>
              <a:t>Others:</a:t>
            </a:r>
            <a:endParaRPr/>
          </a:p>
          <a:p>
            <a:pPr indent="-182562" lvl="2" marL="822325" rtl="0" algn="l">
              <a:spcBef>
                <a:spcPts val="700"/>
              </a:spcBef>
              <a:spcAft>
                <a:spcPts val="0"/>
              </a:spcAft>
              <a:buSzPts val="1800"/>
              <a:buChar char="▪"/>
            </a:pPr>
            <a:r>
              <a:rPr b="1" lang="en-AU"/>
              <a:t>CrossAxisAlignment.end</a:t>
            </a:r>
            <a:endParaRPr b="1"/>
          </a:p>
          <a:p>
            <a:pPr indent="-182562" lvl="2" marL="822325" rtl="0" algn="l">
              <a:spcBef>
                <a:spcPts val="700"/>
              </a:spcBef>
              <a:spcAft>
                <a:spcPts val="0"/>
              </a:spcAft>
              <a:buSzPts val="1800"/>
              <a:buChar char="▪"/>
            </a:pPr>
            <a:r>
              <a:rPr b="1" lang="en-AU"/>
              <a:t>CrossAxisAlignment.stretch</a:t>
            </a:r>
            <a:endParaRPr b="1"/>
          </a:p>
          <a:p>
            <a:pPr indent="-182562" lvl="2" marL="822325" rtl="0" algn="l">
              <a:spcBef>
                <a:spcPts val="700"/>
              </a:spcBef>
              <a:spcAft>
                <a:spcPts val="0"/>
              </a:spcAft>
              <a:buSzPts val="1800"/>
              <a:buChar char="▪"/>
            </a:pPr>
            <a:r>
              <a:rPr b="1" lang="en-AU"/>
              <a:t>CrossAxisAlignment.baseline</a:t>
            </a:r>
            <a:br>
              <a:rPr lang="en-AU"/>
            </a:br>
            <a:endParaRPr/>
          </a:p>
          <a:p>
            <a:pPr indent="-140334" lvl="0" marL="346075" rtl="0" algn="l">
              <a:spcBef>
                <a:spcPts val="1800"/>
              </a:spcBef>
              <a:spcAft>
                <a:spcPts val="0"/>
              </a:spcAft>
              <a:buClr>
                <a:schemeClr val="dk1"/>
              </a:buClr>
              <a:buSzPts val="3240"/>
              <a:buFont typeface="Verdana"/>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TextDirection Propery</a:t>
            </a:r>
            <a:endParaRPr/>
          </a:p>
        </p:txBody>
      </p:sp>
      <p:sp>
        <p:nvSpPr>
          <p:cNvPr id="290" name="Google Shape;290;p33"/>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Determines the order to lay children out horizontally and how to interpret start and end in the horizontal direction.</a:t>
            </a:r>
            <a:endParaRPr/>
          </a:p>
          <a:p>
            <a:pPr indent="-182562" lvl="1" marL="593725" rtl="0" algn="l">
              <a:spcBef>
                <a:spcPts val="800"/>
              </a:spcBef>
              <a:spcAft>
                <a:spcPts val="0"/>
              </a:spcAft>
              <a:buSzPts val="2000"/>
              <a:buChar char="–"/>
            </a:pPr>
            <a:r>
              <a:rPr lang="en-AU"/>
              <a:t>textDirection: TextDirection.</a:t>
            </a:r>
            <a:r>
              <a:rPr b="1" lang="en-AU"/>
              <a:t>rtl</a:t>
            </a:r>
            <a:endParaRPr b="1"/>
          </a:p>
          <a:p>
            <a:pPr indent="-182562" lvl="1" marL="593725" rtl="0" algn="l">
              <a:spcBef>
                <a:spcPts val="800"/>
              </a:spcBef>
              <a:spcAft>
                <a:spcPts val="0"/>
              </a:spcAft>
              <a:buSzPts val="2000"/>
              <a:buChar char="–"/>
            </a:pPr>
            <a:r>
              <a:rPr lang="en-AU"/>
              <a:t>textDirection: TextDirection.</a:t>
            </a:r>
            <a:r>
              <a:rPr b="1" lang="en-AU"/>
              <a:t>ltr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VerticalDirection Property</a:t>
            </a:r>
            <a:endParaRPr/>
          </a:p>
        </p:txBody>
      </p:sp>
      <p:sp>
        <p:nvSpPr>
          <p:cNvPr id="296" name="Google Shape;296;p34"/>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Determines the order to lay children out vertically and how to interpret start and end in the vertical direction.</a:t>
            </a:r>
            <a:endParaRPr/>
          </a:p>
          <a:p>
            <a:pPr indent="-182562" lvl="1" marL="593725" rtl="0" algn="l">
              <a:spcBef>
                <a:spcPts val="800"/>
              </a:spcBef>
              <a:spcAft>
                <a:spcPts val="0"/>
              </a:spcAft>
              <a:buSzPts val="2000"/>
              <a:buChar char="–"/>
            </a:pPr>
            <a:r>
              <a:rPr lang="en-AU"/>
              <a:t>VerticalDirection.</a:t>
            </a:r>
            <a:r>
              <a:rPr b="1" lang="en-AU"/>
              <a:t>down</a:t>
            </a:r>
            <a:endParaRPr b="1"/>
          </a:p>
          <a:p>
            <a:pPr indent="-182562" lvl="1" marL="593725" rtl="0" algn="l">
              <a:spcBef>
                <a:spcPts val="800"/>
              </a:spcBef>
              <a:spcAft>
                <a:spcPts val="0"/>
              </a:spcAft>
              <a:buSzPts val="2000"/>
              <a:buChar char="–"/>
            </a:pPr>
            <a:r>
              <a:rPr lang="en-AU"/>
              <a:t>VerticalDirection.</a:t>
            </a:r>
            <a:r>
              <a:rPr b="1" lang="en-AU"/>
              <a:t>up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 Property</a:t>
            </a:r>
            <a:endParaRPr/>
          </a:p>
        </p:txBody>
      </p:sp>
      <p:sp>
        <p:nvSpPr>
          <p:cNvPr id="302" name="Google Shape;302;p3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positioning of the child widgets on the main axis.</a:t>
            </a:r>
            <a:endParaRPr/>
          </a:p>
          <a:p>
            <a:pPr indent="-182562" lvl="1" marL="593725" rtl="0" algn="l">
              <a:spcBef>
                <a:spcPts val="800"/>
              </a:spcBef>
              <a:spcAft>
                <a:spcPts val="0"/>
              </a:spcAft>
              <a:buSzPts val="2000"/>
              <a:buChar char="–"/>
            </a:pPr>
            <a:r>
              <a:rPr lang="en-AU"/>
              <a:t>MainAxisAlignment.start</a:t>
            </a:r>
            <a:endParaRPr/>
          </a:p>
          <a:p>
            <a:pPr indent="-182562" lvl="1" marL="593725" rtl="0" algn="l">
              <a:spcBef>
                <a:spcPts val="800"/>
              </a:spcBef>
              <a:spcAft>
                <a:spcPts val="0"/>
              </a:spcAft>
              <a:buSzPts val="2000"/>
              <a:buChar char="–"/>
            </a:pPr>
            <a:r>
              <a:rPr lang="en-AU"/>
              <a:t>MainAxisAlignment.center</a:t>
            </a:r>
            <a:endParaRPr/>
          </a:p>
          <a:p>
            <a:pPr indent="-182562" lvl="1" marL="593725" rtl="0" algn="l">
              <a:spcBef>
                <a:spcPts val="800"/>
              </a:spcBef>
              <a:spcAft>
                <a:spcPts val="0"/>
              </a:spcAft>
              <a:buSzPts val="2000"/>
              <a:buChar char="–"/>
            </a:pPr>
            <a:r>
              <a:rPr lang="en-AU"/>
              <a:t>MainAxisAlignment.end</a:t>
            </a:r>
            <a:endParaRPr/>
          </a:p>
          <a:p>
            <a:pPr indent="-182562" lvl="1" marL="593725" rtl="0" algn="l">
              <a:spcBef>
                <a:spcPts val="800"/>
              </a:spcBef>
              <a:spcAft>
                <a:spcPts val="0"/>
              </a:spcAft>
              <a:buSzPts val="2000"/>
              <a:buChar char="–"/>
            </a:pPr>
            <a:r>
              <a:rPr lang="en-AU"/>
              <a:t>MainAxisAlignment.spaceAround</a:t>
            </a:r>
            <a:endParaRPr/>
          </a:p>
          <a:p>
            <a:pPr indent="-182562" lvl="1" marL="593725" rtl="0" algn="l">
              <a:spcBef>
                <a:spcPts val="800"/>
              </a:spcBef>
              <a:spcAft>
                <a:spcPts val="0"/>
              </a:spcAft>
              <a:buSzPts val="2000"/>
              <a:buChar char="–"/>
            </a:pPr>
            <a:r>
              <a:rPr lang="en-AU"/>
              <a:t>MainAxisAlignment.spaceBetween</a:t>
            </a:r>
            <a:endParaRPr/>
          </a:p>
          <a:p>
            <a:pPr indent="-182562" lvl="1" marL="593725" rtl="0" algn="l">
              <a:spcBef>
                <a:spcPts val="800"/>
              </a:spcBef>
              <a:spcAft>
                <a:spcPts val="0"/>
              </a:spcAft>
              <a:buSzPts val="2000"/>
              <a:buChar char="–"/>
            </a:pPr>
            <a:r>
              <a:rPr lang="en-AU"/>
              <a:t>MainAxisAlignment.spaceEvenly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MainAxisAlignment.start</a:t>
            </a:r>
            <a:endParaRPr/>
          </a:p>
        </p:txBody>
      </p:sp>
      <p:pic>
        <p:nvPicPr>
          <p:cNvPr id="308" name="Google Shape;308;p36"/>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MainAxisAlignment.center</a:t>
            </a:r>
            <a:endParaRPr/>
          </a:p>
        </p:txBody>
      </p:sp>
      <p:pic>
        <p:nvPicPr>
          <p:cNvPr id="314" name="Google Shape;314;p37"/>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MainAxisAlignment.end</a:t>
            </a:r>
            <a:endParaRPr/>
          </a:p>
        </p:txBody>
      </p:sp>
      <p:pic>
        <p:nvPicPr>
          <p:cNvPr id="320" name="Google Shape;320;p38"/>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MainAxisAlignment.spaceAround</a:t>
            </a:r>
            <a:endParaRPr/>
          </a:p>
        </p:txBody>
      </p:sp>
      <p:pic>
        <p:nvPicPr>
          <p:cNvPr id="326" name="Google Shape;326;p39"/>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Common Basic Widgets</a:t>
            </a:r>
            <a:endParaRPr/>
          </a:p>
        </p:txBody>
      </p:sp>
      <p:sp>
        <p:nvSpPr>
          <p:cNvPr id="105" name="Google Shape;105;p4"/>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Text</a:t>
            </a:r>
            <a:endParaRPr/>
          </a:p>
          <a:p>
            <a:pPr indent="-346075" lvl="0" marL="346075" rtl="0" algn="l">
              <a:spcBef>
                <a:spcPts val="1800"/>
              </a:spcBef>
              <a:spcAft>
                <a:spcPts val="0"/>
              </a:spcAft>
              <a:buClr>
                <a:schemeClr val="dk1"/>
              </a:buClr>
              <a:buSzPts val="3240"/>
              <a:buFont typeface="Verdana"/>
              <a:buChar char="•"/>
            </a:pPr>
            <a:r>
              <a:rPr lang="en-AU"/>
              <a:t>Row, Column</a:t>
            </a:r>
            <a:endParaRPr/>
          </a:p>
          <a:p>
            <a:pPr indent="-346075" lvl="0" marL="346075" rtl="0" algn="l">
              <a:spcBef>
                <a:spcPts val="1800"/>
              </a:spcBef>
              <a:spcAft>
                <a:spcPts val="0"/>
              </a:spcAft>
              <a:buClr>
                <a:schemeClr val="dk1"/>
              </a:buClr>
              <a:buSzPts val="3240"/>
              <a:buFont typeface="Verdana"/>
              <a:buChar char="•"/>
            </a:pPr>
            <a:r>
              <a:rPr lang="en-AU"/>
              <a:t>Container</a:t>
            </a:r>
            <a:endParaRPr/>
          </a:p>
          <a:p>
            <a:pPr indent="-346075" lvl="0" marL="346075" rtl="0" algn="l">
              <a:spcBef>
                <a:spcPts val="1800"/>
              </a:spcBef>
              <a:spcAft>
                <a:spcPts val="0"/>
              </a:spcAft>
              <a:buClr>
                <a:schemeClr val="dk1"/>
              </a:buClr>
              <a:buSzPts val="3240"/>
              <a:buFont typeface="Verdana"/>
              <a:buChar char="•"/>
            </a:pPr>
            <a:r>
              <a:rPr lang="en-AU"/>
              <a:t>Stack</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MainAxisAlignment.spaceBetween</a:t>
            </a:r>
            <a:endParaRPr/>
          </a:p>
        </p:txBody>
      </p:sp>
      <p:pic>
        <p:nvPicPr>
          <p:cNvPr id="332" name="Google Shape;332;p40"/>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MainAxisAlignment.spaceEvenly</a:t>
            </a:r>
            <a:endParaRPr/>
          </a:p>
        </p:txBody>
      </p:sp>
      <p:pic>
        <p:nvPicPr>
          <p:cNvPr id="338" name="Google Shape;338;p41"/>
          <p:cNvPicPr preferRelativeResize="0"/>
          <p:nvPr>
            <p:ph idx="1" type="body"/>
          </p:nvPr>
        </p:nvPicPr>
        <p:blipFill rotWithShape="1">
          <a:blip r:embed="rId3">
            <a:alphaModFix/>
          </a:blip>
          <a:srcRect b="0" l="0" r="0" t="0"/>
          <a:stretch/>
        </p:blipFill>
        <p:spPr>
          <a:xfrm>
            <a:off x="2442121" y="1978025"/>
            <a:ext cx="4172445" cy="40544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MainAxisSize Property</a:t>
            </a:r>
            <a:endParaRPr/>
          </a:p>
        </p:txBody>
      </p:sp>
      <p:sp>
        <p:nvSpPr>
          <p:cNvPr id="344" name="Google Shape;344;p42"/>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size that should be allocated to the widget on the main axis.</a:t>
            </a:r>
            <a:endParaRPr/>
          </a:p>
          <a:p>
            <a:pPr indent="-182562" lvl="1" marL="593725" rtl="0" algn="l">
              <a:spcBef>
                <a:spcPts val="800"/>
              </a:spcBef>
              <a:spcAft>
                <a:spcPts val="0"/>
              </a:spcAft>
              <a:buSzPts val="2000"/>
              <a:buChar char="–"/>
            </a:pPr>
            <a:r>
              <a:rPr lang="en-AU"/>
              <a:t>MainAxisSize.max</a:t>
            </a:r>
            <a:endParaRPr/>
          </a:p>
          <a:p>
            <a:pPr indent="-182562" lvl="1" marL="593725" rtl="0" algn="l">
              <a:spcBef>
                <a:spcPts val="800"/>
              </a:spcBef>
              <a:spcAft>
                <a:spcPts val="0"/>
              </a:spcAft>
              <a:buSzPts val="2000"/>
              <a:buChar char="–"/>
            </a:pPr>
            <a:r>
              <a:rPr lang="en-AU"/>
              <a:t>MainAxisSize.min</a:t>
            </a:r>
            <a:br>
              <a:rPr lang="en-AU"/>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MainAxisSize.max</a:t>
            </a:r>
            <a:endParaRPr/>
          </a:p>
        </p:txBody>
      </p:sp>
      <p:pic>
        <p:nvPicPr>
          <p:cNvPr id="350" name="Google Shape;350;p43"/>
          <p:cNvPicPr preferRelativeResize="0"/>
          <p:nvPr>
            <p:ph idx="1" type="body"/>
          </p:nvPr>
        </p:nvPicPr>
        <p:blipFill rotWithShape="1">
          <a:blip r:embed="rId3">
            <a:alphaModFix/>
          </a:blip>
          <a:srcRect b="0" l="0" r="0" t="0"/>
          <a:stretch/>
        </p:blipFill>
        <p:spPr>
          <a:xfrm>
            <a:off x="3387369" y="1978025"/>
            <a:ext cx="2281950" cy="4054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MainAxisSize.min</a:t>
            </a:r>
            <a:endParaRPr/>
          </a:p>
        </p:txBody>
      </p:sp>
      <p:pic>
        <p:nvPicPr>
          <p:cNvPr id="356" name="Google Shape;356;p44"/>
          <p:cNvPicPr preferRelativeResize="0"/>
          <p:nvPr>
            <p:ph idx="1" type="body"/>
          </p:nvPr>
        </p:nvPicPr>
        <p:blipFill rotWithShape="1">
          <a:blip r:embed="rId3">
            <a:alphaModFix/>
          </a:blip>
          <a:srcRect b="0" l="0" r="0" t="0"/>
          <a:stretch/>
        </p:blipFill>
        <p:spPr>
          <a:xfrm>
            <a:off x="3387369" y="1978025"/>
            <a:ext cx="2281950" cy="4054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ListView Class </a:t>
            </a:r>
            <a:endParaRPr/>
          </a:p>
        </p:txBody>
      </p:sp>
      <p:sp>
        <p:nvSpPr>
          <p:cNvPr id="362" name="Google Shape;362;p4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scrollable list of widgets arranged linearly.</a:t>
            </a:r>
            <a:endParaRPr/>
          </a:p>
          <a:p>
            <a:pPr indent="-346075" lvl="0" marL="346075" rtl="0" algn="l">
              <a:spcBef>
                <a:spcPts val="1800"/>
              </a:spcBef>
              <a:spcAft>
                <a:spcPts val="0"/>
              </a:spcAft>
              <a:buClr>
                <a:schemeClr val="dk1"/>
              </a:buClr>
              <a:buSzPts val="3240"/>
              <a:buFont typeface="Verdana"/>
              <a:buChar char="•"/>
            </a:pPr>
            <a:r>
              <a:rPr lang="en-AU" u="sng">
                <a:solidFill>
                  <a:schemeClr val="hlink"/>
                </a:solidFill>
                <a:hlinkClick r:id="rId3"/>
              </a:rPr>
              <a:t>ListView</a:t>
            </a:r>
            <a:r>
              <a:rPr lang="en-AU"/>
              <a:t> is the most commonly used scrolling widget. It displays its children one after another in the scroll direction. In the cross axis, the children are required to fill the </a:t>
            </a:r>
            <a:r>
              <a:rPr lang="en-AU" u="sng">
                <a:solidFill>
                  <a:schemeClr val="hlink"/>
                </a:solidFill>
                <a:hlinkClick r:id="rId4"/>
              </a:rPr>
              <a:t>ListView</a:t>
            </a:r>
            <a:r>
              <a:rPr lang="en-AU"/>
              <a:t>.</a:t>
            </a:r>
            <a:endParaRPr/>
          </a:p>
          <a:p>
            <a:pPr indent="-346075" lvl="0" marL="346075" rtl="0" algn="l">
              <a:spcBef>
                <a:spcPts val="1800"/>
              </a:spcBef>
              <a:spcAft>
                <a:spcPts val="0"/>
              </a:spcAft>
              <a:buClr>
                <a:schemeClr val="dk1"/>
              </a:buClr>
              <a:buSzPts val="3240"/>
              <a:buFont typeface="Verdana"/>
              <a:buChar char="•"/>
            </a:pPr>
            <a:r>
              <a:rPr lang="en-AU"/>
              <a:t>If non-null, the </a:t>
            </a:r>
            <a:r>
              <a:rPr lang="en-AU" u="sng">
                <a:solidFill>
                  <a:schemeClr val="hlink"/>
                </a:solidFill>
                <a:hlinkClick r:id="rId5"/>
              </a:rPr>
              <a:t>itemExtent</a:t>
            </a:r>
            <a:r>
              <a:rPr lang="en-AU"/>
              <a:t> forces the children to have the given extent in the scroll direction.</a:t>
            </a:r>
            <a:endParaRPr/>
          </a:p>
          <a:p>
            <a:pPr indent="-346075" lvl="0" marL="346075" rtl="0" algn="l">
              <a:spcBef>
                <a:spcPts val="1800"/>
              </a:spcBef>
              <a:spcAft>
                <a:spcPts val="0"/>
              </a:spcAft>
              <a:buClr>
                <a:schemeClr val="dk1"/>
              </a:buClr>
              <a:buSzPts val="3240"/>
              <a:buFont typeface="Verdana"/>
              <a:buChar char="•"/>
            </a:pPr>
            <a:r>
              <a:rPr lang="en-AU"/>
              <a:t>If non-null, the </a:t>
            </a:r>
            <a:r>
              <a:rPr lang="en-AU" u="sng">
                <a:solidFill>
                  <a:schemeClr val="hlink"/>
                </a:solidFill>
                <a:hlinkClick r:id="rId6"/>
              </a:rPr>
              <a:t>prototypeItem</a:t>
            </a:r>
            <a:r>
              <a:rPr lang="en-AU"/>
              <a:t> forces the children to have the same extent as the given widget in the scroll direction.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Four Options to Construct a ListView (1)</a:t>
            </a:r>
            <a:endParaRPr/>
          </a:p>
        </p:txBody>
      </p:sp>
      <p:sp>
        <p:nvSpPr>
          <p:cNvPr id="368" name="Google Shape;368;p46"/>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default constructor takes an explicit </a:t>
            </a:r>
            <a:r>
              <a:rPr lang="en-AU" u="sng">
                <a:solidFill>
                  <a:schemeClr val="hlink"/>
                </a:solidFill>
                <a:hlinkClick r:id="rId3"/>
              </a:rPr>
              <a:t>List&lt;Widget&gt;</a:t>
            </a:r>
            <a:r>
              <a:rPr lang="en-AU"/>
              <a:t> of children.</a:t>
            </a:r>
            <a:endParaRPr/>
          </a:p>
          <a:p>
            <a:pPr indent="-346075" lvl="0" marL="346075" rtl="0" algn="l">
              <a:spcBef>
                <a:spcPts val="1800"/>
              </a:spcBef>
              <a:spcAft>
                <a:spcPts val="0"/>
              </a:spcAft>
              <a:buClr>
                <a:schemeClr val="dk1"/>
              </a:buClr>
              <a:buSzPts val="3240"/>
              <a:buFont typeface="Verdana"/>
              <a:buChar char="•"/>
            </a:pPr>
            <a:r>
              <a:rPr lang="en-AU"/>
              <a:t>The </a:t>
            </a:r>
            <a:r>
              <a:rPr lang="en-AU" u="sng">
                <a:solidFill>
                  <a:schemeClr val="hlink"/>
                </a:solidFill>
                <a:hlinkClick r:id="rId4"/>
              </a:rPr>
              <a:t>ListView.builder</a:t>
            </a:r>
            <a:r>
              <a:rPr lang="en-AU"/>
              <a:t> constructor takes an </a:t>
            </a:r>
            <a:r>
              <a:rPr lang="en-AU" u="sng">
                <a:solidFill>
                  <a:schemeClr val="hlink"/>
                </a:solidFill>
                <a:hlinkClick r:id="rId5"/>
              </a:rPr>
              <a:t>IndexedWidgetBuilder</a:t>
            </a:r>
            <a:r>
              <a:rPr lang="en-AU"/>
              <a:t>, which builds the children on demand.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Four Options to Construct a ListView (1)</a:t>
            </a:r>
            <a:endParaRPr/>
          </a:p>
        </p:txBody>
      </p:sp>
      <p:sp>
        <p:nvSpPr>
          <p:cNvPr id="374" name="Google Shape;374;p47"/>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a:t>
            </a:r>
            <a:r>
              <a:rPr lang="en-AU" u="sng">
                <a:solidFill>
                  <a:schemeClr val="hlink"/>
                </a:solidFill>
                <a:hlinkClick r:id="rId3"/>
              </a:rPr>
              <a:t>ListView.separated</a:t>
            </a:r>
            <a:r>
              <a:rPr lang="en-AU"/>
              <a:t> constructor takes two </a:t>
            </a:r>
            <a:r>
              <a:rPr lang="en-AU" u="sng">
                <a:solidFill>
                  <a:schemeClr val="hlink"/>
                </a:solidFill>
                <a:hlinkClick r:id="rId4"/>
              </a:rPr>
              <a:t>IndexedWidgetBuilder</a:t>
            </a:r>
            <a:r>
              <a:rPr lang="en-AU"/>
              <a:t>s: itemBuilder builds child items on demand, and separatorBuilder similarly builds separator children which appear in between the child items.</a:t>
            </a:r>
            <a:endParaRPr/>
          </a:p>
          <a:p>
            <a:pPr indent="-346075" lvl="0" marL="346075" rtl="0" algn="l">
              <a:spcBef>
                <a:spcPts val="1800"/>
              </a:spcBef>
              <a:spcAft>
                <a:spcPts val="0"/>
              </a:spcAft>
              <a:buClr>
                <a:schemeClr val="dk1"/>
              </a:buClr>
              <a:buSzPts val="3240"/>
              <a:buFont typeface="Verdana"/>
              <a:buChar char="•"/>
            </a:pPr>
            <a:r>
              <a:rPr lang="en-AU"/>
              <a:t>The </a:t>
            </a:r>
            <a:r>
              <a:rPr lang="en-AU" u="sng">
                <a:solidFill>
                  <a:schemeClr val="hlink"/>
                </a:solidFill>
                <a:hlinkClick r:id="rId5"/>
              </a:rPr>
              <a:t>ListView.custom</a:t>
            </a:r>
            <a:r>
              <a:rPr lang="en-AU"/>
              <a:t> constructor takes a </a:t>
            </a:r>
            <a:r>
              <a:rPr lang="en-AU" u="sng">
                <a:solidFill>
                  <a:schemeClr val="hlink"/>
                </a:solidFill>
                <a:hlinkClick r:id="rId6"/>
              </a:rPr>
              <a:t>SliverChildDelegate</a:t>
            </a:r>
            <a:r>
              <a:rPr lang="en-AU"/>
              <a:t>, which provides the ability to customize additional aspects of the child model.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ListView Example (1)</a:t>
            </a:r>
            <a:endParaRPr/>
          </a:p>
        </p:txBody>
      </p:sp>
      <p:sp>
        <p:nvSpPr>
          <p:cNvPr id="380" name="Google Shape;380;p48"/>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ListView(</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EdgeInsets.all(8),</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Colors.amber[600],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const Center(child: Text('Entry A')),</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Colors.amber[500],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const Center(child: Text('Entry B')),</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Colors.amber[100],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const Center(child: Text('Entry C')),</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p:txBody>
      </p:sp>
      <p:pic>
        <p:nvPicPr>
          <p:cNvPr descr="A ListView of 3 amber colored containers with sample text." id="381" name="Google Shape;381;p48"/>
          <p:cNvPicPr preferRelativeResize="0"/>
          <p:nvPr/>
        </p:nvPicPr>
        <p:blipFill rotWithShape="1">
          <a:blip r:embed="rId3">
            <a:alphaModFix/>
          </a:blip>
          <a:srcRect b="0" l="0" r="0" t="0"/>
          <a:stretch/>
        </p:blipFill>
        <p:spPr>
          <a:xfrm>
            <a:off x="5902136" y="2618895"/>
            <a:ext cx="3241864" cy="202616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ListView Example (2)</a:t>
            </a:r>
            <a:endParaRPr/>
          </a:p>
        </p:txBody>
      </p:sp>
      <p:sp>
        <p:nvSpPr>
          <p:cNvPr id="387" name="Google Shape;387;p49"/>
          <p:cNvSpPr txBox="1"/>
          <p:nvPr>
            <p:ph idx="1" type="body"/>
          </p:nvPr>
        </p:nvSpPr>
        <p:spPr>
          <a:xfrm>
            <a:off x="365125" y="1977656"/>
            <a:ext cx="744434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final List&lt;String&gt; entries = &lt;String&gt;['A', 'B', 'C'];</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final List&lt;int&gt; colorCodes = &lt;int&gt;[600, 500, 100];</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ListView.builder(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EdgeInsets.all(8),</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itemCount: entries.length,</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itemBuilder: (BuildContext context, int index)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return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Colors.amber[colorCodes[index]],</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Center(child: Text('Entry ${entries[index]}')),</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p:txBody>
      </p:sp>
      <p:pic>
        <p:nvPicPr>
          <p:cNvPr descr="A ListView of 3 amber colored containers with sample text." id="388" name="Google Shape;388;p49"/>
          <p:cNvPicPr preferRelativeResize="0"/>
          <p:nvPr/>
        </p:nvPicPr>
        <p:blipFill rotWithShape="1">
          <a:blip r:embed="rId3">
            <a:alphaModFix/>
          </a:blip>
          <a:srcRect b="0" l="0" r="0" t="0"/>
          <a:stretch/>
        </p:blipFill>
        <p:spPr>
          <a:xfrm>
            <a:off x="2907413" y="4508498"/>
            <a:ext cx="3241864" cy="202616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A Simple Hello World</a:t>
            </a:r>
            <a:endParaRPr/>
          </a:p>
        </p:txBody>
      </p:sp>
      <p:sp>
        <p:nvSpPr>
          <p:cNvPr id="111" name="Google Shape;111;p5"/>
          <p:cNvSpPr txBox="1"/>
          <p:nvPr>
            <p:ph idx="1" type="body"/>
          </p:nvPr>
        </p:nvSpPr>
        <p:spPr>
          <a:xfrm>
            <a:off x="365126" y="1977656"/>
            <a:ext cx="8326438" cy="405484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700"/>
              <a:buFont typeface="Arial"/>
              <a:buNone/>
            </a:pPr>
            <a:r>
              <a:rPr lang="en-AU" sz="2000">
                <a:solidFill>
                  <a:srgbClr val="0000FF"/>
                </a:solidFill>
                <a:latin typeface="Arial"/>
                <a:ea typeface="Arial"/>
                <a:cs typeface="Arial"/>
                <a:sym typeface="Arial"/>
              </a:rPr>
              <a:t>import</a:t>
            </a:r>
            <a:r>
              <a:rPr lang="en-AU" sz="2000">
                <a:solidFill>
                  <a:srgbClr val="000000"/>
                </a:solidFill>
                <a:latin typeface="Arial"/>
                <a:ea typeface="Arial"/>
                <a:cs typeface="Arial"/>
                <a:sym typeface="Arial"/>
              </a:rPr>
              <a:t> </a:t>
            </a:r>
            <a:r>
              <a:rPr lang="en-AU" sz="2000">
                <a:solidFill>
                  <a:srgbClr val="A31515"/>
                </a:solidFill>
                <a:latin typeface="Arial"/>
                <a:ea typeface="Arial"/>
                <a:cs typeface="Arial"/>
                <a:sym typeface="Arial"/>
              </a:rPr>
              <a:t>'package:flutter/material.dart'</a:t>
            </a:r>
            <a:r>
              <a:rPr lang="en-AU" sz="2000">
                <a:solidFill>
                  <a:srgbClr val="000000"/>
                </a:solidFill>
                <a:latin typeface="Arial"/>
                <a:ea typeface="Arial"/>
                <a:cs typeface="Arial"/>
                <a:sym typeface="Arial"/>
              </a:rPr>
              <a:t>;</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endParaRPr sz="3600">
              <a:latin typeface="Calibri"/>
              <a:ea typeface="Calibri"/>
              <a:cs typeface="Calibri"/>
              <a:sym typeface="Calibri"/>
            </a:endParaRPr>
          </a:p>
          <a:p>
            <a:pPr indent="0" lvl="0" marL="0" rtl="0" algn="l">
              <a:spcBef>
                <a:spcPts val="0"/>
              </a:spcBef>
              <a:spcAft>
                <a:spcPts val="0"/>
              </a:spcAft>
              <a:buClr>
                <a:srgbClr val="0000FF"/>
              </a:buClr>
              <a:buSzPts val="2700"/>
              <a:buFont typeface="Arial"/>
              <a:buNone/>
            </a:pPr>
            <a:r>
              <a:rPr lang="en-AU" sz="2000">
                <a:solidFill>
                  <a:srgbClr val="0000FF"/>
                </a:solidFill>
                <a:latin typeface="Arial"/>
                <a:ea typeface="Arial"/>
                <a:cs typeface="Arial"/>
                <a:sym typeface="Arial"/>
              </a:rPr>
              <a:t>void</a:t>
            </a:r>
            <a:r>
              <a:rPr lang="en-AU" sz="2000">
                <a:solidFill>
                  <a:srgbClr val="000000"/>
                </a:solidFill>
                <a:latin typeface="Arial"/>
                <a:ea typeface="Arial"/>
                <a:cs typeface="Arial"/>
                <a:sym typeface="Arial"/>
              </a:rPr>
              <a:t> main() {</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runApp(</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r>
              <a:rPr lang="en-AU" sz="2000">
                <a:solidFill>
                  <a:srgbClr val="0000FF"/>
                </a:solidFill>
                <a:latin typeface="Arial"/>
                <a:ea typeface="Arial"/>
                <a:cs typeface="Arial"/>
                <a:sym typeface="Arial"/>
              </a:rPr>
              <a:t>const</a:t>
            </a:r>
            <a:r>
              <a:rPr lang="en-AU" sz="2000">
                <a:solidFill>
                  <a:srgbClr val="000000"/>
                </a:solidFill>
                <a:latin typeface="Arial"/>
                <a:ea typeface="Arial"/>
                <a:cs typeface="Arial"/>
                <a:sym typeface="Arial"/>
              </a:rPr>
              <a:t> Center(</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child: Text(</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r>
              <a:rPr lang="en-AU" sz="2000">
                <a:solidFill>
                  <a:srgbClr val="A31515"/>
                </a:solidFill>
                <a:latin typeface="Arial"/>
                <a:ea typeface="Arial"/>
                <a:cs typeface="Arial"/>
                <a:sym typeface="Arial"/>
              </a:rPr>
              <a:t>'Hello, world!'</a:t>
            </a:r>
            <a:r>
              <a:rPr lang="en-AU" sz="2000">
                <a:solidFill>
                  <a:srgbClr val="000000"/>
                </a:solidFill>
                <a:latin typeface="Arial"/>
                <a:ea typeface="Arial"/>
                <a:cs typeface="Arial"/>
                <a:sym typeface="Arial"/>
              </a:rPr>
              <a:t>,</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textDirection: TextDirection.ltr,</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endParaRPr sz="3600">
              <a:latin typeface="Calibri"/>
              <a:ea typeface="Calibri"/>
              <a:cs typeface="Calibri"/>
              <a:sym typeface="Calibri"/>
            </a:endParaRPr>
          </a:p>
          <a:p>
            <a:pPr indent="0" lvl="0" marL="0" rtl="0" algn="l">
              <a:spcBef>
                <a:spcPts val="0"/>
              </a:spcBef>
              <a:spcAft>
                <a:spcPts val="0"/>
              </a:spcAft>
              <a:buClr>
                <a:srgbClr val="000000"/>
              </a:buClr>
              <a:buSzPts val="2700"/>
              <a:buFont typeface="Arial"/>
              <a:buNone/>
            </a:pPr>
            <a:r>
              <a:rPr lang="en-AU" sz="2000">
                <a:solidFill>
                  <a:srgbClr val="000000"/>
                </a:solidFill>
                <a:latin typeface="Arial"/>
                <a:ea typeface="Arial"/>
                <a:cs typeface="Arial"/>
                <a:sym typeface="Arial"/>
              </a:rPr>
              <a:t>  );</a:t>
            </a:r>
            <a:endParaRPr sz="36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0"/>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ListView Example (3)</a:t>
            </a:r>
            <a:endParaRPr/>
          </a:p>
        </p:txBody>
      </p:sp>
      <p:sp>
        <p:nvSpPr>
          <p:cNvPr id="394" name="Google Shape;394;p50"/>
          <p:cNvSpPr txBox="1"/>
          <p:nvPr>
            <p:ph idx="1" type="body"/>
          </p:nvPr>
        </p:nvSpPr>
        <p:spPr>
          <a:xfrm>
            <a:off x="365126" y="1977656"/>
            <a:ext cx="6863578"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final List&lt;String&gt; entries = &lt;String&gt;['A', 'B', 'C'];</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final List&lt;int&gt; colorCodes = &lt;int&gt;[600, 500, 100];</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ListView.</a:t>
            </a:r>
            <a:r>
              <a:rPr b="1" lang="en-AU" sz="1400">
                <a:latin typeface="Courier New"/>
                <a:ea typeface="Courier New"/>
                <a:cs typeface="Courier New"/>
                <a:sym typeface="Courier New"/>
              </a:rPr>
              <a:t>separated</a:t>
            </a: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EdgeInsets.all(8),</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itemCount: entries.length,</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itemBuilder: (BuildContext context, int index)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return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Colors.amber[colorCodes[index]],</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Center(child: Text('Entry ${entries[index]}')),</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r>
              <a:rPr b="1" lang="en-AU" sz="1400">
                <a:latin typeface="Courier New"/>
                <a:ea typeface="Courier New"/>
                <a:cs typeface="Courier New"/>
                <a:sym typeface="Courier New"/>
              </a:rPr>
              <a:t>separatorBuilder: (BuildContext context, int index) =&gt; const Divider(),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a:p>
            <a:pPr indent="0" lvl="0" marL="0" rtl="0" algn="l">
              <a:spcBef>
                <a:spcPts val="0"/>
              </a:spcBef>
              <a:spcAft>
                <a:spcPts val="0"/>
              </a:spcAft>
              <a:buClr>
                <a:schemeClr val="dk1"/>
              </a:buClr>
              <a:buSzPts val="1890"/>
              <a:buFont typeface="Verdana"/>
              <a:buNone/>
            </a:pPr>
            <a:r>
              <a:t/>
            </a:r>
            <a:endParaRPr sz="1400">
              <a:latin typeface="Courier New"/>
              <a:ea typeface="Courier New"/>
              <a:cs typeface="Courier New"/>
              <a:sym typeface="Courier New"/>
            </a:endParaRPr>
          </a:p>
        </p:txBody>
      </p:sp>
      <p:pic>
        <p:nvPicPr>
          <p:cNvPr descr="A ListView of 3 amber colored containers with sample text and a Divider&#10;between each of them." id="395" name="Google Shape;395;p50"/>
          <p:cNvPicPr preferRelativeResize="0"/>
          <p:nvPr/>
        </p:nvPicPr>
        <p:blipFill rotWithShape="1">
          <a:blip r:embed="rId3">
            <a:alphaModFix/>
          </a:blip>
          <a:srcRect b="8345" l="0" r="0" t="0"/>
          <a:stretch/>
        </p:blipFill>
        <p:spPr>
          <a:xfrm>
            <a:off x="6035589" y="2321812"/>
            <a:ext cx="3108411" cy="178063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GridView Class</a:t>
            </a:r>
            <a:endParaRPr/>
          </a:p>
        </p:txBody>
      </p:sp>
      <p:sp>
        <p:nvSpPr>
          <p:cNvPr id="401" name="Google Shape;401;p51"/>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main axis direction of a grid is the direction in which it scrolls (the </a:t>
            </a:r>
            <a:r>
              <a:rPr lang="en-AU" u="sng">
                <a:solidFill>
                  <a:schemeClr val="hlink"/>
                </a:solidFill>
                <a:hlinkClick r:id="rId3"/>
              </a:rPr>
              <a:t>scrollDirection</a:t>
            </a:r>
            <a:r>
              <a:rPr lang="en-AU"/>
              <a:t>).</a:t>
            </a:r>
            <a:endParaRPr/>
          </a:p>
          <a:p>
            <a:pPr indent="-346075" lvl="0" marL="346075" rtl="0" algn="l">
              <a:spcBef>
                <a:spcPts val="1800"/>
              </a:spcBef>
              <a:spcAft>
                <a:spcPts val="0"/>
              </a:spcAft>
              <a:buClr>
                <a:schemeClr val="dk1"/>
              </a:buClr>
              <a:buSzPts val="3240"/>
              <a:buFont typeface="Verdana"/>
              <a:buChar char="•"/>
            </a:pPr>
            <a:r>
              <a:rPr lang="en-AU"/>
              <a:t>The most commonly used grid layouts are </a:t>
            </a:r>
            <a:r>
              <a:rPr lang="en-AU" u="sng">
                <a:solidFill>
                  <a:schemeClr val="hlink"/>
                </a:solidFill>
                <a:hlinkClick r:id="rId4"/>
              </a:rPr>
              <a:t>GridView.count</a:t>
            </a:r>
            <a:r>
              <a:rPr lang="en-AU"/>
              <a:t>, which creates a layout with a fixed number of tiles in the cross axis, and </a:t>
            </a:r>
            <a:r>
              <a:rPr lang="en-AU" u="sng">
                <a:solidFill>
                  <a:schemeClr val="hlink"/>
                </a:solidFill>
                <a:hlinkClick r:id="rId5"/>
              </a:rPr>
              <a:t>GridView.extent</a:t>
            </a:r>
            <a:r>
              <a:rPr lang="en-AU"/>
              <a:t>, which creates a layout with tiles that have a maximum cross-axis extent.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GridView Example (1)</a:t>
            </a:r>
            <a:endParaRPr/>
          </a:p>
        </p:txBody>
      </p:sp>
      <p:sp>
        <p:nvSpPr>
          <p:cNvPr id="407" name="Google Shape;407;p52"/>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GridView.count(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primary: false,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EdgeInsets.all(20),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crossAxisSpacing: 10,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mainAxisSpacing: 10,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crossAxisCount: 2,</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EdgeInsets.all(8),</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const Text("He'd have you all unravel at the"),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Colors.teal[100],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EdgeInsets.all(8),</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const Text('Heed not the rabble'),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Colors.teal[200],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GridView Output</a:t>
            </a:r>
            <a:endParaRPr/>
          </a:p>
        </p:txBody>
      </p:sp>
      <p:pic>
        <p:nvPicPr>
          <p:cNvPr descr="The GridView displays six children with different background colors arranged in two columns" id="413" name="Google Shape;413;p53"/>
          <p:cNvPicPr preferRelativeResize="0"/>
          <p:nvPr>
            <p:ph idx="1" type="body"/>
          </p:nvPr>
        </p:nvPicPr>
        <p:blipFill rotWithShape="1">
          <a:blip r:embed="rId3">
            <a:alphaModFix/>
          </a:blip>
          <a:srcRect b="0" l="0" r="0" t="0"/>
          <a:stretch/>
        </p:blipFill>
        <p:spPr>
          <a:xfrm>
            <a:off x="3289305" y="2153233"/>
            <a:ext cx="2565389" cy="456639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4"/>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Stack</a:t>
            </a:r>
            <a:endParaRPr/>
          </a:p>
        </p:txBody>
      </p:sp>
      <p:sp>
        <p:nvSpPr>
          <p:cNvPr id="419" name="Google Shape;419;p54"/>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A widget that positions its children relative to the edges of its box.</a:t>
            </a:r>
            <a:endParaRPr/>
          </a:p>
          <a:p>
            <a:pPr indent="-346075" lvl="0" marL="346075" rtl="0" algn="l">
              <a:spcBef>
                <a:spcPts val="1800"/>
              </a:spcBef>
              <a:spcAft>
                <a:spcPts val="0"/>
              </a:spcAft>
              <a:buClr>
                <a:schemeClr val="dk1"/>
              </a:buClr>
              <a:buSzPts val="3240"/>
              <a:buFont typeface="Verdana"/>
              <a:buChar char="•"/>
            </a:pPr>
            <a:r>
              <a:rPr lang="en-AU"/>
              <a:t>This class is useful if you want to overlap several children in a simple way, for example having some text and an image, overlaid with a gradient and a button attached to the bottom.</a:t>
            </a:r>
            <a:endParaRPr/>
          </a:p>
          <a:p>
            <a:pPr indent="-346075" lvl="0" marL="346075" rtl="0" algn="l">
              <a:spcBef>
                <a:spcPts val="1800"/>
              </a:spcBef>
              <a:spcAft>
                <a:spcPts val="0"/>
              </a:spcAft>
              <a:buClr>
                <a:schemeClr val="dk1"/>
              </a:buClr>
              <a:buSzPts val="3240"/>
              <a:buFont typeface="Verdana"/>
              <a:buChar char="•"/>
            </a:pPr>
            <a:r>
              <a:rPr lang="en-AU"/>
              <a:t>Each child of a </a:t>
            </a:r>
            <a:r>
              <a:rPr lang="en-AU" u="sng">
                <a:solidFill>
                  <a:schemeClr val="hlink"/>
                </a:solidFill>
                <a:hlinkClick r:id="rId3"/>
              </a:rPr>
              <a:t>Stack</a:t>
            </a:r>
            <a:r>
              <a:rPr lang="en-AU"/>
              <a:t> widget is either </a:t>
            </a:r>
            <a:r>
              <a:rPr i="1" lang="en-AU"/>
              <a:t>positioned </a:t>
            </a:r>
            <a:r>
              <a:rPr lang="en-AU"/>
              <a:t>or </a:t>
            </a:r>
            <a:r>
              <a:rPr i="1" lang="en-AU"/>
              <a:t>non-positioned</a:t>
            </a:r>
            <a:r>
              <a:rPr lang="en-AU"/>
              <a:t>. Positioned children are those wrapped in a </a:t>
            </a:r>
            <a:r>
              <a:rPr lang="en-AU" u="sng">
                <a:solidFill>
                  <a:schemeClr val="hlink"/>
                </a:solidFill>
                <a:hlinkClick r:id="rId4"/>
              </a:rPr>
              <a:t>Positioned</a:t>
            </a:r>
            <a:r>
              <a:rPr lang="en-AU"/>
              <a:t> widget that has at least one non-null property.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Stack Example (1)</a:t>
            </a:r>
            <a:endParaRPr/>
          </a:p>
        </p:txBody>
      </p:sp>
      <p:sp>
        <p:nvSpPr>
          <p:cNvPr id="425" name="Google Shape;425;p55"/>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Stack(</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width: 100,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100,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Colors.red,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width: 90,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90,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Colors.green,</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width: 80,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80,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Colors.blue,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p:txBody>
      </p:sp>
      <p:pic>
        <p:nvPicPr>
          <p:cNvPr descr="The sample creates a blue box that overlaps a larger green box, which itself overlaps an even larger red box." id="426" name="Google Shape;426;p55"/>
          <p:cNvPicPr preferRelativeResize="0"/>
          <p:nvPr/>
        </p:nvPicPr>
        <p:blipFill rotWithShape="1">
          <a:blip r:embed="rId3">
            <a:alphaModFix/>
          </a:blip>
          <a:srcRect b="0" l="0" r="0" t="0"/>
          <a:stretch/>
        </p:blipFill>
        <p:spPr>
          <a:xfrm>
            <a:off x="4718180" y="2187317"/>
            <a:ext cx="3973384" cy="248336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Stack Example (2)</a:t>
            </a:r>
            <a:endParaRPr/>
          </a:p>
        </p:txBody>
      </p:sp>
      <p:sp>
        <p:nvSpPr>
          <p:cNvPr id="432" name="Google Shape;432;p56"/>
          <p:cNvSpPr txBox="1"/>
          <p:nvPr>
            <p:ph idx="1" type="body"/>
          </p:nvPr>
        </p:nvSpPr>
        <p:spPr>
          <a:xfrm>
            <a:off x="155062" y="1978811"/>
            <a:ext cx="4874139" cy="405484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SizedBox(</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width: 250,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250,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Stack(</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width: 250,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height: 250,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 Colors.white,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Container(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padding: const EdgeInsets.all(5.0),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alignment: Alignment.bottomCenter,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decoration: BoxDecoration(</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gradient: LinearGradient(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begin: Alignment.topCenter,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end: Alignment.bottomCenter,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colors: &lt;Color&gt;[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p:txBody>
      </p:sp>
      <p:sp>
        <p:nvSpPr>
          <p:cNvPr id="433" name="Google Shape;433;p56"/>
          <p:cNvSpPr txBox="1"/>
          <p:nvPr/>
        </p:nvSpPr>
        <p:spPr>
          <a:xfrm>
            <a:off x="5127047" y="1977658"/>
            <a:ext cx="3873437" cy="4054844"/>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Colors.black.withAlpha(0),</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Colors.black12,</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Colors.black45</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child: const Text(</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'Foreground Text',</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style: TextStyle(color: Colors.white, fontSize: 20.0),</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90"/>
              <a:buFont typeface="Courier New"/>
              <a:buNone/>
            </a:pPr>
            <a:r>
              <a:rPr b="0" lang="en-AU" sz="1400">
                <a:solidFill>
                  <a:schemeClr val="dk1"/>
                </a:solidFill>
                <a:latin typeface="Courier New"/>
                <a:ea typeface="Courier New"/>
                <a:cs typeface="Courier New"/>
                <a:sym typeface="Courier New"/>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Stack Example (2) Output</a:t>
            </a:r>
            <a:endParaRPr/>
          </a:p>
        </p:txBody>
      </p:sp>
      <p:pic>
        <p:nvPicPr>
          <p:cNvPr descr="The gradient fades from transparent to dark grey at the bottom, with white text on top of the darker portion." id="439" name="Google Shape;439;p57"/>
          <p:cNvPicPr preferRelativeResize="0"/>
          <p:nvPr>
            <p:ph idx="1" type="body"/>
          </p:nvPr>
        </p:nvPicPr>
        <p:blipFill rotWithShape="1">
          <a:blip r:embed="rId3">
            <a:alphaModFix/>
          </a:blip>
          <a:srcRect b="0" l="0" r="0" t="0"/>
          <a:stretch/>
        </p:blipFill>
        <p:spPr>
          <a:xfrm>
            <a:off x="2437267" y="2667814"/>
            <a:ext cx="4269465" cy="266841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Stack Example (3)</a:t>
            </a:r>
            <a:endParaRPr/>
          </a:p>
        </p:txBody>
      </p:sp>
      <p:sp>
        <p:nvSpPr>
          <p:cNvPr id="445" name="Google Shape;445;p58"/>
          <p:cNvSpPr txBox="1"/>
          <p:nvPr>
            <p:ph idx="1" type="body"/>
          </p:nvPr>
        </p:nvSpPr>
        <p:spPr>
          <a:xfrm>
            <a:off x="365125" y="1977656"/>
            <a:ext cx="8778875" cy="4054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LayoutBuilder(</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builder: (context, constraints) =&gt;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Stack(</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fit: StackFit.expand,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children: &lt;Widget&gt;[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Material(color: Colors.yellowAccent),</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Positioned(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top: 0,</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Icon(Icons.star, size: iconSize),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Positioned(</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top: constraints.maxHeight - iconSize,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left: constraints.maxWidth - iconSize,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child: Icon(Icons.call, size: iconSize),</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    ),</a:t>
            </a:r>
            <a:endParaRPr/>
          </a:p>
          <a:p>
            <a:pPr indent="0" lvl="0" marL="0" rtl="0" algn="l">
              <a:spcBef>
                <a:spcPts val="0"/>
              </a:spcBef>
              <a:spcAft>
                <a:spcPts val="0"/>
              </a:spcAft>
              <a:buClr>
                <a:schemeClr val="dk1"/>
              </a:buClr>
              <a:buSzPts val="1890"/>
              <a:buFont typeface="Courier New"/>
              <a:buNone/>
            </a:pPr>
            <a:r>
              <a:rPr lang="en-AU" sz="1400">
                <a:latin typeface="Courier New"/>
                <a:ea typeface="Courier New"/>
                <a:cs typeface="Courier New"/>
                <a:sym typeface="Courier New"/>
              </a:rPr>
              <a:t>),</a:t>
            </a:r>
            <a:endParaRPr/>
          </a:p>
        </p:txBody>
      </p:sp>
      <p:pic>
        <p:nvPicPr>
          <p:cNvPr id="446" name="Google Shape;446;p58"/>
          <p:cNvPicPr preferRelativeResize="0"/>
          <p:nvPr/>
        </p:nvPicPr>
        <p:blipFill rotWithShape="1">
          <a:blip r:embed="rId3">
            <a:alphaModFix/>
          </a:blip>
          <a:srcRect b="0" l="0" r="0" t="0"/>
          <a:stretch/>
        </p:blipFill>
        <p:spPr>
          <a:xfrm>
            <a:off x="6202365" y="1890584"/>
            <a:ext cx="2489200" cy="3733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References</a:t>
            </a:r>
            <a:endParaRPr/>
          </a:p>
        </p:txBody>
      </p:sp>
      <p:sp>
        <p:nvSpPr>
          <p:cNvPr id="452" name="Google Shape;452;p59"/>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u="sng">
                <a:solidFill>
                  <a:schemeClr val="hlink"/>
                </a:solidFill>
                <a:hlinkClick r:id="rId3"/>
              </a:rPr>
              <a:t>https://docs.flutter.dev/</a:t>
            </a:r>
            <a:endParaRPr/>
          </a:p>
          <a:p>
            <a:pPr indent="-346075" lvl="0" marL="346075" rtl="0" algn="l">
              <a:spcBef>
                <a:spcPts val="1800"/>
              </a:spcBef>
              <a:spcAft>
                <a:spcPts val="0"/>
              </a:spcAft>
              <a:buClr>
                <a:schemeClr val="dk1"/>
              </a:buClr>
              <a:buSzPts val="3240"/>
              <a:buFont typeface="Verdana"/>
              <a:buChar char="•"/>
            </a:pPr>
            <a:r>
              <a:rPr lang="en-AU" u="sng">
                <a:solidFill>
                  <a:schemeClr val="hlink"/>
                </a:solidFill>
                <a:hlinkClick r:id="rId4"/>
              </a:rPr>
              <a:t>https://medium.com/jlouage/container-de5b0d3ad184</a:t>
            </a:r>
            <a:r>
              <a:rPr lang="en-AU"/>
              <a:t> </a:t>
            </a:r>
            <a:endParaRPr/>
          </a:p>
          <a:p>
            <a:pPr indent="-346075" lvl="0" marL="346075" rtl="0" algn="l">
              <a:spcBef>
                <a:spcPts val="1800"/>
              </a:spcBef>
              <a:spcAft>
                <a:spcPts val="0"/>
              </a:spcAft>
              <a:buClr>
                <a:schemeClr val="dk1"/>
              </a:buClr>
              <a:buSzPts val="3240"/>
              <a:buFont typeface="Verdana"/>
              <a:buChar char="•"/>
            </a:pPr>
            <a:r>
              <a:rPr lang="en-AU" u="sng">
                <a:solidFill>
                  <a:schemeClr val="hlink"/>
                </a:solidFill>
                <a:hlinkClick r:id="rId5"/>
              </a:rPr>
              <a:t>https://medium.com/jlouage/flutter-row-column-cheat-sheet-78c38d242041</a:t>
            </a:r>
            <a:r>
              <a:rPr lang="en-AU"/>
              <a:t> </a:t>
            </a:r>
            <a:endParaRPr/>
          </a:p>
          <a:p>
            <a:pPr indent="-346075" lvl="0" marL="346075" rtl="0" algn="l">
              <a:spcBef>
                <a:spcPts val="1800"/>
              </a:spcBef>
              <a:spcAft>
                <a:spcPts val="0"/>
              </a:spcAft>
              <a:buClr>
                <a:schemeClr val="dk1"/>
              </a:buClr>
              <a:buSzPts val="3240"/>
              <a:buFont typeface="Verdana"/>
              <a:buChar char="•"/>
            </a:pPr>
            <a:r>
              <a:rPr lang="en-AU" u="sng">
                <a:solidFill>
                  <a:schemeClr val="hlink"/>
                </a:solidFill>
                <a:hlinkClick r:id="rId6"/>
              </a:rPr>
              <a:t>https://medium.com/flutter-community/flutter-layout-cheat-sheet-5363348d037e</a:t>
            </a:r>
            <a:r>
              <a:rPr lang="en-AU"/>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Hello World Output</a:t>
            </a:r>
            <a:endParaRPr/>
          </a:p>
        </p:txBody>
      </p:sp>
      <p:pic>
        <p:nvPicPr>
          <p:cNvPr id="117" name="Google Shape;117;p6"/>
          <p:cNvPicPr preferRelativeResize="0"/>
          <p:nvPr>
            <p:ph idx="1" type="body"/>
          </p:nvPr>
        </p:nvPicPr>
        <p:blipFill rotWithShape="1">
          <a:blip r:embed="rId3">
            <a:alphaModFix/>
          </a:blip>
          <a:srcRect b="6076" l="0" r="0" t="0"/>
          <a:stretch/>
        </p:blipFill>
        <p:spPr>
          <a:xfrm>
            <a:off x="2362994" y="2614612"/>
            <a:ext cx="4330700" cy="261229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a:t>
            </a:r>
            <a:endParaRPr/>
          </a:p>
        </p:txBody>
      </p:sp>
      <p:sp>
        <p:nvSpPr>
          <p:cNvPr id="123" name="Google Shape;123;p7"/>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2970"/>
              <a:buFont typeface="Verdana"/>
              <a:buChar char="•"/>
            </a:pPr>
            <a:r>
              <a:rPr lang="en-AU" sz="2200"/>
              <a:t>A convenience widget that combines common painting, positioning, and sizing widgets.</a:t>
            </a:r>
            <a:endParaRPr/>
          </a:p>
          <a:p>
            <a:pPr indent="-346075" lvl="0" marL="346075" rtl="0" algn="l">
              <a:spcBef>
                <a:spcPts val="1800"/>
              </a:spcBef>
              <a:spcAft>
                <a:spcPts val="0"/>
              </a:spcAft>
              <a:buClr>
                <a:schemeClr val="dk1"/>
              </a:buClr>
              <a:buSzPts val="2970"/>
              <a:buFont typeface="Verdana"/>
              <a:buChar char="•"/>
            </a:pPr>
            <a:r>
              <a:rPr lang="en-AU" sz="2200"/>
              <a:t>A container first surrounds the child with </a:t>
            </a:r>
            <a:r>
              <a:rPr lang="en-AU" sz="2200" u="sng">
                <a:solidFill>
                  <a:schemeClr val="hlink"/>
                </a:solidFill>
                <a:hlinkClick r:id="rId3"/>
              </a:rPr>
              <a:t>padding</a:t>
            </a:r>
            <a:r>
              <a:rPr lang="en-AU" sz="2200"/>
              <a:t> (inflated by any borders present in the </a:t>
            </a:r>
            <a:r>
              <a:rPr lang="en-AU" sz="2200" u="sng">
                <a:solidFill>
                  <a:schemeClr val="hlink"/>
                </a:solidFill>
                <a:hlinkClick r:id="rId4"/>
              </a:rPr>
              <a:t>decoration</a:t>
            </a:r>
            <a:r>
              <a:rPr lang="en-AU" sz="2200"/>
              <a:t>) and then applies additional </a:t>
            </a:r>
            <a:r>
              <a:rPr lang="en-AU" sz="2200" u="sng">
                <a:solidFill>
                  <a:schemeClr val="hlink"/>
                </a:solidFill>
                <a:hlinkClick r:id="rId5"/>
              </a:rPr>
              <a:t>constraints</a:t>
            </a:r>
            <a:r>
              <a:rPr lang="en-AU" sz="2200"/>
              <a:t> to the padded extent (incorporating the width and height as constraints, if either is non-null). The container is then surrounded by additional empty space described from the </a:t>
            </a:r>
            <a:r>
              <a:rPr lang="en-AU" sz="2200" u="sng">
                <a:solidFill>
                  <a:schemeClr val="hlink"/>
                </a:solidFill>
                <a:hlinkClick r:id="rId6"/>
              </a:rPr>
              <a:t>margin</a:t>
            </a:r>
            <a:r>
              <a:rPr lang="en-AU" sz="2200"/>
              <a:t>.</a:t>
            </a:r>
            <a:br>
              <a:rPr lang="en-AU" sz="2200"/>
            </a:b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Container Class</a:t>
            </a:r>
            <a:endParaRPr/>
          </a:p>
        </p:txBody>
      </p:sp>
      <p:sp>
        <p:nvSpPr>
          <p:cNvPr id="129" name="Google Shape;129;p8"/>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346075" lvl="0" marL="346075" rtl="0" algn="l">
              <a:spcBef>
                <a:spcPts val="0"/>
              </a:spcBef>
              <a:spcAft>
                <a:spcPts val="0"/>
              </a:spcAft>
              <a:buClr>
                <a:schemeClr val="dk1"/>
              </a:buClr>
              <a:buSzPts val="3240"/>
              <a:buFont typeface="Verdana"/>
              <a:buChar char="•"/>
            </a:pPr>
            <a:r>
              <a:rPr lang="en-AU"/>
              <a:t>The Container widget is used to contain a child widget with the ability to apply some styling properties.</a:t>
            </a:r>
            <a:endParaRPr/>
          </a:p>
          <a:p>
            <a:pPr indent="-346075" lvl="0" marL="346075" rtl="0" algn="l">
              <a:spcBef>
                <a:spcPts val="1800"/>
              </a:spcBef>
              <a:spcAft>
                <a:spcPts val="0"/>
              </a:spcAft>
              <a:buClr>
                <a:schemeClr val="dk1"/>
              </a:buClr>
              <a:buSzPts val="3240"/>
              <a:buFont typeface="Verdana"/>
              <a:buChar char="•"/>
            </a:pPr>
            <a:r>
              <a:rPr lang="en-AU"/>
              <a:t>If the Container widget has no child it will automatically fill the given area on the screen, otherwise it will wrap the height &amp; width of the given child element.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ph type="title"/>
          </p:nvPr>
        </p:nvSpPr>
        <p:spPr>
          <a:xfrm>
            <a:off x="365126" y="1336419"/>
            <a:ext cx="8326438" cy="64123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AU"/>
              <a:t>Color Property</a:t>
            </a:r>
            <a:endParaRPr/>
          </a:p>
        </p:txBody>
      </p:sp>
      <p:sp>
        <p:nvSpPr>
          <p:cNvPr id="135" name="Google Shape;135;p9"/>
          <p:cNvSpPr txBox="1"/>
          <p:nvPr>
            <p:ph idx="1" type="body"/>
          </p:nvPr>
        </p:nvSpPr>
        <p:spPr>
          <a:xfrm>
            <a:off x="365126" y="1977656"/>
            <a:ext cx="8326438" cy="405484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Center(</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child: Container(</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color: Colors.green,</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  ),</a:t>
            </a:r>
            <a:endParaRPr/>
          </a:p>
          <a:p>
            <a:pPr indent="0" lvl="0" marL="0" rtl="0" algn="l">
              <a:lnSpc>
                <a:spcPct val="150000"/>
              </a:lnSpc>
              <a:spcBef>
                <a:spcPts val="0"/>
              </a:spcBef>
              <a:spcAft>
                <a:spcPts val="0"/>
              </a:spcAft>
              <a:buClr>
                <a:schemeClr val="dk1"/>
              </a:buClr>
              <a:buSzPts val="2430"/>
              <a:buFont typeface="Courier New"/>
              <a:buNone/>
            </a:pPr>
            <a:r>
              <a:rPr lang="en-AU" sz="1800">
                <a:latin typeface="Courier New"/>
                <a:ea typeface="Courier New"/>
                <a:cs typeface="Courier New"/>
                <a:sym typeface="Courier New"/>
              </a:rPr>
              <a:t>);</a:t>
            </a:r>
            <a:endParaRPr/>
          </a:p>
          <a:p>
            <a:pPr indent="-140334" lvl="0" marL="346075" rtl="0" algn="l">
              <a:spcBef>
                <a:spcPts val="1800"/>
              </a:spcBef>
              <a:spcAft>
                <a:spcPts val="0"/>
              </a:spcAft>
              <a:buClr>
                <a:schemeClr val="dk1"/>
              </a:buClr>
              <a:buSzPts val="3240"/>
              <a:buFont typeface="Verdana"/>
              <a:buNone/>
            </a:pPr>
            <a:r>
              <a:t/>
            </a:r>
            <a:endParaRPr/>
          </a:p>
        </p:txBody>
      </p:sp>
      <p:pic>
        <p:nvPicPr>
          <p:cNvPr id="136" name="Google Shape;136;p9"/>
          <p:cNvPicPr preferRelativeResize="0"/>
          <p:nvPr/>
        </p:nvPicPr>
        <p:blipFill rotWithShape="1">
          <a:blip r:embed="rId3">
            <a:alphaModFix/>
          </a:blip>
          <a:srcRect b="0" l="0" r="0" t="0"/>
          <a:stretch/>
        </p:blipFill>
        <p:spPr>
          <a:xfrm>
            <a:off x="6313146" y="1495168"/>
            <a:ext cx="2626274" cy="46708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plate_informatika_slide">
  <a:themeElements>
    <a:clrScheme name="IEEE Corporate">
      <a:dk1>
        <a:srgbClr val="000000"/>
      </a:dk1>
      <a:lt1>
        <a:srgbClr val="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41BCDE1E190549AB3C67389D61D930" ma:contentTypeVersion="2" ma:contentTypeDescription="Create a new document." ma:contentTypeScope="" ma:versionID="800a49f5b9c517fafd0fd0791ced6ae4">
  <xsd:schema xmlns:xsd="http://www.w3.org/2001/XMLSchema" xmlns:xs="http://www.w3.org/2001/XMLSchema" xmlns:p="http://schemas.microsoft.com/office/2006/metadata/properties" xmlns:ns2="8d3fb581-dd20-417e-8b7b-3ac2a72d3573" targetNamespace="http://schemas.microsoft.com/office/2006/metadata/properties" ma:root="true" ma:fieldsID="1190c3a18b59f5c06dfbb0a426515b07" ns2:_="">
    <xsd:import namespace="8d3fb581-dd20-417e-8b7b-3ac2a72d357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3fb581-dd20-417e-8b7b-3ac2a72d3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307CF1-061B-40EC-A7D9-90CBB0FAB974}"/>
</file>

<file path=customXml/itemProps2.xml><?xml version="1.0" encoding="utf-8"?>
<ds:datastoreItem xmlns:ds="http://schemas.openxmlformats.org/officeDocument/2006/customXml" ds:itemID="{189185FD-C363-49D1-9DDB-1690F1D9B231}"/>
</file>

<file path=customXml/itemProps3.xml><?xml version="1.0" encoding="utf-8"?>
<ds:datastoreItem xmlns:ds="http://schemas.openxmlformats.org/officeDocument/2006/customXml" ds:itemID="{E41E8DB2-C79F-47CF-A28B-C9C2D8799E96}"/>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MTD</dc:creator>
  <dcterms:created xsi:type="dcterms:W3CDTF">2021-02-08T03:59:01Z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0x010100C241BCDE1E190549AB3C67389D61D930</vt:lpwstr>
  </property>
</Properties>
</file>