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9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7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86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4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0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2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1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5AAD-16DE-494E-81A0-F3BAA6C9975C}" type="datetimeFigureOut">
              <a:rPr lang="en-US" smtClean="0"/>
              <a:t>12/06/2023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84B2-B1BC-400C-A664-EF17AA318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6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Ward Department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84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5505" y="4435365"/>
            <a:ext cx="4478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Dialysis Template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118538" y="2585545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1</a:t>
            </a:r>
            <a:endParaRPr lang="en-US" sz="7200" dirty="0"/>
          </a:p>
        </p:txBody>
      </p:sp>
      <p:sp>
        <p:nvSpPr>
          <p:cNvPr id="6" name="Rectangle 5"/>
          <p:cNvSpPr/>
          <p:nvPr/>
        </p:nvSpPr>
        <p:spPr>
          <a:xfrm>
            <a:off x="3631324" y="940979"/>
            <a:ext cx="3888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Templates 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919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7101" r="42767" b="7022"/>
          <a:stretch/>
        </p:blipFill>
        <p:spPr>
          <a:xfrm>
            <a:off x="501160" y="336332"/>
            <a:ext cx="7381599" cy="6230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4734" t="19527" r="45040" b="71888"/>
          <a:stretch/>
        </p:blipFill>
        <p:spPr>
          <a:xfrm>
            <a:off x="8471339" y="767256"/>
            <a:ext cx="2871175" cy="135583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189076" y="1229710"/>
            <a:ext cx="1198179" cy="346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414" t="29813" r="82728" b="59969"/>
          <a:stretch/>
        </p:blipFill>
        <p:spPr>
          <a:xfrm>
            <a:off x="8869062" y="2827792"/>
            <a:ext cx="2355986" cy="124728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007476" y="2049517"/>
            <a:ext cx="6547945" cy="140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05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6512" y="4540469"/>
            <a:ext cx="59205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NICU Monitoring Chart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118538" y="2585545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2</a:t>
            </a:r>
            <a:endParaRPr lang="en-US" sz="7200" dirty="0"/>
          </a:p>
        </p:txBody>
      </p:sp>
      <p:sp>
        <p:nvSpPr>
          <p:cNvPr id="6" name="Rectangle 5"/>
          <p:cNvSpPr/>
          <p:nvPr/>
        </p:nvSpPr>
        <p:spPr>
          <a:xfrm>
            <a:off x="3631324" y="940979"/>
            <a:ext cx="38888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Templates Name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9814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5978" r="29982" b="29572"/>
          <a:stretch/>
        </p:blipFill>
        <p:spPr>
          <a:xfrm>
            <a:off x="502642" y="882869"/>
            <a:ext cx="11063166" cy="57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4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Ward Department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DENTAL DEPARTMENT</dc:title>
  <dc:creator>IT2016</dc:creator>
  <cp:lastModifiedBy>IT2016</cp:lastModifiedBy>
  <cp:revision>71</cp:revision>
  <dcterms:created xsi:type="dcterms:W3CDTF">2023-06-08T19:47:51Z</dcterms:created>
  <dcterms:modified xsi:type="dcterms:W3CDTF">2023-06-12T20:38:13Z</dcterms:modified>
</cp:coreProperties>
</file>