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24/06/2023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24/06/2023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24/06/2023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24/06/2023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24/06/2023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24/06/2023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4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24/06/2023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24/06/2023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24/06/2023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24/06/2023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1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24/06/2023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5AAD-16DE-494E-81A0-F3BAA6C9975C}" type="datetimeFigureOut">
              <a:rPr lang="en-US" smtClean="0"/>
              <a:t>24/06/2023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Ward Department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9809" b="14148"/>
          <a:stretch/>
        </p:blipFill>
        <p:spPr>
          <a:xfrm>
            <a:off x="232228" y="0"/>
            <a:ext cx="6969262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505" y="4435365"/>
            <a:ext cx="4478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Dialysis Template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118538" y="2585545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1</a:t>
            </a:r>
            <a:endParaRPr lang="en-US" sz="7200" dirty="0"/>
          </a:p>
        </p:txBody>
      </p:sp>
      <p:sp>
        <p:nvSpPr>
          <p:cNvPr id="6" name="Rectangle 5"/>
          <p:cNvSpPr/>
          <p:nvPr/>
        </p:nvSpPr>
        <p:spPr>
          <a:xfrm>
            <a:off x="3631324" y="940979"/>
            <a:ext cx="3888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Templates Name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91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01" r="42767" b="7022"/>
          <a:stretch/>
        </p:blipFill>
        <p:spPr>
          <a:xfrm>
            <a:off x="501160" y="336332"/>
            <a:ext cx="7381599" cy="6230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4734" t="19527" r="45040" b="71888"/>
          <a:stretch/>
        </p:blipFill>
        <p:spPr>
          <a:xfrm>
            <a:off x="8471339" y="767256"/>
            <a:ext cx="2871175" cy="135583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189076" y="1229710"/>
            <a:ext cx="1198179" cy="34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414" t="29813" r="82728" b="59969"/>
          <a:stretch/>
        </p:blipFill>
        <p:spPr>
          <a:xfrm>
            <a:off x="8869062" y="2827792"/>
            <a:ext cx="2355986" cy="124728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007476" y="2049517"/>
            <a:ext cx="6547945" cy="140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5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6512" y="4540469"/>
            <a:ext cx="5920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NICU Monitoring Chart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118538" y="2585545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2</a:t>
            </a:r>
            <a:endParaRPr lang="en-US" sz="7200" dirty="0"/>
          </a:p>
        </p:txBody>
      </p:sp>
      <p:sp>
        <p:nvSpPr>
          <p:cNvPr id="6" name="Rectangle 5"/>
          <p:cNvSpPr/>
          <p:nvPr/>
        </p:nvSpPr>
        <p:spPr>
          <a:xfrm>
            <a:off x="3631324" y="940979"/>
            <a:ext cx="3888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Templates Name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81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78" r="29982" b="29572"/>
          <a:stretch/>
        </p:blipFill>
        <p:spPr>
          <a:xfrm>
            <a:off x="502642" y="882869"/>
            <a:ext cx="11063166" cy="57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4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717" y="4508938"/>
            <a:ext cx="5206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Pre Operative Order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118538" y="2585545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3</a:t>
            </a:r>
            <a:endParaRPr lang="en-US" sz="7200" dirty="0"/>
          </a:p>
        </p:txBody>
      </p:sp>
      <p:sp>
        <p:nvSpPr>
          <p:cNvPr id="6" name="Rectangle 5"/>
          <p:cNvSpPr/>
          <p:nvPr/>
        </p:nvSpPr>
        <p:spPr>
          <a:xfrm>
            <a:off x="3631324" y="940979"/>
            <a:ext cx="3888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Templates Name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352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341" r="56168" b="10358"/>
          <a:stretch/>
        </p:blipFill>
        <p:spPr>
          <a:xfrm>
            <a:off x="265317" y="50800"/>
            <a:ext cx="6367711" cy="68072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538514" y="1385333"/>
            <a:ext cx="5921829" cy="138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60343" y="1016001"/>
            <a:ext cx="372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Procedure need to select option need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58460" y="1666351"/>
            <a:ext cx="324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Surgeon name list need to show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88457" y="1708666"/>
            <a:ext cx="5268686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8571" t="64180" r="72476" b="28370"/>
          <a:stretch/>
        </p:blipFill>
        <p:spPr>
          <a:xfrm>
            <a:off x="7205922" y="3591894"/>
            <a:ext cx="3396183" cy="158970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449172" y="4630057"/>
            <a:ext cx="3561228" cy="87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86629" y="5181600"/>
            <a:ext cx="4194628" cy="31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59200" y="5471886"/>
            <a:ext cx="3962400" cy="15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81257" y="5569857"/>
            <a:ext cx="538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 </a:t>
            </a:r>
          </a:p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06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7" y="261256"/>
            <a:ext cx="10785730" cy="606697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049486" y="3947886"/>
            <a:ext cx="827314" cy="94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1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2717" y="4508938"/>
            <a:ext cx="5446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Post Operative Order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118538" y="2585545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4</a:t>
            </a:r>
            <a:endParaRPr lang="en-US" sz="7200" dirty="0"/>
          </a:p>
        </p:txBody>
      </p:sp>
      <p:sp>
        <p:nvSpPr>
          <p:cNvPr id="6" name="Rectangle 5"/>
          <p:cNvSpPr/>
          <p:nvPr/>
        </p:nvSpPr>
        <p:spPr>
          <a:xfrm>
            <a:off x="3631324" y="940979"/>
            <a:ext cx="3888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Templates Name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841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40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Ward Department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DEPARTMENT</dc:title>
  <dc:creator>IT2016</dc:creator>
  <cp:lastModifiedBy>IT2016</cp:lastModifiedBy>
  <cp:revision>73</cp:revision>
  <dcterms:created xsi:type="dcterms:W3CDTF">2023-06-08T19:47:51Z</dcterms:created>
  <dcterms:modified xsi:type="dcterms:W3CDTF">2023-06-24T15:14:55Z</dcterms:modified>
</cp:coreProperties>
</file>