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2000" b="1"/>
            </a:pPr>
            <a:r>
              <a:t>Banks Monthly Fund Flow (Millions USD)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Fund Inflow</c:v>
                </c:pt>
              </c:strCache>
            </c:strRef>
          </c:tx>
          <c:marker>
            <c:symbol val="none"/>
          </c:marker>
          <c:cat>
            <c:strRef>
              <c:f>Sheet1!$A$2:$A$73</c:f>
              <c:strCache>
                <c:ptCount val="72"/>
                <c:pt idx="0">
                  <c:v>Jan-93</c:v>
                </c:pt>
                <c:pt idx="1">
                  <c:v>Feb-93</c:v>
                </c:pt>
                <c:pt idx="2">
                  <c:v>Mar-93</c:v>
                </c:pt>
                <c:pt idx="3">
                  <c:v>Apr-93</c:v>
                </c:pt>
                <c:pt idx="4">
                  <c:v>May-93</c:v>
                </c:pt>
                <c:pt idx="5">
                  <c:v>Jun-93</c:v>
                </c:pt>
                <c:pt idx="6">
                  <c:v>Jul-93</c:v>
                </c:pt>
                <c:pt idx="7">
                  <c:v>Aug-93</c:v>
                </c:pt>
                <c:pt idx="8">
                  <c:v>Sep-93</c:v>
                </c:pt>
                <c:pt idx="9">
                  <c:v>Oct-93</c:v>
                </c:pt>
                <c:pt idx="10">
                  <c:v>Nov-93</c:v>
                </c:pt>
                <c:pt idx="11">
                  <c:v>Dec-93</c:v>
                </c:pt>
                <c:pt idx="12">
                  <c:v>Jan-94</c:v>
                </c:pt>
                <c:pt idx="13">
                  <c:v>Feb-94</c:v>
                </c:pt>
                <c:pt idx="14">
                  <c:v>Mar-94</c:v>
                </c:pt>
                <c:pt idx="15">
                  <c:v>Apr-94</c:v>
                </c:pt>
                <c:pt idx="16">
                  <c:v>May-94</c:v>
                </c:pt>
                <c:pt idx="17">
                  <c:v>Jun-94</c:v>
                </c:pt>
                <c:pt idx="18">
                  <c:v>Jul-94</c:v>
                </c:pt>
                <c:pt idx="19">
                  <c:v>Aug-94</c:v>
                </c:pt>
                <c:pt idx="20">
                  <c:v>Sep-94</c:v>
                </c:pt>
                <c:pt idx="21">
                  <c:v>Oct-94</c:v>
                </c:pt>
                <c:pt idx="22">
                  <c:v>Nov-94</c:v>
                </c:pt>
                <c:pt idx="23">
                  <c:v>Dec-94</c:v>
                </c:pt>
                <c:pt idx="24">
                  <c:v>Jan-95</c:v>
                </c:pt>
                <c:pt idx="25">
                  <c:v>Feb-95</c:v>
                </c:pt>
                <c:pt idx="26">
                  <c:v>Mar-95</c:v>
                </c:pt>
                <c:pt idx="27">
                  <c:v>Apr-95</c:v>
                </c:pt>
                <c:pt idx="28">
                  <c:v>May-95</c:v>
                </c:pt>
                <c:pt idx="29">
                  <c:v>Jun-95</c:v>
                </c:pt>
                <c:pt idx="30">
                  <c:v>Jul-95</c:v>
                </c:pt>
                <c:pt idx="31">
                  <c:v>Aug-95</c:v>
                </c:pt>
                <c:pt idx="32">
                  <c:v>Sep-95</c:v>
                </c:pt>
                <c:pt idx="33">
                  <c:v>Oct-95</c:v>
                </c:pt>
                <c:pt idx="34">
                  <c:v>Nov-95</c:v>
                </c:pt>
                <c:pt idx="35">
                  <c:v>Dec-95</c:v>
                </c:pt>
                <c:pt idx="36">
                  <c:v>Jan-96</c:v>
                </c:pt>
                <c:pt idx="37">
                  <c:v>Feb-96</c:v>
                </c:pt>
                <c:pt idx="38">
                  <c:v>Mar-96</c:v>
                </c:pt>
                <c:pt idx="39">
                  <c:v>Apr-96</c:v>
                </c:pt>
                <c:pt idx="40">
                  <c:v>May-96</c:v>
                </c:pt>
                <c:pt idx="41">
                  <c:v>Jun-96</c:v>
                </c:pt>
                <c:pt idx="42">
                  <c:v>Jul-96</c:v>
                </c:pt>
                <c:pt idx="43">
                  <c:v>Aug-96</c:v>
                </c:pt>
                <c:pt idx="44">
                  <c:v>Sep-96</c:v>
                </c:pt>
                <c:pt idx="45">
                  <c:v>Oct-96</c:v>
                </c:pt>
                <c:pt idx="46">
                  <c:v>Nov-96</c:v>
                </c:pt>
                <c:pt idx="47">
                  <c:v>Dec-96</c:v>
                </c:pt>
                <c:pt idx="48">
                  <c:v>Jan-97</c:v>
                </c:pt>
                <c:pt idx="49">
                  <c:v>Feb-97</c:v>
                </c:pt>
                <c:pt idx="50">
                  <c:v>Mar-97</c:v>
                </c:pt>
                <c:pt idx="51">
                  <c:v>Apr-97</c:v>
                </c:pt>
                <c:pt idx="52">
                  <c:v>May-97</c:v>
                </c:pt>
                <c:pt idx="53">
                  <c:v>Jun-97</c:v>
                </c:pt>
                <c:pt idx="54">
                  <c:v>Jul-97</c:v>
                </c:pt>
                <c:pt idx="55">
                  <c:v>Aug-97</c:v>
                </c:pt>
                <c:pt idx="56">
                  <c:v>Sep-97</c:v>
                </c:pt>
                <c:pt idx="57">
                  <c:v>Oct-97</c:v>
                </c:pt>
                <c:pt idx="58">
                  <c:v>Nov-97</c:v>
                </c:pt>
                <c:pt idx="59">
                  <c:v>Dec-97</c:v>
                </c:pt>
                <c:pt idx="60">
                  <c:v>Jan-98</c:v>
                </c:pt>
                <c:pt idx="61">
                  <c:v>Feb-98</c:v>
                </c:pt>
                <c:pt idx="62">
                  <c:v>Mar-98</c:v>
                </c:pt>
                <c:pt idx="63">
                  <c:v>Apr-98</c:v>
                </c:pt>
                <c:pt idx="64">
                  <c:v>May-98</c:v>
                </c:pt>
                <c:pt idx="65">
                  <c:v>Jun-98</c:v>
                </c:pt>
                <c:pt idx="66">
                  <c:v>Jul-98</c:v>
                </c:pt>
                <c:pt idx="67">
                  <c:v>Aug-98</c:v>
                </c:pt>
                <c:pt idx="68">
                  <c:v>Sep-98</c:v>
                </c:pt>
                <c:pt idx="69">
                  <c:v>Oct-98</c:v>
                </c:pt>
                <c:pt idx="70">
                  <c:v>Nov-98</c:v>
                </c:pt>
                <c:pt idx="71">
                  <c:v>Dec-98</c:v>
                </c:pt>
              </c:strCache>
            </c:strRef>
          </c:cat>
          <c:val>
            <c:numRef>
              <c:f>Sheet1!$B$2:$B$73</c:f>
              <c:numCache>
                <c:formatCode>General</c:formatCode>
                <c:ptCount val="72"/>
                <c:pt idx="0">
                  <c:v>0.666238</c:v>
                </c:pt>
                <c:pt idx="1">
                  <c:v>2.439483</c:v>
                </c:pt>
                <c:pt idx="2">
                  <c:v>3.840297</c:v>
                </c:pt>
                <c:pt idx="3">
                  <c:v>5.298729</c:v>
                </c:pt>
                <c:pt idx="4">
                  <c:v>7.623248</c:v>
                </c:pt>
                <c:pt idx="5">
                  <c:v>10.7113485</c:v>
                </c:pt>
                <c:pt idx="6">
                  <c:v>10.563586</c:v>
                </c:pt>
                <c:pt idx="7">
                  <c:v>11.870146</c:v>
                </c:pt>
                <c:pt idx="8">
                  <c:v>13.413906</c:v>
                </c:pt>
                <c:pt idx="9">
                  <c:v>15.365138</c:v>
                </c:pt>
                <c:pt idx="10">
                  <c:v>15.481785</c:v>
                </c:pt>
                <c:pt idx="11">
                  <c:v>22.35747</c:v>
                </c:pt>
                <c:pt idx="12">
                  <c:v>18.476138</c:v>
                </c:pt>
                <c:pt idx="13">
                  <c:v>18.240846</c:v>
                </c:pt>
                <c:pt idx="14">
                  <c:v>19.761022</c:v>
                </c:pt>
                <c:pt idx="15">
                  <c:v>19.612163</c:v>
                </c:pt>
                <c:pt idx="16">
                  <c:v>21.421556</c:v>
                </c:pt>
                <c:pt idx="17">
                  <c:v>29.327888</c:v>
                </c:pt>
                <c:pt idx="18">
                  <c:v>22.101959</c:v>
                </c:pt>
                <c:pt idx="19">
                  <c:v>22.628271</c:v>
                </c:pt>
                <c:pt idx="20">
                  <c:v>24.209168</c:v>
                </c:pt>
                <c:pt idx="21">
                  <c:v>23.575249</c:v>
                </c:pt>
                <c:pt idx="22">
                  <c:v>24.806327</c:v>
                </c:pt>
                <c:pt idx="23">
                  <c:v>32.0811155</c:v>
                </c:pt>
                <c:pt idx="24">
                  <c:v>26.679126</c:v>
                </c:pt>
                <c:pt idx="25">
                  <c:v>26.898779</c:v>
                </c:pt>
                <c:pt idx="26">
                  <c:v>29.069597</c:v>
                </c:pt>
                <c:pt idx="27">
                  <c:v>28.665291</c:v>
                </c:pt>
                <c:pt idx="28">
                  <c:v>31.063007</c:v>
                </c:pt>
                <c:pt idx="29">
                  <c:v>39.5455015</c:v>
                </c:pt>
                <c:pt idx="30">
                  <c:v>31.649341</c:v>
                </c:pt>
                <c:pt idx="31">
                  <c:v>32.278707</c:v>
                </c:pt>
                <c:pt idx="32">
                  <c:v>32.770235</c:v>
                </c:pt>
                <c:pt idx="33">
                  <c:v>34.209525</c:v>
                </c:pt>
                <c:pt idx="34">
                  <c:v>34.374769</c:v>
                </c:pt>
                <c:pt idx="35">
                  <c:v>45.565358</c:v>
                </c:pt>
                <c:pt idx="36">
                  <c:v>38.38169</c:v>
                </c:pt>
                <c:pt idx="37">
                  <c:v>39.812324</c:v>
                </c:pt>
                <c:pt idx="38">
                  <c:v>41.570504</c:v>
                </c:pt>
                <c:pt idx="39">
                  <c:v>42.441102</c:v>
                </c:pt>
                <c:pt idx="40">
                  <c:v>44.365873</c:v>
                </c:pt>
                <c:pt idx="41">
                  <c:v>57.4701535</c:v>
                </c:pt>
                <c:pt idx="42">
                  <c:v>49.053916</c:v>
                </c:pt>
                <c:pt idx="43">
                  <c:v>50.360501</c:v>
                </c:pt>
                <c:pt idx="44">
                  <c:v>53.050723</c:v>
                </c:pt>
                <c:pt idx="45">
                  <c:v>55.150297</c:v>
                </c:pt>
                <c:pt idx="46">
                  <c:v>55.890825</c:v>
                </c:pt>
                <c:pt idx="47">
                  <c:v>74.21266</c:v>
                </c:pt>
                <c:pt idx="48">
                  <c:v>61.747348</c:v>
                </c:pt>
                <c:pt idx="49">
                  <c:v>60.808237</c:v>
                </c:pt>
                <c:pt idx="50">
                  <c:v>64.216689</c:v>
                </c:pt>
                <c:pt idx="51">
                  <c:v>64.608211</c:v>
                </c:pt>
                <c:pt idx="52">
                  <c:v>66.088707</c:v>
                </c:pt>
                <c:pt idx="53">
                  <c:v>86.520951</c:v>
                </c:pt>
                <c:pt idx="54">
                  <c:v>70.168643</c:v>
                </c:pt>
                <c:pt idx="55">
                  <c:v>70.148651</c:v>
                </c:pt>
                <c:pt idx="56">
                  <c:v>72.406484</c:v>
                </c:pt>
                <c:pt idx="57">
                  <c:v>73.348351</c:v>
                </c:pt>
                <c:pt idx="58">
                  <c:v>73.099614</c:v>
                </c:pt>
                <c:pt idx="59">
                  <c:v>94.157543</c:v>
                </c:pt>
                <c:pt idx="60">
                  <c:v>78.615548</c:v>
                </c:pt>
                <c:pt idx="61">
                  <c:v>73.992774</c:v>
                </c:pt>
                <c:pt idx="62">
                  <c:v>76.614456</c:v>
                </c:pt>
                <c:pt idx="63">
                  <c:v>75.361027</c:v>
                </c:pt>
                <c:pt idx="64">
                  <c:v>75.137201</c:v>
                </c:pt>
                <c:pt idx="65">
                  <c:v>97.5926415</c:v>
                </c:pt>
                <c:pt idx="66">
                  <c:v>77.520896</c:v>
                </c:pt>
                <c:pt idx="67">
                  <c:v>76.491801</c:v>
                </c:pt>
                <c:pt idx="68">
                  <c:v>75.509134</c:v>
                </c:pt>
                <c:pt idx="69">
                  <c:v>76.260631</c:v>
                </c:pt>
                <c:pt idx="70">
                  <c:v>74.830465</c:v>
                </c:pt>
                <c:pt idx="71">
                  <c:v>94.3528495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Fund Outflow</c:v>
                </c:pt>
              </c:strCache>
            </c:strRef>
          </c:tx>
          <c:marker>
            <c:symbol val="none"/>
          </c:marker>
          <c:cat>
            <c:strRef>
              <c:f>Sheet1!$A$2:$A$73</c:f>
              <c:strCache>
                <c:ptCount val="72"/>
                <c:pt idx="0">
                  <c:v>Jan-93</c:v>
                </c:pt>
                <c:pt idx="1">
                  <c:v>Feb-93</c:v>
                </c:pt>
                <c:pt idx="2">
                  <c:v>Mar-93</c:v>
                </c:pt>
                <c:pt idx="3">
                  <c:v>Apr-93</c:v>
                </c:pt>
                <c:pt idx="4">
                  <c:v>May-93</c:v>
                </c:pt>
                <c:pt idx="5">
                  <c:v>Jun-93</c:v>
                </c:pt>
                <c:pt idx="6">
                  <c:v>Jul-93</c:v>
                </c:pt>
                <c:pt idx="7">
                  <c:v>Aug-93</c:v>
                </c:pt>
                <c:pt idx="8">
                  <c:v>Sep-93</c:v>
                </c:pt>
                <c:pt idx="9">
                  <c:v>Oct-93</c:v>
                </c:pt>
                <c:pt idx="10">
                  <c:v>Nov-93</c:v>
                </c:pt>
                <c:pt idx="11">
                  <c:v>Dec-93</c:v>
                </c:pt>
                <c:pt idx="12">
                  <c:v>Jan-94</c:v>
                </c:pt>
                <c:pt idx="13">
                  <c:v>Feb-94</c:v>
                </c:pt>
                <c:pt idx="14">
                  <c:v>Mar-94</c:v>
                </c:pt>
                <c:pt idx="15">
                  <c:v>Apr-94</c:v>
                </c:pt>
                <c:pt idx="16">
                  <c:v>May-94</c:v>
                </c:pt>
                <c:pt idx="17">
                  <c:v>Jun-94</c:v>
                </c:pt>
                <c:pt idx="18">
                  <c:v>Jul-94</c:v>
                </c:pt>
                <c:pt idx="19">
                  <c:v>Aug-94</c:v>
                </c:pt>
                <c:pt idx="20">
                  <c:v>Sep-94</c:v>
                </c:pt>
                <c:pt idx="21">
                  <c:v>Oct-94</c:v>
                </c:pt>
                <c:pt idx="22">
                  <c:v>Nov-94</c:v>
                </c:pt>
                <c:pt idx="23">
                  <c:v>Dec-94</c:v>
                </c:pt>
                <c:pt idx="24">
                  <c:v>Jan-95</c:v>
                </c:pt>
                <c:pt idx="25">
                  <c:v>Feb-95</c:v>
                </c:pt>
                <c:pt idx="26">
                  <c:v>Mar-95</c:v>
                </c:pt>
                <c:pt idx="27">
                  <c:v>Apr-95</c:v>
                </c:pt>
                <c:pt idx="28">
                  <c:v>May-95</c:v>
                </c:pt>
                <c:pt idx="29">
                  <c:v>Jun-95</c:v>
                </c:pt>
                <c:pt idx="30">
                  <c:v>Jul-95</c:v>
                </c:pt>
                <c:pt idx="31">
                  <c:v>Aug-95</c:v>
                </c:pt>
                <c:pt idx="32">
                  <c:v>Sep-95</c:v>
                </c:pt>
                <c:pt idx="33">
                  <c:v>Oct-95</c:v>
                </c:pt>
                <c:pt idx="34">
                  <c:v>Nov-95</c:v>
                </c:pt>
                <c:pt idx="35">
                  <c:v>Dec-95</c:v>
                </c:pt>
                <c:pt idx="36">
                  <c:v>Jan-96</c:v>
                </c:pt>
                <c:pt idx="37">
                  <c:v>Feb-96</c:v>
                </c:pt>
                <c:pt idx="38">
                  <c:v>Mar-96</c:v>
                </c:pt>
                <c:pt idx="39">
                  <c:v>Apr-96</c:v>
                </c:pt>
                <c:pt idx="40">
                  <c:v>May-96</c:v>
                </c:pt>
                <c:pt idx="41">
                  <c:v>Jun-96</c:v>
                </c:pt>
                <c:pt idx="42">
                  <c:v>Jul-96</c:v>
                </c:pt>
                <c:pt idx="43">
                  <c:v>Aug-96</c:v>
                </c:pt>
                <c:pt idx="44">
                  <c:v>Sep-96</c:v>
                </c:pt>
                <c:pt idx="45">
                  <c:v>Oct-96</c:v>
                </c:pt>
                <c:pt idx="46">
                  <c:v>Nov-96</c:v>
                </c:pt>
                <c:pt idx="47">
                  <c:v>Dec-96</c:v>
                </c:pt>
                <c:pt idx="48">
                  <c:v>Jan-97</c:v>
                </c:pt>
                <c:pt idx="49">
                  <c:v>Feb-97</c:v>
                </c:pt>
                <c:pt idx="50">
                  <c:v>Mar-97</c:v>
                </c:pt>
                <c:pt idx="51">
                  <c:v>Apr-97</c:v>
                </c:pt>
                <c:pt idx="52">
                  <c:v>May-97</c:v>
                </c:pt>
                <c:pt idx="53">
                  <c:v>Jun-97</c:v>
                </c:pt>
                <c:pt idx="54">
                  <c:v>Jul-97</c:v>
                </c:pt>
                <c:pt idx="55">
                  <c:v>Aug-97</c:v>
                </c:pt>
                <c:pt idx="56">
                  <c:v>Sep-97</c:v>
                </c:pt>
                <c:pt idx="57">
                  <c:v>Oct-97</c:v>
                </c:pt>
                <c:pt idx="58">
                  <c:v>Nov-97</c:v>
                </c:pt>
                <c:pt idx="59">
                  <c:v>Dec-97</c:v>
                </c:pt>
                <c:pt idx="60">
                  <c:v>Jan-98</c:v>
                </c:pt>
                <c:pt idx="61">
                  <c:v>Feb-98</c:v>
                </c:pt>
                <c:pt idx="62">
                  <c:v>Mar-98</c:v>
                </c:pt>
                <c:pt idx="63">
                  <c:v>Apr-98</c:v>
                </c:pt>
                <c:pt idx="64">
                  <c:v>May-98</c:v>
                </c:pt>
                <c:pt idx="65">
                  <c:v>Jun-98</c:v>
                </c:pt>
                <c:pt idx="66">
                  <c:v>Jul-98</c:v>
                </c:pt>
                <c:pt idx="67">
                  <c:v>Aug-98</c:v>
                </c:pt>
                <c:pt idx="68">
                  <c:v>Sep-98</c:v>
                </c:pt>
                <c:pt idx="69">
                  <c:v>Oct-98</c:v>
                </c:pt>
                <c:pt idx="70">
                  <c:v>Nov-98</c:v>
                </c:pt>
                <c:pt idx="71">
                  <c:v>Dec-98</c:v>
                </c:pt>
              </c:strCache>
            </c:strRef>
          </c:cat>
          <c:val>
            <c:numRef>
              <c:f>Sheet1!$C$2:$C$73</c:f>
              <c:numCache>
                <c:formatCode>General</c:formatCode>
                <c:ptCount val="72"/>
                <c:pt idx="0">
                  <c:v>0.0347</c:v>
                </c:pt>
                <c:pt idx="1">
                  <c:v>0.28142659999999997</c:v>
                </c:pt>
                <c:pt idx="2">
                  <c:v>0.8746892</c:v>
                </c:pt>
                <c:pt idx="3">
                  <c:v>2.052619000000001</c:v>
                </c:pt>
                <c:pt idx="4">
                  <c:v>4.0160260000000045</c:v>
                </c:pt>
                <c:pt idx="5">
                  <c:v>7.5226754999999494</c:v>
                </c:pt>
                <c:pt idx="6">
                  <c:v>7.384836199999917</c:v>
                </c:pt>
                <c:pt idx="7">
                  <c:v>9.071470599999888</c:v>
                </c:pt>
                <c:pt idx="8">
                  <c:v>9.923134899999862</c:v>
                </c:pt>
                <c:pt idx="9">
                  <c:v>12.087939899999833</c:v>
                </c:pt>
                <c:pt idx="10">
                  <c:v>12.912432599999802</c:v>
                </c:pt>
                <c:pt idx="11">
                  <c:v>17.704340800000935</c:v>
                </c:pt>
                <c:pt idx="12">
                  <c:v>23.974363200001065</c:v>
                </c:pt>
                <c:pt idx="13">
                  <c:v>12.895312599999702</c:v>
                </c:pt>
                <c:pt idx="14">
                  <c:v>17.459206200001308</c:v>
                </c:pt>
                <c:pt idx="15">
                  <c:v>17.704436300001447</c:v>
                </c:pt>
                <c:pt idx="16">
                  <c:v>20.127163800001547</c:v>
                </c:pt>
                <c:pt idx="17">
                  <c:v>30.156952500001584</c:v>
                </c:pt>
                <c:pt idx="18">
                  <c:v>20.181748400001627</c:v>
                </c:pt>
                <c:pt idx="19">
                  <c:v>20.736670700001678</c:v>
                </c:pt>
                <c:pt idx="20">
                  <c:v>22.059881700001743</c:v>
                </c:pt>
                <c:pt idx="21">
                  <c:v>22.821303600001805</c:v>
                </c:pt>
                <c:pt idx="22">
                  <c:v>22.560131900001846</c:v>
                </c:pt>
                <c:pt idx="23">
                  <c:v>29.57820550000188</c:v>
                </c:pt>
                <c:pt idx="24">
                  <c:v>39.35612820000194</c:v>
                </c:pt>
                <c:pt idx="25">
                  <c:v>18.02022640000199</c:v>
                </c:pt>
                <c:pt idx="26">
                  <c:v>24.80521550000206</c:v>
                </c:pt>
                <c:pt idx="27">
                  <c:v>25.924482000002097</c:v>
                </c:pt>
                <c:pt idx="28">
                  <c:v>28.58462690000215</c:v>
                </c:pt>
                <c:pt idx="29">
                  <c:v>41.79276730000223</c:v>
                </c:pt>
                <c:pt idx="30">
                  <c:v>28.037231200002307</c:v>
                </c:pt>
                <c:pt idx="31">
                  <c:v>29.347340800002378</c:v>
                </c:pt>
                <c:pt idx="32">
                  <c:v>29.979930500002435</c:v>
                </c:pt>
                <c:pt idx="33">
                  <c:v>32.0714123000025</c:v>
                </c:pt>
                <c:pt idx="34">
                  <c:v>32.748932600002554</c:v>
                </c:pt>
                <c:pt idx="35">
                  <c:v>40.994925300002635</c:v>
                </c:pt>
                <c:pt idx="36">
                  <c:v>54.93471820000271</c:v>
                </c:pt>
                <c:pt idx="37">
                  <c:v>27.554041300002787</c:v>
                </c:pt>
                <c:pt idx="38">
                  <c:v>35.044500200002865</c:v>
                </c:pt>
                <c:pt idx="39">
                  <c:v>36.359213600002974</c:v>
                </c:pt>
                <c:pt idx="40">
                  <c:v>40.23450330000307</c:v>
                </c:pt>
                <c:pt idx="41">
                  <c:v>60.83040430000321</c:v>
                </c:pt>
                <c:pt idx="42">
                  <c:v>41.28709670000333</c:v>
                </c:pt>
                <c:pt idx="43">
                  <c:v>45.4906308000035</c:v>
                </c:pt>
                <c:pt idx="44">
                  <c:v>47.32712250000363</c:v>
                </c:pt>
                <c:pt idx="45">
                  <c:v>50.20339740000375</c:v>
                </c:pt>
                <c:pt idx="46">
                  <c:v>51.55981930000391</c:v>
                </c:pt>
                <c:pt idx="47">
                  <c:v>66.25504200000408</c:v>
                </c:pt>
                <c:pt idx="48">
                  <c:v>87.06716569998308</c:v>
                </c:pt>
                <c:pt idx="49">
                  <c:v>43.87135830000443</c:v>
                </c:pt>
                <c:pt idx="50">
                  <c:v>56.063619900004554</c:v>
                </c:pt>
                <c:pt idx="51">
                  <c:v>58.22651570000472</c:v>
                </c:pt>
                <c:pt idx="52">
                  <c:v>63.93853400000487</c:v>
                </c:pt>
                <c:pt idx="53">
                  <c:v>93.40356079998021</c:v>
                </c:pt>
                <c:pt idx="54">
                  <c:v>61.68672540000504</c:v>
                </c:pt>
                <c:pt idx="55">
                  <c:v>64.77762870000514</c:v>
                </c:pt>
                <c:pt idx="56">
                  <c:v>67.37661280000187</c:v>
                </c:pt>
                <c:pt idx="57">
                  <c:v>69.90313219997867</c:v>
                </c:pt>
                <c:pt idx="58">
                  <c:v>68.8910690999791</c:v>
                </c:pt>
                <c:pt idx="59">
                  <c:v>88.43076179997783</c:v>
                </c:pt>
                <c:pt idx="60">
                  <c:v>112.81279989997745</c:v>
                </c:pt>
                <c:pt idx="61">
                  <c:v>54.12057100000579</c:v>
                </c:pt>
                <c:pt idx="62">
                  <c:v>70.87687489997649</c:v>
                </c:pt>
                <c:pt idx="63">
                  <c:v>71.19011409997617</c:v>
                </c:pt>
                <c:pt idx="64">
                  <c:v>74.01187629997604</c:v>
                </c:pt>
                <c:pt idx="65">
                  <c:v>111.58066599997598</c:v>
                </c:pt>
                <c:pt idx="66">
                  <c:v>69.11148979997664</c:v>
                </c:pt>
                <c:pt idx="67">
                  <c:v>73.41586269997595</c:v>
                </c:pt>
                <c:pt idx="68">
                  <c:v>72.04367619997596</c:v>
                </c:pt>
                <c:pt idx="69">
                  <c:v>74.86880729997587</c:v>
                </c:pt>
                <c:pt idx="70">
                  <c:v>73.24521909997587</c:v>
                </c:pt>
                <c:pt idx="71">
                  <c:v>76.54111779999998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Amount (Millions USD)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/>
            </a:pPr>
            <a:r>
              <a:t>                 Description</a:t>
            </a:r>
            <a:br/>
          </a:p>
          <a:p>
            <a:pPr>
              <a:defRPr sz="2500"/>
            </a:pPr>
            <a:r>
              <a:t>            Dimension: Bank      Granularity: Months</a:t>
            </a:r>
            <a:br/>
          </a:p>
          <a:p>
            <a:pPr>
              <a:defRPr sz="2200"/>
            </a:pPr>
            <a:r>
              <a:t>                        Data used:  Transactions.csv</a:t>
            </a:r>
            <a:br/>
            <a:br/>
          </a:p>
          <a:p>
            <a:pPr>
              <a:defRPr sz="2000"/>
            </a:pPr>
            <a:r>
              <a:t>The following chart shows the variation of Total Fund Flow (Inflow &amp; Outflow)</a:t>
            </a:r>
            <a:br/>
            <a:r>
              <a:t>for all banks over each month from Jan-93 to Dec-98. </a:t>
            </a:r>
            <a:br/>
            <a:br/>
            <a:r>
              <a:t>And the following table shows the corresponding fund averages for each</a:t>
            </a:r>
            <a:br/>
            <a:r>
              <a:t>month across different years.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914400" y="457200"/>
          <a:ext cx="8229600" cy="47548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5486400"/>
          <a:ext cx="972077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703384"/>
                <a:gridCol w="703384"/>
                <a:gridCol w="703384"/>
                <a:gridCol w="703384"/>
                <a:gridCol w="703384"/>
                <a:gridCol w="703384"/>
                <a:gridCol w="703384"/>
                <a:gridCol w="703384"/>
                <a:gridCol w="703384"/>
                <a:gridCol w="703384"/>
                <a:gridCol w="703384"/>
                <a:gridCol w="703392"/>
              </a:tblGrid>
              <a:tr h="36576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Month</a:t>
                      </a:r>
                    </a:p>
                  </a:txBody>
                  <a:tcPr>
                    <a:solidFill>
                      <a:srgbClr val="B946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Dec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Avg Inflow</a:t>
                      </a:r>
                    </a:p>
                  </a:txBody>
                  <a:tcPr>
                    <a:solidFill>
                      <a:srgbClr val="EB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60M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Avg Outflow</a:t>
                      </a:r>
                    </a:p>
                  </a:txBody>
                  <a:tcPr>
                    <a:solidFill>
                      <a:srgbClr val="EB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53M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53M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