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3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9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67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72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7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3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9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3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4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4391D-1325-4699-A1CA-F0886511241B}"/>
              </a:ext>
            </a:extLst>
          </p:cNvPr>
          <p:cNvSpPr txBox="1"/>
          <p:nvPr/>
        </p:nvSpPr>
        <p:spPr>
          <a:xfrm>
            <a:off x="1809750" y="409575"/>
            <a:ext cx="9375270" cy="60631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dirty="0">
                <a:latin typeface="Times new roman"/>
                <a:cs typeface="Times new roman"/>
              </a:rPr>
              <a:t>                      National Institute of Technology, Calicut</a:t>
            </a:r>
            <a:endParaRPr lang="en-GB" dirty="0"/>
          </a:p>
          <a:p>
            <a:pPr algn="just"/>
            <a:r>
              <a:rPr lang="en-GB" sz="2800" dirty="0">
                <a:latin typeface="Times new roman"/>
                <a:cs typeface="Times new roman"/>
              </a:rPr>
              <a:t>                  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dirty="0">
                <a:latin typeface="Times new roman"/>
                <a:cs typeface="Times new roman"/>
              </a:rPr>
              <a:t>                        </a:t>
            </a:r>
            <a:endParaRPr lang="en-GB" dirty="0">
              <a:latin typeface="Century Gothic"/>
              <a:cs typeface="Times new roman"/>
            </a:endParaRPr>
          </a:p>
          <a:p>
            <a:pPr algn="just"/>
            <a:r>
              <a:rPr lang="en-GB" sz="2800" dirty="0">
                <a:latin typeface="Times new roman"/>
                <a:cs typeface="Times new roman"/>
              </a:rPr>
              <a:t>                </a:t>
            </a:r>
            <a:r>
              <a:rPr lang="en-GB" sz="3000" b="1" dirty="0">
                <a:latin typeface="Algerian"/>
                <a:cs typeface="Times new roman"/>
              </a:rPr>
              <a:t>   </a:t>
            </a:r>
            <a:endParaRPr lang="en-GB" sz="3000" b="1">
              <a:latin typeface="Algerian"/>
              <a:cs typeface="Times new roman"/>
            </a:endParaRPr>
          </a:p>
          <a:p>
            <a:pPr algn="just"/>
            <a:r>
              <a:rPr lang="en-GB" sz="3000" b="1" dirty="0">
                <a:latin typeface="Algerian"/>
                <a:cs typeface="Times new roman"/>
              </a:rPr>
              <a:t>                    </a:t>
            </a:r>
            <a:r>
              <a:rPr lang="en-GB" sz="3000" b="1" dirty="0" err="1">
                <a:latin typeface="Algerian"/>
                <a:cs typeface="Times new roman"/>
              </a:rPr>
              <a:t>Vivir</a:t>
            </a:r>
            <a:r>
              <a:rPr lang="en-GB" sz="3000" b="1" dirty="0">
                <a:latin typeface="Algerian"/>
                <a:cs typeface="Times new roman"/>
              </a:rPr>
              <a:t> – Make Your Stay Easy</a:t>
            </a:r>
            <a:endParaRPr lang="en-GB" sz="3000" b="1" dirty="0">
              <a:latin typeface="Algerian"/>
            </a:endParaRPr>
          </a:p>
          <a:p>
            <a:pPr algn="just"/>
            <a:r>
              <a:rPr lang="en-GB" sz="2800" dirty="0">
                <a:latin typeface="Times new roman"/>
                <a:cs typeface="Times new roman"/>
              </a:rPr>
              <a:t>                              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dirty="0">
                <a:latin typeface="Times new roman"/>
                <a:cs typeface="Times new roman"/>
              </a:rPr>
              <a:t>  Mentor :                                                     Presented by - 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  </a:t>
            </a:r>
            <a:r>
              <a:rPr lang="en-GB" sz="2400" dirty="0" err="1">
                <a:latin typeface="Times new roman"/>
                <a:cs typeface="Times new roman"/>
              </a:rPr>
              <a:t>Dr.</a:t>
            </a:r>
            <a:r>
              <a:rPr lang="en-GB" sz="2400" dirty="0">
                <a:latin typeface="Times new roman"/>
                <a:cs typeface="Times new roman"/>
              </a:rPr>
              <a:t> Sudeep K S                                                     Yogendra – M150480CA</a:t>
            </a: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  CESD, NIT Calicut                                               MCA  - Sixth Semester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C82FD6-AE45-43A8-8D97-2F3CC453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66750"/>
            <a:ext cx="1192226" cy="14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B3013-1FA9-4066-980F-7D259688777D}"/>
              </a:ext>
            </a:extLst>
          </p:cNvPr>
          <p:cNvSpPr txBox="1"/>
          <p:nvPr/>
        </p:nvSpPr>
        <p:spPr>
          <a:xfrm>
            <a:off x="3025775" y="725488"/>
            <a:ext cx="6204395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000" b="1" dirty="0">
                <a:latin typeface="Times New Roman"/>
                <a:cs typeface="Times New Roman"/>
              </a:rPr>
              <a:t>Use Case diagram : Tenant</a:t>
            </a:r>
          </a:p>
          <a:p>
            <a:pPr algn="ctr"/>
            <a:endParaRPr lang="en-GB" sz="3000" dirty="0">
              <a:latin typeface="Times New Roman"/>
              <a:cs typeface="Times New Roman"/>
            </a:endParaRPr>
          </a:p>
        </p:txBody>
      </p:sp>
      <p:pic>
        <p:nvPicPr>
          <p:cNvPr id="3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1A66EAC-E9E0-4FE0-9C89-B64BBD88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8" y="1336675"/>
            <a:ext cx="7291195" cy="53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D581B-CA97-4889-A287-5C79E1D8E435}"/>
              </a:ext>
            </a:extLst>
          </p:cNvPr>
          <p:cNvSpPr txBox="1"/>
          <p:nvPr/>
        </p:nvSpPr>
        <p:spPr>
          <a:xfrm>
            <a:off x="2400613" y="843957"/>
            <a:ext cx="8046725" cy="47281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Owner :</a:t>
            </a:r>
            <a:endParaRPr lang="en-US" sz="3000" b="1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Registration/Login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Upload Flat/Room details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Approve Booking Request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Approve Payment Details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Resolve complaints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View Notifications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Verify Requests(leaving..)</a:t>
            </a:r>
          </a:p>
        </p:txBody>
      </p:sp>
    </p:spTree>
    <p:extLst>
      <p:ext uri="{BB962C8B-B14F-4D97-AF65-F5344CB8AC3E}">
        <p14:creationId xmlns:p14="http://schemas.microsoft.com/office/powerpoint/2010/main" val="72694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92BCE-0C06-4063-BCC4-B3FD35D0B4DE}"/>
              </a:ext>
            </a:extLst>
          </p:cNvPr>
          <p:cNvSpPr txBox="1"/>
          <p:nvPr/>
        </p:nvSpPr>
        <p:spPr>
          <a:xfrm>
            <a:off x="3362325" y="466725"/>
            <a:ext cx="6572190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000" b="1" dirty="0">
                <a:latin typeface="Times New Roman"/>
                <a:cs typeface="Times New Roman"/>
              </a:rPr>
              <a:t>Use Case Diagram : Owne</a:t>
            </a:r>
            <a:r>
              <a:rPr lang="en-GB" sz="3000" dirty="0">
                <a:latin typeface="Times New Roman"/>
                <a:cs typeface="Times New Roman"/>
              </a:rPr>
              <a:t>r</a:t>
            </a:r>
            <a:endParaRPr lang="en-US" sz="3000" dirty="0">
              <a:latin typeface="Times New Roman"/>
              <a:cs typeface="Times New Roman"/>
            </a:endParaRPr>
          </a:p>
        </p:txBody>
      </p:sp>
      <p:pic>
        <p:nvPicPr>
          <p:cNvPr id="3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C4D107C-3340-4827-BA0A-48B7276B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133475"/>
            <a:ext cx="8320191" cy="5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9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05A81-F9B1-4F38-A65C-469FF5C96D8A}"/>
              </a:ext>
            </a:extLst>
          </p:cNvPr>
          <p:cNvSpPr txBox="1"/>
          <p:nvPr/>
        </p:nvSpPr>
        <p:spPr>
          <a:xfrm>
            <a:off x="2619375" y="1543050"/>
            <a:ext cx="8816618" cy="37394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Minor Functionalities :</a:t>
            </a:r>
            <a:endParaRPr lang="en-US" sz="3000" b="1" dirty="0">
              <a:latin typeface="Times New Roman"/>
              <a:cs typeface="Times New Roman"/>
            </a:endParaRP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These are the supporting functionalities for maintaining the accurate system flow.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User Profile setting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Deleting and updating records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Change password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Details managing</a:t>
            </a:r>
          </a:p>
        </p:txBody>
      </p:sp>
    </p:spTree>
    <p:extLst>
      <p:ext uri="{BB962C8B-B14F-4D97-AF65-F5344CB8AC3E}">
        <p14:creationId xmlns:p14="http://schemas.microsoft.com/office/powerpoint/2010/main" val="29626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61368-A9D7-434B-9573-1B00730BE7D8}"/>
              </a:ext>
            </a:extLst>
          </p:cNvPr>
          <p:cNvSpPr txBox="1"/>
          <p:nvPr/>
        </p:nvSpPr>
        <p:spPr>
          <a:xfrm>
            <a:off x="2209800" y="733425"/>
            <a:ext cx="9329040" cy="63248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Rough implementation plan :</a:t>
            </a:r>
            <a:endParaRPr lang="en-US" sz="3000" b="1" dirty="0">
              <a:latin typeface="Times New Roman"/>
              <a:cs typeface="Times New Roman"/>
            </a:endParaRP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Project will be devised by taking care of following aspects and standards.</a:t>
            </a:r>
            <a:endParaRPr lang="en-GB" dirty="0"/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en-GB" sz="2400" b="1" dirty="0">
                <a:latin typeface="Times New Roman"/>
                <a:cs typeface="Times New Roman"/>
              </a:rPr>
              <a:t>Android Material design</a:t>
            </a:r>
            <a:r>
              <a:rPr lang="en-GB" sz="2400" dirty="0">
                <a:latin typeface="Times New Roman"/>
                <a:cs typeface="Times New Roman"/>
              </a:rPr>
              <a:t> - For designing and creating the user interface.</a:t>
            </a:r>
          </a:p>
          <a:p>
            <a:pPr marL="342900" indent="-342900" algn="just">
              <a:buAutoNum type="arabicPeriod"/>
            </a:pPr>
            <a:endParaRPr lang="en-GB" sz="2400" dirty="0">
              <a:latin typeface="Times New Roman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en-GB" sz="2400" b="1" dirty="0">
                <a:latin typeface="Times New Roman"/>
                <a:cs typeface="Times New Roman"/>
              </a:rPr>
              <a:t>Specific Algorithm and Data Structur</a:t>
            </a:r>
            <a:r>
              <a:rPr lang="en-GB" sz="2400" dirty="0">
                <a:latin typeface="Times New Roman"/>
                <a:cs typeface="Times New Roman"/>
              </a:rPr>
              <a:t>e – To provide best result and good response time.</a:t>
            </a: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en-GB" sz="2400" b="1" dirty="0">
                <a:latin typeface="Times New Roman"/>
                <a:cs typeface="Times New Roman"/>
              </a:rPr>
              <a:t>Relational Database Concepts </a:t>
            </a:r>
            <a:r>
              <a:rPr lang="en-GB" sz="2400" dirty="0">
                <a:latin typeface="Times New Roman"/>
                <a:cs typeface="Times New Roman"/>
              </a:rPr>
              <a:t> -  To model and design the database.</a:t>
            </a:r>
          </a:p>
          <a:p>
            <a:pPr marL="342900" indent="-342900" algn="just">
              <a:buAutoNum type="arabicPeriod"/>
            </a:pPr>
            <a:endParaRPr lang="en-GB" sz="2400" dirty="0">
              <a:latin typeface="Times New Roman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en-GB" sz="2400" b="1" dirty="0">
                <a:latin typeface="Times New Roman"/>
                <a:cs typeface="Times New Roman"/>
              </a:rPr>
              <a:t>Coding Standard</a:t>
            </a:r>
            <a:r>
              <a:rPr lang="en-GB" sz="2400" dirty="0">
                <a:latin typeface="Times New Roman"/>
                <a:cs typeface="Times New Roman"/>
              </a:rPr>
              <a:t> : Java Coding Convention </a:t>
            </a:r>
          </a:p>
          <a:p>
            <a:pPr marL="342900" indent="-342900" algn="just">
              <a:buAutoNum type="arabicPeriod"/>
            </a:pPr>
            <a:endParaRPr lang="en-GB" sz="2400" dirty="0">
              <a:latin typeface="Times New Roman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en-GB" sz="2400" b="1" dirty="0">
                <a:latin typeface="Times New Roman"/>
                <a:cs typeface="Times New Roman"/>
              </a:rPr>
              <a:t>Global Database</a:t>
            </a:r>
            <a:r>
              <a:rPr lang="en-GB" sz="2400" dirty="0">
                <a:latin typeface="Times New Roman"/>
                <a:cs typeface="Times New Roman"/>
              </a:rPr>
              <a:t> – MySQL  and Local Database -  SQLite </a:t>
            </a:r>
          </a:p>
          <a:p>
            <a:pPr marL="342900" indent="-342900" algn="just">
              <a:buAutoNum type="arabicPeriod"/>
            </a:pPr>
            <a:endParaRPr lang="en-GB" sz="2400" dirty="0">
              <a:latin typeface="Times New Roman"/>
              <a:cs typeface="Times New Roman"/>
            </a:endParaRP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10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E30FD-2298-48C7-ADBB-C867BCCF15B6}"/>
              </a:ext>
            </a:extLst>
          </p:cNvPr>
          <p:cNvSpPr txBox="1"/>
          <p:nvPr/>
        </p:nvSpPr>
        <p:spPr>
          <a:xfrm>
            <a:off x="2543175" y="1209675"/>
            <a:ext cx="8784468" cy="46628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Operating and Development Environment</a:t>
            </a:r>
            <a:endParaRPr lang="en-US" sz="3000" b="1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>
                <a:latin typeface="Times New Roman"/>
                <a:cs typeface="Times New Roman"/>
              </a:rPr>
              <a:t>Client Side Requirement</a:t>
            </a:r>
            <a:endParaRPr lang="en-GB" sz="2400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 Operating System : Android OS (android 4.0 and above)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 Connectivity</a:t>
            </a:r>
            <a:r>
              <a:rPr lang="en-GB" sz="2400" b="1" dirty="0">
                <a:latin typeface="Times New Roman"/>
                <a:cs typeface="Times New Roman"/>
              </a:rPr>
              <a:t>:</a:t>
            </a:r>
            <a:r>
              <a:rPr lang="en-GB" sz="2400" dirty="0">
                <a:latin typeface="Times New Roman"/>
                <a:cs typeface="Times New Roman"/>
              </a:rPr>
              <a:t> Good Internet connection</a:t>
            </a:r>
          </a:p>
          <a:p>
            <a:pPr algn="just">
              <a:lnSpc>
                <a:spcPct val="150000"/>
              </a:lnSpc>
            </a:pPr>
            <a:r>
              <a:rPr lang="en-GB" sz="2400" b="1" dirty="0">
                <a:latin typeface="Times New Roman"/>
                <a:cs typeface="Times New Roman"/>
              </a:rPr>
              <a:t>Server Side Requirements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Operating System : Linux/Windows/Mac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Development Platform: Android Studio and JVM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Database : MySQL and SQLite</a:t>
            </a:r>
          </a:p>
        </p:txBody>
      </p:sp>
    </p:spTree>
    <p:extLst>
      <p:ext uri="{BB962C8B-B14F-4D97-AF65-F5344CB8AC3E}">
        <p14:creationId xmlns:p14="http://schemas.microsoft.com/office/powerpoint/2010/main" val="19669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6C8678-F3EC-420D-B6A1-4AFBB7D8C76B}"/>
              </a:ext>
            </a:extLst>
          </p:cNvPr>
          <p:cNvSpPr txBox="1"/>
          <p:nvPr/>
        </p:nvSpPr>
        <p:spPr>
          <a:xfrm>
            <a:off x="2466975" y="1266825"/>
            <a:ext cx="8528050" cy="46624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References : </a:t>
            </a:r>
            <a:endParaRPr lang="en-US" sz="3000" b="1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These references are being used in whole project development.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Android Studio: http://developer.android.com/studio/index.html</a:t>
            </a:r>
            <a:endParaRPr lang="en-GB" sz="24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Udacity : https://in.udacity.com/</a:t>
            </a:r>
            <a:endParaRPr lang="en-GB" sz="24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Java - The Complete Reference by Herbert Schildt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 XML - www.tutorialspoint.com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●Java Code Conventions - http:// www.oracle.com/ </a:t>
            </a:r>
            <a:r>
              <a:rPr lang="en-GB" sz="2400" dirty="0" err="1">
                <a:latin typeface="Times New Roman"/>
                <a:cs typeface="Times New Roman"/>
              </a:rPr>
              <a:t>technetwork</a:t>
            </a:r>
            <a:r>
              <a:rPr lang="en-GB" sz="2400" dirty="0">
                <a:latin typeface="Times New Roman"/>
                <a:cs typeface="Times New Roman"/>
              </a:rPr>
              <a:t>/ java/  codeconventions-150003.pdf</a:t>
            </a:r>
          </a:p>
        </p:txBody>
      </p:sp>
    </p:spTree>
    <p:extLst>
      <p:ext uri="{BB962C8B-B14F-4D97-AF65-F5344CB8AC3E}">
        <p14:creationId xmlns:p14="http://schemas.microsoft.com/office/powerpoint/2010/main" val="219359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3EEF8-CF35-4410-99B0-A768BEF63C20}"/>
              </a:ext>
            </a:extLst>
          </p:cNvPr>
          <p:cNvSpPr txBox="1"/>
          <p:nvPr/>
        </p:nvSpPr>
        <p:spPr>
          <a:xfrm>
            <a:off x="3438525" y="2809875"/>
            <a:ext cx="4730097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000" dirty="0">
                <a:latin typeface="Algerian"/>
              </a:rPr>
              <a:t>Thank You</a:t>
            </a:r>
            <a:endParaRPr lang="en-US" sz="5000" dirty="0">
              <a:latin typeface="Algerian"/>
            </a:endParaRPr>
          </a:p>
        </p:txBody>
      </p:sp>
    </p:spTree>
    <p:extLst>
      <p:ext uri="{BB962C8B-B14F-4D97-AF65-F5344CB8AC3E}">
        <p14:creationId xmlns:p14="http://schemas.microsoft.com/office/powerpoint/2010/main" val="337449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BF9AB-743D-49AA-BEA0-0317B7A7D369}"/>
              </a:ext>
            </a:extLst>
          </p:cNvPr>
          <p:cNvSpPr txBox="1"/>
          <p:nvPr/>
        </p:nvSpPr>
        <p:spPr>
          <a:xfrm>
            <a:off x="2581275" y="762000"/>
            <a:ext cx="8734425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b="1" dirty="0">
                <a:latin typeface="Times New Roman"/>
                <a:cs typeface="Times New Roman"/>
              </a:rPr>
              <a:t>Content:</a:t>
            </a:r>
            <a:endParaRPr lang="en-US" sz="3000" b="1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Introduction</a:t>
            </a: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Background and Motivations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Literature Survey </a:t>
            </a: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User Classes and Major Functionalities </a:t>
            </a: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       1 - Tenant</a:t>
            </a: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       2 - Owner</a:t>
            </a: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Minor Functionalities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Rough implementation plan </a:t>
            </a: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Operating and Development Environment</a:t>
            </a: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      1 - Client Side Requirement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/>
                <a:cs typeface="Times New Roman"/>
              </a:rPr>
              <a:t>      2 - Server Side Requirements</a:t>
            </a: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References </a:t>
            </a:r>
          </a:p>
          <a:p>
            <a:pPr marL="285750" indent="-285750" algn="just">
              <a:buFont typeface="Arial"/>
              <a:buChar char="•"/>
            </a:pPr>
            <a:endParaRPr lang="en-GB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2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FF762-626D-4CF2-BF8F-39AB5C46B9BB}"/>
              </a:ext>
            </a:extLst>
          </p:cNvPr>
          <p:cNvSpPr txBox="1"/>
          <p:nvPr/>
        </p:nvSpPr>
        <p:spPr>
          <a:xfrm>
            <a:off x="2343150" y="1390650"/>
            <a:ext cx="8960503" cy="38779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000" b="1" dirty="0">
                <a:latin typeface="Times New Roman"/>
                <a:cs typeface="Times New Roman"/>
              </a:rPr>
              <a:t>Introduction - </a:t>
            </a:r>
            <a:endParaRPr lang="en-US" sz="3000" dirty="0">
              <a:latin typeface="Times New Roman"/>
              <a:cs typeface="Times New Roman"/>
            </a:endParaRP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algn="just"/>
            <a:r>
              <a:rPr lang="en-GB" sz="2400" dirty="0" err="1">
                <a:latin typeface="Times New Roman"/>
                <a:cs typeface="Times New Roman"/>
              </a:rPr>
              <a:t>Vivir</a:t>
            </a:r>
            <a:r>
              <a:rPr lang="en-GB" sz="2400" dirty="0">
                <a:latin typeface="Times New Roman"/>
                <a:cs typeface="Times New Roman"/>
              </a:rPr>
              <a:t> is an android application for solving the daily life “House Rental and Tenancy” problem. It provides functionalities to Search, Book/Rent and perform activities needed during stay.</a:t>
            </a:r>
            <a:endParaRPr lang="en-GB" sz="2400" dirty="0"/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>
                <a:latin typeface="Times New Roman"/>
                <a:cs typeface="Times New Roman"/>
              </a:rPr>
              <a:t>Major Users –</a:t>
            </a:r>
            <a:endParaRPr lang="en-GB" b="1" dirty="0">
              <a:latin typeface="Century Gothic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Tenant(Renter)</a:t>
            </a:r>
            <a:endParaRPr lang="en-GB" dirty="0">
              <a:latin typeface="Century Gothic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Owner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19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24857782-3A99-46DB-A76B-3531B111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828675"/>
            <a:ext cx="5202978" cy="2319843"/>
          </a:xfrm>
          <a:prstGeom prst="rect">
            <a:avLst/>
          </a:prstGeom>
        </p:spPr>
      </p:pic>
      <p:pic>
        <p:nvPicPr>
          <p:cNvPr id="4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AD27262A-EE66-4D76-84A9-85D64711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3981450"/>
            <a:ext cx="5591026" cy="2563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3F0D4-818D-485D-8993-D4A8B0F09D91}"/>
              </a:ext>
            </a:extLst>
          </p:cNvPr>
          <p:cNvSpPr txBox="1"/>
          <p:nvPr/>
        </p:nvSpPr>
        <p:spPr>
          <a:xfrm>
            <a:off x="2000250" y="4505325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latin typeface="Times New Roman"/>
                <a:cs typeface="Times New Roman"/>
              </a:rPr>
              <a:t>Owner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58764-02F4-487D-B7DB-B862D877339E}"/>
              </a:ext>
            </a:extLst>
          </p:cNvPr>
          <p:cNvSpPr txBox="1"/>
          <p:nvPr/>
        </p:nvSpPr>
        <p:spPr>
          <a:xfrm>
            <a:off x="7738433" y="121920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latin typeface="Times New Roman"/>
                <a:cs typeface="Times New Roman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382390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02868-AD40-4011-B724-A40EDDEF1BCF}"/>
              </a:ext>
            </a:extLst>
          </p:cNvPr>
          <p:cNvSpPr txBox="1"/>
          <p:nvPr/>
        </p:nvSpPr>
        <p:spPr>
          <a:xfrm>
            <a:off x="2017713" y="884238"/>
            <a:ext cx="9279619" cy="52783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Background and Motivations :</a:t>
            </a:r>
            <a:endParaRPr lang="en-US" sz="3000" b="1">
              <a:latin typeface="Times New Roman"/>
              <a:cs typeface="Times New Roman"/>
            </a:endParaRPr>
          </a:p>
          <a:p>
            <a:pPr algn="just"/>
            <a:r>
              <a:rPr lang="en-GB" sz="2400" dirty="0" err="1">
                <a:latin typeface="Times New Roman"/>
                <a:cs typeface="Times New Roman"/>
              </a:rPr>
              <a:t>Vivir</a:t>
            </a:r>
            <a:r>
              <a:rPr lang="en-GB" sz="2400" dirty="0">
                <a:latin typeface="Times New Roman"/>
                <a:cs typeface="Times New Roman"/>
              </a:rPr>
              <a:t> is, aimed to replace the existing manual Searching /booking of flats/ rooms and activities associated with that.</a:t>
            </a: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algn="just"/>
            <a:r>
              <a:rPr lang="en-GB" sz="2800" b="1" dirty="0">
                <a:latin typeface="Times New Roman"/>
                <a:cs typeface="Times New Roman"/>
              </a:rPr>
              <a:t>How it is useful ?</a:t>
            </a: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algn="just"/>
            <a:r>
              <a:rPr lang="en-GB" sz="2400" b="1" dirty="0">
                <a:latin typeface="Times New Roman"/>
                <a:cs typeface="Times New Roman"/>
              </a:rPr>
              <a:t>To Tenant :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Easy and efficient searching and booking of flats/rooms.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Removes the conflicts of rent payment and memorization of due date.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Makes the communication with owner easier.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9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6F820-B42A-452B-B9BD-6FBABA1A3234}"/>
              </a:ext>
            </a:extLst>
          </p:cNvPr>
          <p:cNvSpPr txBox="1"/>
          <p:nvPr/>
        </p:nvSpPr>
        <p:spPr>
          <a:xfrm>
            <a:off x="2362200" y="1476375"/>
            <a:ext cx="8864021" cy="443198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3000" b="1" dirty="0">
                <a:latin typeface="Times New Roman"/>
                <a:cs typeface="Times New Roman"/>
              </a:rPr>
              <a:t>To Owner :</a:t>
            </a:r>
            <a:endParaRPr lang="en-US" sz="3000" b="1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Application will provide an easy way to let their property.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Approaching to the Customer/Tenant would be easier and efficient.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Complaint handling and communication with Tenant would be easier.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Timely payment of rents and no need to memorize/note anything, application will automatically give notifications to both peers.</a:t>
            </a:r>
            <a:endParaRPr lang="en-US" sz="2400" dirty="0">
              <a:latin typeface="Times New Roman"/>
              <a:cs typeface="Times New Roman"/>
            </a:endParaRPr>
          </a:p>
          <a:p>
            <a:pPr algn="just"/>
            <a:endParaRPr lang="en-GB" dirty="0">
              <a:latin typeface="Times New Roman"/>
              <a:cs typeface="Times New Roman"/>
            </a:endParaRPr>
          </a:p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49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96C96-DD80-4013-8F43-9DB68B280075}"/>
              </a:ext>
            </a:extLst>
          </p:cNvPr>
          <p:cNvSpPr txBox="1"/>
          <p:nvPr/>
        </p:nvSpPr>
        <p:spPr>
          <a:xfrm>
            <a:off x="2505075" y="1343025"/>
            <a:ext cx="8819409" cy="38318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dirty="0">
                <a:latin typeface="Times New Roman"/>
                <a:cs typeface="Segoe UI"/>
              </a:rPr>
              <a:t>​</a:t>
            </a:r>
            <a:endParaRPr lang="en-GB">
              <a:latin typeface="Segoe UI"/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Segoe UI"/>
              </a:rPr>
              <a:t>To Social Aspect : 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Cost and time efficient, needs only an internet connection and Android phone.</a:t>
            </a: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Will help in maintaining the good relationship between Tenant and Owner.</a:t>
            </a: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Transparency of rent and price.</a:t>
            </a:r>
          </a:p>
        </p:txBody>
      </p:sp>
    </p:spTree>
    <p:extLst>
      <p:ext uri="{BB962C8B-B14F-4D97-AF65-F5344CB8AC3E}">
        <p14:creationId xmlns:p14="http://schemas.microsoft.com/office/powerpoint/2010/main" val="44109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DC9CD-973E-4DFA-B653-9B501F375CC4}"/>
              </a:ext>
            </a:extLst>
          </p:cNvPr>
          <p:cNvSpPr txBox="1"/>
          <p:nvPr/>
        </p:nvSpPr>
        <p:spPr>
          <a:xfrm>
            <a:off x="2324100" y="1238250"/>
            <a:ext cx="9279278" cy="36471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Literature Survey -</a:t>
            </a:r>
            <a:r>
              <a:rPr lang="en-GB" sz="3000" dirty="0">
                <a:latin typeface="Times New Roman"/>
                <a:cs typeface="Times New Roman"/>
              </a:rPr>
              <a:t> </a:t>
            </a:r>
            <a:endParaRPr lang="en-US" sz="300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GB" sz="2400" dirty="0">
                <a:latin typeface="Times New Roman"/>
                <a:cs typeface="Times New Roman"/>
              </a:rPr>
              <a:t>Manual booking and Tenancy.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GB" sz="2400" dirty="0">
                <a:latin typeface="Times New Roman"/>
                <a:cs typeface="Times New Roman"/>
              </a:rPr>
              <a:t>Booking Agencies and commission agents.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GB" sz="2400" dirty="0">
                <a:latin typeface="Times New Roman"/>
                <a:cs typeface="Times New Roman"/>
              </a:rPr>
              <a:t>Online Websites.</a:t>
            </a:r>
            <a:endParaRPr lang="en-GB" sz="2400" dirty="0">
              <a:latin typeface="Century Gothic"/>
              <a:cs typeface="Times New Roman"/>
            </a:endParaRPr>
          </a:p>
          <a:p>
            <a:pPr algn="just"/>
            <a:endParaRPr lang="en-GB" sz="3000" dirty="0">
              <a:latin typeface="Times New Roman"/>
              <a:cs typeface="Times New Roman"/>
            </a:endParaRP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Working with Android application makes the Booking and Tenancy more easier. It just needs an android phone and internet connection.</a:t>
            </a:r>
            <a:endParaRPr lang="en-GB" sz="2400" dirty="0">
              <a:latin typeface="Century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58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8F6F2-E349-4A6D-A912-48798D0EA322}"/>
              </a:ext>
            </a:extLst>
          </p:cNvPr>
          <p:cNvSpPr txBox="1"/>
          <p:nvPr/>
        </p:nvSpPr>
        <p:spPr>
          <a:xfrm>
            <a:off x="2343150" y="733425"/>
            <a:ext cx="8880475" cy="51244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>
                <a:latin typeface="Times New Roman"/>
                <a:cs typeface="Times New Roman"/>
              </a:rPr>
              <a:t>User Classes and Major Functionalities</a:t>
            </a:r>
            <a:endParaRPr lang="en-US" sz="3000" b="1" dirty="0">
              <a:latin typeface="Times New Roman"/>
              <a:cs typeface="Times New Roman"/>
            </a:endParaRP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The project will accomplish the following functionalities. The major user classes and their associated functionalities are -</a:t>
            </a:r>
          </a:p>
          <a:p>
            <a:pPr algn="just">
              <a:lnSpc>
                <a:spcPct val="150000"/>
              </a:lnSpc>
            </a:pPr>
            <a:r>
              <a:rPr lang="en-GB" sz="2800" b="1" dirty="0">
                <a:latin typeface="Times New Roman"/>
                <a:cs typeface="Times New Roman"/>
              </a:rPr>
              <a:t>Tenant :</a:t>
            </a:r>
            <a:endParaRPr lang="en-GB" sz="2800" b="1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Registration and Login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Searching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Booking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Payment Details upload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Complain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Notifications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Communication(Messaging)</a:t>
            </a:r>
            <a:endParaRPr lang="en-GB" dirty="0"/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● Leave Flat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184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2014-09-12T02:13:59Z</dcterms:created>
  <dcterms:modified xsi:type="dcterms:W3CDTF">2018-02-25T19:15:03Z</dcterms:modified>
</cp:coreProperties>
</file>