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D8E6B2-7378-4A38-9431-2B293E95B329}">
  <a:tblStyle styleId="{3ED8E6B2-7378-4A38-9431-2B293E95B3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f966eb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f966eb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f966eb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f966eb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f966eb1d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f966eb1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f966eb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f966eb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f966eb1d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f966eb1d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f966eb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f966eb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HDSC’22 PREMIER PROJECT PRESENTATION: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Cart ( PP22/H602 )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Presenters: Nasir Ibrahim and Jimoh Rildwan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FOR LISTENING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OBJECTIVE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15100" y="1759800"/>
            <a:ext cx="7513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highlight>
                  <a:srgbClr val="FFFFFF"/>
                </a:highlight>
              </a:rPr>
              <a:t> </a:t>
            </a:r>
            <a:r>
              <a:rPr lang="en" sz="3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discover the degree of correlation between CMS star rating and patient satisfaction.</a:t>
            </a:r>
            <a:endParaRPr sz="35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 TO DATASET</a:t>
            </a:r>
            <a:endParaRPr b="1"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36675" y="1300400"/>
            <a:ext cx="73896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on over 4000 hospitals in the US from 2016 to 2020 was provided by Hospital Compare.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Patients were required to fill a 55-question survey. Each question in the survey  answered by a patient for a hospital corresponds to a row in the dataset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687275" y="27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{3ED8E6B2-7378-4A38-9431-2B293E95B329}</a:tableStyleId>
              </a:tblPr>
              <a:tblGrid>
                <a:gridCol w="2413000"/>
                <a:gridCol w="2413000"/>
                <a:gridCol w="2413000"/>
              </a:tblGrid>
              <a:tr h="18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Hospital Overall 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Char(13)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Hospital Overall Star Rating 1=Worst; 5=Best. Aggregate measure of all other measures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Patient Survey Star Rating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Char(14)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Overall rating for survey item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HCAHPS Question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Char(138)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HCAHPS Patient Survey Question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/>
        </p:nvSpPr>
        <p:spPr>
          <a:xfrm>
            <a:off x="3359450" y="1836225"/>
            <a:ext cx="60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TRANSFORMATION</a:t>
            </a:r>
            <a:endParaRPr b="1"/>
          </a:p>
        </p:txBody>
      </p:sp>
      <p:sp>
        <p:nvSpPr>
          <p:cNvPr id="106" name="Google Shape;106;p16"/>
          <p:cNvSpPr txBox="1"/>
          <p:nvPr/>
        </p:nvSpPr>
        <p:spPr>
          <a:xfrm>
            <a:off x="631300" y="1017800"/>
            <a:ext cx="45285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patient’s responses to the HCAHPS questions were used to calculate the HC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AHPS linear mean value, which were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turn used to generate 10 star ratings, these 10 star ratings were averaged to obtain a summary star rating.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Each of these star ratings, their linear mean scores and the summary star rating were extracted from the dataset in such a way that each hospital now had only one row per year.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421825" y="1368500"/>
            <a:ext cx="32025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with Nurses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with Doctors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Responsiveness of Hospital Staff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 about Medicines Discharge Information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Care Transition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Cleanliness of Hospital Environment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Quietness of Hospital Environment Hospital Rating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 the Hospital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TESTING:</a:t>
            </a:r>
            <a:endParaRPr b="1"/>
          </a:p>
        </p:txBody>
      </p:sp>
      <p:sp>
        <p:nvSpPr>
          <p:cNvPr id="113" name="Google Shape;113;p17"/>
          <p:cNvSpPr txBox="1"/>
          <p:nvPr/>
        </p:nvSpPr>
        <p:spPr>
          <a:xfrm>
            <a:off x="776375" y="1112875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72900" y="1017800"/>
            <a:ext cx="4199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: There is no significant relationship between both variables, they are independent of each other.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Test</a:t>
            </a:r>
            <a:r>
              <a:rPr lang="en"/>
              <a:t>: If p-value is less than 0.05, reject hypothesis and declare both variables to be dependent but if p-value is greater than 0.05 accept hypothesis and declare both variables to be independent.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r>
              <a:rPr lang="en"/>
              <a:t>: Analysis of the summary star rating and the hospital overall rating</a:t>
            </a:r>
            <a:r>
              <a:rPr b="1" lang="en"/>
              <a:t> </a:t>
            </a:r>
            <a:r>
              <a:rPr lang="en"/>
              <a:t>resulted in a p-value of 0.0, therefore both variables can be said to have significant relationship.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correlation between both variables, about 0.56, also indicates a significant positive relationship.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25" y="1112875"/>
            <a:ext cx="4098449" cy="31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</a:t>
            </a:r>
            <a:endParaRPr b="1"/>
          </a:p>
        </p:txBody>
      </p:sp>
      <p:sp>
        <p:nvSpPr>
          <p:cNvPr id="121" name="Google Shape;121;p18"/>
          <p:cNvSpPr txBox="1"/>
          <p:nvPr/>
        </p:nvSpPr>
        <p:spPr>
          <a:xfrm>
            <a:off x="841675" y="1112875"/>
            <a:ext cx="4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75" y="1017800"/>
            <a:ext cx="8066526" cy="1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13" y="3031975"/>
            <a:ext cx="7219574" cy="20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MODELLING</a:t>
            </a:r>
            <a:endParaRPr b="1"/>
          </a:p>
        </p:txBody>
      </p:sp>
      <p:sp>
        <p:nvSpPr>
          <p:cNvPr id="129" name="Google Shape;129;p19"/>
          <p:cNvSpPr txBox="1"/>
          <p:nvPr/>
        </p:nvSpPr>
        <p:spPr>
          <a:xfrm>
            <a:off x="748150" y="1150275"/>
            <a:ext cx="80238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Ridge regression analysis was carried out to obtain the importance of the features.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dependent variable or target is the hospital overall rating.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Data preprocessing steps carried out include: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Encoding categorical features with numerical values.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Dropping of rows where hospital overall rating value is  missing is to be dropped.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data is to be split randomly, using the sklearn_model_selection.train_test_split with a random state value of 0, 70% for training and 30% for testing.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lang="en" sz="1500"/>
              <a:t>performance</a:t>
            </a:r>
            <a:r>
              <a:rPr lang="en" sz="1500"/>
              <a:t> of the model was evaluated using the Coefficient of determination (R-squared score).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MODELLING</a:t>
            </a:r>
            <a:endParaRPr b="1"/>
          </a:p>
        </p:txBody>
      </p:sp>
      <p:sp>
        <p:nvSpPr>
          <p:cNvPr id="135" name="Google Shape;135;p20"/>
          <p:cNvSpPr txBox="1"/>
          <p:nvPr/>
        </p:nvSpPr>
        <p:spPr>
          <a:xfrm>
            <a:off x="430175" y="1261050"/>
            <a:ext cx="3750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best result was gotten from the use of all the available columns.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columns that were of high importance weren't the ratings and scores columns but the other columns which consisted of national comparisons and the others.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Linear scores columns showed highest importance amongst the rating and scores columns.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summary star rating column showed the lowest importance when used stand alone.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175" y="1426463"/>
            <a:ext cx="4535624" cy="32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42" name="Google Shape;142;p21"/>
          <p:cNvSpPr txBox="1"/>
          <p:nvPr/>
        </p:nvSpPr>
        <p:spPr>
          <a:xfrm>
            <a:off x="415800" y="1401375"/>
            <a:ext cx="814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correlation statistical testing we found the star ratings to be highly significantly correlated with the Hospital overall rating.</a:t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a Ridge regression model, it was observed that the summary star rating is not very significant in predicting the hospital overall rating</a:t>
            </a:r>
            <a:endParaRPr sz="3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