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D8146-D0C9-4439-98A2-CC69A716A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D21D878-E883-4530-A1D2-23F70D978A63}">
      <dgm:prSet/>
      <dgm:spPr/>
      <dgm:t>
        <a:bodyPr/>
        <a:lstStyle/>
        <a:p>
          <a:r>
            <a:rPr lang="en-IN" u="sng" dirty="0"/>
            <a:t>Agenda</a:t>
          </a:r>
          <a:endParaRPr lang="en-IN" dirty="0"/>
        </a:p>
      </dgm:t>
    </dgm:pt>
    <dgm:pt modelId="{4EB7B884-9484-4CA6-88ED-E2E22EC519E7}" type="parTrans" cxnId="{F83B2B78-FEE3-45C3-9AA5-8DF762ADB835}">
      <dgm:prSet/>
      <dgm:spPr/>
      <dgm:t>
        <a:bodyPr/>
        <a:lstStyle/>
        <a:p>
          <a:endParaRPr lang="en-IN"/>
        </a:p>
      </dgm:t>
    </dgm:pt>
    <dgm:pt modelId="{C3F743CE-A686-4FFC-8749-4209E02B5CEF}" type="sibTrans" cxnId="{F83B2B78-FEE3-45C3-9AA5-8DF762ADB835}">
      <dgm:prSet/>
      <dgm:spPr/>
      <dgm:t>
        <a:bodyPr/>
        <a:lstStyle/>
        <a:p>
          <a:endParaRPr lang="en-IN"/>
        </a:p>
      </dgm:t>
    </dgm:pt>
    <dgm:pt modelId="{142336EE-4122-486E-A64A-578C6BA57743}" type="pres">
      <dgm:prSet presAssocID="{3B2D8146-D0C9-4439-98A2-CC69A716A408}" presName="linear" presStyleCnt="0">
        <dgm:presLayoutVars>
          <dgm:animLvl val="lvl"/>
          <dgm:resizeHandles val="exact"/>
        </dgm:presLayoutVars>
      </dgm:prSet>
      <dgm:spPr/>
    </dgm:pt>
    <dgm:pt modelId="{ED832E39-1989-4985-B0DE-EA5B648A7A24}" type="pres">
      <dgm:prSet presAssocID="{7D21D878-E883-4530-A1D2-23F70D978A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30D133-9357-4561-9E07-2E6245FC1674}" type="presOf" srcId="{3B2D8146-D0C9-4439-98A2-CC69A716A408}" destId="{142336EE-4122-486E-A64A-578C6BA57743}" srcOrd="0" destOrd="0" presId="urn:microsoft.com/office/officeart/2005/8/layout/vList2"/>
    <dgm:cxn modelId="{12E15F3A-2ABC-4AC6-A052-20B5D767E02D}" type="presOf" srcId="{7D21D878-E883-4530-A1D2-23F70D978A63}" destId="{ED832E39-1989-4985-B0DE-EA5B648A7A24}" srcOrd="0" destOrd="0" presId="urn:microsoft.com/office/officeart/2005/8/layout/vList2"/>
    <dgm:cxn modelId="{F83B2B78-FEE3-45C3-9AA5-8DF762ADB835}" srcId="{3B2D8146-D0C9-4439-98A2-CC69A716A408}" destId="{7D21D878-E883-4530-A1D2-23F70D978A63}" srcOrd="0" destOrd="0" parTransId="{4EB7B884-9484-4CA6-88ED-E2E22EC519E7}" sibTransId="{C3F743CE-A686-4FFC-8749-4209E02B5CEF}"/>
    <dgm:cxn modelId="{AB1CD489-CBBD-4DE3-BA84-3A451DE785C2}" type="presParOf" srcId="{142336EE-4122-486E-A64A-578C6BA57743}" destId="{ED832E39-1989-4985-B0DE-EA5B648A7A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D8146-D0C9-4439-98A2-CC69A716A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21D878-E883-4530-A1D2-23F70D978A63}">
      <dgm:prSet/>
      <dgm:spPr/>
      <dgm:t>
        <a:bodyPr/>
        <a:lstStyle/>
        <a:p>
          <a:r>
            <a:rPr lang="en-IN" u="sng" dirty="0"/>
            <a:t>Introduction of git and </a:t>
          </a:r>
          <a:r>
            <a:rPr lang="en-IN" u="sng" dirty="0" err="1"/>
            <a:t>github</a:t>
          </a:r>
          <a:endParaRPr lang="en-IN" dirty="0"/>
        </a:p>
      </dgm:t>
    </dgm:pt>
    <dgm:pt modelId="{4EB7B884-9484-4CA6-88ED-E2E22EC519E7}" type="parTrans" cxnId="{F83B2B78-FEE3-45C3-9AA5-8DF762ADB835}">
      <dgm:prSet/>
      <dgm:spPr/>
      <dgm:t>
        <a:bodyPr/>
        <a:lstStyle/>
        <a:p>
          <a:endParaRPr lang="en-IN"/>
        </a:p>
      </dgm:t>
    </dgm:pt>
    <dgm:pt modelId="{C3F743CE-A686-4FFC-8749-4209E02B5CEF}" type="sibTrans" cxnId="{F83B2B78-FEE3-45C3-9AA5-8DF762ADB835}">
      <dgm:prSet/>
      <dgm:spPr/>
      <dgm:t>
        <a:bodyPr/>
        <a:lstStyle/>
        <a:p>
          <a:endParaRPr lang="en-IN"/>
        </a:p>
      </dgm:t>
    </dgm:pt>
    <dgm:pt modelId="{142336EE-4122-486E-A64A-578C6BA57743}" type="pres">
      <dgm:prSet presAssocID="{3B2D8146-D0C9-4439-98A2-CC69A716A408}" presName="linear" presStyleCnt="0">
        <dgm:presLayoutVars>
          <dgm:animLvl val="lvl"/>
          <dgm:resizeHandles val="exact"/>
        </dgm:presLayoutVars>
      </dgm:prSet>
      <dgm:spPr/>
    </dgm:pt>
    <dgm:pt modelId="{ED832E39-1989-4985-B0DE-EA5B648A7A24}" type="pres">
      <dgm:prSet presAssocID="{7D21D878-E883-4530-A1D2-23F70D978A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30D133-9357-4561-9E07-2E6245FC1674}" type="presOf" srcId="{3B2D8146-D0C9-4439-98A2-CC69A716A408}" destId="{142336EE-4122-486E-A64A-578C6BA57743}" srcOrd="0" destOrd="0" presId="urn:microsoft.com/office/officeart/2005/8/layout/vList2"/>
    <dgm:cxn modelId="{12E15F3A-2ABC-4AC6-A052-20B5D767E02D}" type="presOf" srcId="{7D21D878-E883-4530-A1D2-23F70D978A63}" destId="{ED832E39-1989-4985-B0DE-EA5B648A7A24}" srcOrd="0" destOrd="0" presId="urn:microsoft.com/office/officeart/2005/8/layout/vList2"/>
    <dgm:cxn modelId="{F83B2B78-FEE3-45C3-9AA5-8DF762ADB835}" srcId="{3B2D8146-D0C9-4439-98A2-CC69A716A408}" destId="{7D21D878-E883-4530-A1D2-23F70D978A63}" srcOrd="0" destOrd="0" parTransId="{4EB7B884-9484-4CA6-88ED-E2E22EC519E7}" sibTransId="{C3F743CE-A686-4FFC-8749-4209E02B5CEF}"/>
    <dgm:cxn modelId="{AB1CD489-CBBD-4DE3-BA84-3A451DE785C2}" type="presParOf" srcId="{142336EE-4122-486E-A64A-578C6BA57743}" destId="{ED832E39-1989-4985-B0DE-EA5B648A7A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2D8146-D0C9-4439-98A2-CC69A716A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21D878-E883-4530-A1D2-23F70D978A63}">
      <dgm:prSet/>
      <dgm:spPr/>
      <dgm:t>
        <a:bodyPr/>
        <a:lstStyle/>
        <a:p>
          <a:r>
            <a:rPr lang="en-IN" u="sng" dirty="0"/>
            <a:t>States of git</a:t>
          </a:r>
          <a:endParaRPr lang="en-IN" dirty="0"/>
        </a:p>
      </dgm:t>
    </dgm:pt>
    <dgm:pt modelId="{4EB7B884-9484-4CA6-88ED-E2E22EC519E7}" type="parTrans" cxnId="{F83B2B78-FEE3-45C3-9AA5-8DF762ADB835}">
      <dgm:prSet/>
      <dgm:spPr/>
      <dgm:t>
        <a:bodyPr/>
        <a:lstStyle/>
        <a:p>
          <a:endParaRPr lang="en-IN"/>
        </a:p>
      </dgm:t>
    </dgm:pt>
    <dgm:pt modelId="{C3F743CE-A686-4FFC-8749-4209E02B5CEF}" type="sibTrans" cxnId="{F83B2B78-FEE3-45C3-9AA5-8DF762ADB835}">
      <dgm:prSet/>
      <dgm:spPr/>
      <dgm:t>
        <a:bodyPr/>
        <a:lstStyle/>
        <a:p>
          <a:endParaRPr lang="en-IN"/>
        </a:p>
      </dgm:t>
    </dgm:pt>
    <dgm:pt modelId="{142336EE-4122-486E-A64A-578C6BA57743}" type="pres">
      <dgm:prSet presAssocID="{3B2D8146-D0C9-4439-98A2-CC69A716A408}" presName="linear" presStyleCnt="0">
        <dgm:presLayoutVars>
          <dgm:animLvl val="lvl"/>
          <dgm:resizeHandles val="exact"/>
        </dgm:presLayoutVars>
      </dgm:prSet>
      <dgm:spPr/>
    </dgm:pt>
    <dgm:pt modelId="{ED832E39-1989-4985-B0DE-EA5B648A7A24}" type="pres">
      <dgm:prSet presAssocID="{7D21D878-E883-4530-A1D2-23F70D978A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30D133-9357-4561-9E07-2E6245FC1674}" type="presOf" srcId="{3B2D8146-D0C9-4439-98A2-CC69A716A408}" destId="{142336EE-4122-486E-A64A-578C6BA57743}" srcOrd="0" destOrd="0" presId="urn:microsoft.com/office/officeart/2005/8/layout/vList2"/>
    <dgm:cxn modelId="{12E15F3A-2ABC-4AC6-A052-20B5D767E02D}" type="presOf" srcId="{7D21D878-E883-4530-A1D2-23F70D978A63}" destId="{ED832E39-1989-4985-B0DE-EA5B648A7A24}" srcOrd="0" destOrd="0" presId="urn:microsoft.com/office/officeart/2005/8/layout/vList2"/>
    <dgm:cxn modelId="{F83B2B78-FEE3-45C3-9AA5-8DF762ADB835}" srcId="{3B2D8146-D0C9-4439-98A2-CC69A716A408}" destId="{7D21D878-E883-4530-A1D2-23F70D978A63}" srcOrd="0" destOrd="0" parTransId="{4EB7B884-9484-4CA6-88ED-E2E22EC519E7}" sibTransId="{C3F743CE-A686-4FFC-8749-4209E02B5CEF}"/>
    <dgm:cxn modelId="{AB1CD489-CBBD-4DE3-BA84-3A451DE785C2}" type="presParOf" srcId="{142336EE-4122-486E-A64A-578C6BA57743}" destId="{ED832E39-1989-4985-B0DE-EA5B648A7A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2D8146-D0C9-4439-98A2-CC69A716A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21D878-E883-4530-A1D2-23F70D978A63}">
      <dgm:prSet/>
      <dgm:spPr/>
      <dgm:t>
        <a:bodyPr/>
        <a:lstStyle/>
        <a:p>
          <a:r>
            <a:rPr lang="en-US" u="sng" dirty="0">
              <a:latin typeface="Times New Roman" panose="02020603050405020304" pitchFamily="18" charset="0"/>
              <a:cs typeface="Times New Roman" panose="02020603050405020304" pitchFamily="18" charset="0"/>
            </a:rPr>
            <a:t>Initial Git Configuration</a:t>
          </a:r>
          <a:endParaRPr lang="en-IN" u="sng" dirty="0"/>
        </a:p>
      </dgm:t>
    </dgm:pt>
    <dgm:pt modelId="{4EB7B884-9484-4CA6-88ED-E2E22EC519E7}" type="parTrans" cxnId="{F83B2B78-FEE3-45C3-9AA5-8DF762ADB835}">
      <dgm:prSet/>
      <dgm:spPr/>
      <dgm:t>
        <a:bodyPr/>
        <a:lstStyle/>
        <a:p>
          <a:endParaRPr lang="en-IN"/>
        </a:p>
      </dgm:t>
    </dgm:pt>
    <dgm:pt modelId="{C3F743CE-A686-4FFC-8749-4209E02B5CEF}" type="sibTrans" cxnId="{F83B2B78-FEE3-45C3-9AA5-8DF762ADB835}">
      <dgm:prSet/>
      <dgm:spPr/>
      <dgm:t>
        <a:bodyPr/>
        <a:lstStyle/>
        <a:p>
          <a:endParaRPr lang="en-IN"/>
        </a:p>
      </dgm:t>
    </dgm:pt>
    <dgm:pt modelId="{142336EE-4122-486E-A64A-578C6BA57743}" type="pres">
      <dgm:prSet presAssocID="{3B2D8146-D0C9-4439-98A2-CC69A716A408}" presName="linear" presStyleCnt="0">
        <dgm:presLayoutVars>
          <dgm:animLvl val="lvl"/>
          <dgm:resizeHandles val="exact"/>
        </dgm:presLayoutVars>
      </dgm:prSet>
      <dgm:spPr/>
    </dgm:pt>
    <dgm:pt modelId="{ED832E39-1989-4985-B0DE-EA5B648A7A24}" type="pres">
      <dgm:prSet presAssocID="{7D21D878-E883-4530-A1D2-23F70D978A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30D133-9357-4561-9E07-2E6245FC1674}" type="presOf" srcId="{3B2D8146-D0C9-4439-98A2-CC69A716A408}" destId="{142336EE-4122-486E-A64A-578C6BA57743}" srcOrd="0" destOrd="0" presId="urn:microsoft.com/office/officeart/2005/8/layout/vList2"/>
    <dgm:cxn modelId="{12E15F3A-2ABC-4AC6-A052-20B5D767E02D}" type="presOf" srcId="{7D21D878-E883-4530-A1D2-23F70D978A63}" destId="{ED832E39-1989-4985-B0DE-EA5B648A7A24}" srcOrd="0" destOrd="0" presId="urn:microsoft.com/office/officeart/2005/8/layout/vList2"/>
    <dgm:cxn modelId="{F83B2B78-FEE3-45C3-9AA5-8DF762ADB835}" srcId="{3B2D8146-D0C9-4439-98A2-CC69A716A408}" destId="{7D21D878-E883-4530-A1D2-23F70D978A63}" srcOrd="0" destOrd="0" parTransId="{4EB7B884-9484-4CA6-88ED-E2E22EC519E7}" sibTransId="{C3F743CE-A686-4FFC-8749-4209E02B5CEF}"/>
    <dgm:cxn modelId="{AB1CD489-CBBD-4DE3-BA84-3A451DE785C2}" type="presParOf" srcId="{142336EE-4122-486E-A64A-578C6BA57743}" destId="{ED832E39-1989-4985-B0DE-EA5B648A7A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2D8146-D0C9-4439-98A2-CC69A716A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21D878-E883-4530-A1D2-23F70D978A63}">
      <dgm:prSet/>
      <dgm:spPr/>
      <dgm:t>
        <a:bodyPr/>
        <a:lstStyle/>
        <a:p>
          <a:r>
            <a:rPr lang="en-US" u="sng" dirty="0">
              <a:latin typeface="Times New Roman" panose="02020603050405020304" pitchFamily="18" charset="0"/>
              <a:cs typeface="Times New Roman" panose="02020603050405020304" pitchFamily="18" charset="0"/>
            </a:rPr>
            <a:t>Create a git repository</a:t>
          </a:r>
          <a:endParaRPr lang="en-IN" u="sng" dirty="0"/>
        </a:p>
      </dgm:t>
    </dgm:pt>
    <dgm:pt modelId="{4EB7B884-9484-4CA6-88ED-E2E22EC519E7}" type="parTrans" cxnId="{F83B2B78-FEE3-45C3-9AA5-8DF762ADB835}">
      <dgm:prSet/>
      <dgm:spPr/>
      <dgm:t>
        <a:bodyPr/>
        <a:lstStyle/>
        <a:p>
          <a:endParaRPr lang="en-IN"/>
        </a:p>
      </dgm:t>
    </dgm:pt>
    <dgm:pt modelId="{C3F743CE-A686-4FFC-8749-4209E02B5CEF}" type="sibTrans" cxnId="{F83B2B78-FEE3-45C3-9AA5-8DF762ADB835}">
      <dgm:prSet/>
      <dgm:spPr/>
      <dgm:t>
        <a:bodyPr/>
        <a:lstStyle/>
        <a:p>
          <a:endParaRPr lang="en-IN"/>
        </a:p>
      </dgm:t>
    </dgm:pt>
    <dgm:pt modelId="{142336EE-4122-486E-A64A-578C6BA57743}" type="pres">
      <dgm:prSet presAssocID="{3B2D8146-D0C9-4439-98A2-CC69A716A408}" presName="linear" presStyleCnt="0">
        <dgm:presLayoutVars>
          <dgm:animLvl val="lvl"/>
          <dgm:resizeHandles val="exact"/>
        </dgm:presLayoutVars>
      </dgm:prSet>
      <dgm:spPr/>
    </dgm:pt>
    <dgm:pt modelId="{ED832E39-1989-4985-B0DE-EA5B648A7A24}" type="pres">
      <dgm:prSet presAssocID="{7D21D878-E883-4530-A1D2-23F70D978A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30D133-9357-4561-9E07-2E6245FC1674}" type="presOf" srcId="{3B2D8146-D0C9-4439-98A2-CC69A716A408}" destId="{142336EE-4122-486E-A64A-578C6BA57743}" srcOrd="0" destOrd="0" presId="urn:microsoft.com/office/officeart/2005/8/layout/vList2"/>
    <dgm:cxn modelId="{12E15F3A-2ABC-4AC6-A052-20B5D767E02D}" type="presOf" srcId="{7D21D878-E883-4530-A1D2-23F70D978A63}" destId="{ED832E39-1989-4985-B0DE-EA5B648A7A24}" srcOrd="0" destOrd="0" presId="urn:microsoft.com/office/officeart/2005/8/layout/vList2"/>
    <dgm:cxn modelId="{F83B2B78-FEE3-45C3-9AA5-8DF762ADB835}" srcId="{3B2D8146-D0C9-4439-98A2-CC69A716A408}" destId="{7D21D878-E883-4530-A1D2-23F70D978A63}" srcOrd="0" destOrd="0" parTransId="{4EB7B884-9484-4CA6-88ED-E2E22EC519E7}" sibTransId="{C3F743CE-A686-4FFC-8749-4209E02B5CEF}"/>
    <dgm:cxn modelId="{AB1CD489-CBBD-4DE3-BA84-3A451DE785C2}" type="presParOf" srcId="{142336EE-4122-486E-A64A-578C6BA57743}" destId="{ED832E39-1989-4985-B0DE-EA5B648A7A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2D8146-D0C9-4439-98A2-CC69A716A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21D878-E883-4530-A1D2-23F70D978A63}">
      <dgm:prSet/>
      <dgm:spPr/>
      <dgm:t>
        <a:bodyPr/>
        <a:lstStyle/>
        <a:p>
          <a:r>
            <a:rPr lang="en-US" u="sng" dirty="0">
              <a:latin typeface="Times New Roman" panose="02020603050405020304" pitchFamily="18" charset="0"/>
              <a:cs typeface="Times New Roman" panose="02020603050405020304" pitchFamily="18" charset="0"/>
            </a:rPr>
            <a:t>Add and commit a file</a:t>
          </a:r>
          <a:endParaRPr lang="en-IN" u="sng" dirty="0"/>
        </a:p>
      </dgm:t>
    </dgm:pt>
    <dgm:pt modelId="{4EB7B884-9484-4CA6-88ED-E2E22EC519E7}" type="parTrans" cxnId="{F83B2B78-FEE3-45C3-9AA5-8DF762ADB835}">
      <dgm:prSet/>
      <dgm:spPr/>
      <dgm:t>
        <a:bodyPr/>
        <a:lstStyle/>
        <a:p>
          <a:endParaRPr lang="en-IN"/>
        </a:p>
      </dgm:t>
    </dgm:pt>
    <dgm:pt modelId="{C3F743CE-A686-4FFC-8749-4209E02B5CEF}" type="sibTrans" cxnId="{F83B2B78-FEE3-45C3-9AA5-8DF762ADB835}">
      <dgm:prSet/>
      <dgm:spPr/>
      <dgm:t>
        <a:bodyPr/>
        <a:lstStyle/>
        <a:p>
          <a:endParaRPr lang="en-IN"/>
        </a:p>
      </dgm:t>
    </dgm:pt>
    <dgm:pt modelId="{142336EE-4122-486E-A64A-578C6BA57743}" type="pres">
      <dgm:prSet presAssocID="{3B2D8146-D0C9-4439-98A2-CC69A716A408}" presName="linear" presStyleCnt="0">
        <dgm:presLayoutVars>
          <dgm:animLvl val="lvl"/>
          <dgm:resizeHandles val="exact"/>
        </dgm:presLayoutVars>
      </dgm:prSet>
      <dgm:spPr/>
    </dgm:pt>
    <dgm:pt modelId="{ED832E39-1989-4985-B0DE-EA5B648A7A24}" type="pres">
      <dgm:prSet presAssocID="{7D21D878-E883-4530-A1D2-23F70D978A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30D133-9357-4561-9E07-2E6245FC1674}" type="presOf" srcId="{3B2D8146-D0C9-4439-98A2-CC69A716A408}" destId="{142336EE-4122-486E-A64A-578C6BA57743}" srcOrd="0" destOrd="0" presId="urn:microsoft.com/office/officeart/2005/8/layout/vList2"/>
    <dgm:cxn modelId="{12E15F3A-2ABC-4AC6-A052-20B5D767E02D}" type="presOf" srcId="{7D21D878-E883-4530-A1D2-23F70D978A63}" destId="{ED832E39-1989-4985-B0DE-EA5B648A7A24}" srcOrd="0" destOrd="0" presId="urn:microsoft.com/office/officeart/2005/8/layout/vList2"/>
    <dgm:cxn modelId="{F83B2B78-FEE3-45C3-9AA5-8DF762ADB835}" srcId="{3B2D8146-D0C9-4439-98A2-CC69A716A408}" destId="{7D21D878-E883-4530-A1D2-23F70D978A63}" srcOrd="0" destOrd="0" parTransId="{4EB7B884-9484-4CA6-88ED-E2E22EC519E7}" sibTransId="{C3F743CE-A686-4FFC-8749-4209E02B5CEF}"/>
    <dgm:cxn modelId="{AB1CD489-CBBD-4DE3-BA84-3A451DE785C2}" type="presParOf" srcId="{142336EE-4122-486E-A64A-578C6BA57743}" destId="{ED832E39-1989-4985-B0DE-EA5B648A7A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2D8146-D0C9-4439-98A2-CC69A716A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21D878-E883-4530-A1D2-23F70D978A63}">
      <dgm:prSet/>
      <dgm:spPr/>
      <dgm:t>
        <a:bodyPr/>
        <a:lstStyle/>
        <a:p>
          <a:r>
            <a:rPr lang="en-US" u="sng" dirty="0">
              <a:latin typeface="Times New Roman" panose="02020603050405020304" pitchFamily="18" charset="0"/>
              <a:cs typeface="Times New Roman" panose="02020603050405020304" pitchFamily="18" charset="0"/>
            </a:rPr>
            <a:t>Branching and merging</a:t>
          </a:r>
          <a:endParaRPr lang="en-IN" u="sng" dirty="0"/>
        </a:p>
      </dgm:t>
    </dgm:pt>
    <dgm:pt modelId="{4EB7B884-9484-4CA6-88ED-E2E22EC519E7}" type="parTrans" cxnId="{F83B2B78-FEE3-45C3-9AA5-8DF762ADB835}">
      <dgm:prSet/>
      <dgm:spPr/>
      <dgm:t>
        <a:bodyPr/>
        <a:lstStyle/>
        <a:p>
          <a:endParaRPr lang="en-IN"/>
        </a:p>
      </dgm:t>
    </dgm:pt>
    <dgm:pt modelId="{C3F743CE-A686-4FFC-8749-4209E02B5CEF}" type="sibTrans" cxnId="{F83B2B78-FEE3-45C3-9AA5-8DF762ADB835}">
      <dgm:prSet/>
      <dgm:spPr/>
      <dgm:t>
        <a:bodyPr/>
        <a:lstStyle/>
        <a:p>
          <a:endParaRPr lang="en-IN"/>
        </a:p>
      </dgm:t>
    </dgm:pt>
    <dgm:pt modelId="{142336EE-4122-486E-A64A-578C6BA57743}" type="pres">
      <dgm:prSet presAssocID="{3B2D8146-D0C9-4439-98A2-CC69A716A408}" presName="linear" presStyleCnt="0">
        <dgm:presLayoutVars>
          <dgm:animLvl val="lvl"/>
          <dgm:resizeHandles val="exact"/>
        </dgm:presLayoutVars>
      </dgm:prSet>
      <dgm:spPr/>
    </dgm:pt>
    <dgm:pt modelId="{ED832E39-1989-4985-B0DE-EA5B648A7A24}" type="pres">
      <dgm:prSet presAssocID="{7D21D878-E883-4530-A1D2-23F70D978A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30D133-9357-4561-9E07-2E6245FC1674}" type="presOf" srcId="{3B2D8146-D0C9-4439-98A2-CC69A716A408}" destId="{142336EE-4122-486E-A64A-578C6BA57743}" srcOrd="0" destOrd="0" presId="urn:microsoft.com/office/officeart/2005/8/layout/vList2"/>
    <dgm:cxn modelId="{12E15F3A-2ABC-4AC6-A052-20B5D767E02D}" type="presOf" srcId="{7D21D878-E883-4530-A1D2-23F70D978A63}" destId="{ED832E39-1989-4985-B0DE-EA5B648A7A24}" srcOrd="0" destOrd="0" presId="urn:microsoft.com/office/officeart/2005/8/layout/vList2"/>
    <dgm:cxn modelId="{F83B2B78-FEE3-45C3-9AA5-8DF762ADB835}" srcId="{3B2D8146-D0C9-4439-98A2-CC69A716A408}" destId="{7D21D878-E883-4530-A1D2-23F70D978A63}" srcOrd="0" destOrd="0" parTransId="{4EB7B884-9484-4CA6-88ED-E2E22EC519E7}" sibTransId="{C3F743CE-A686-4FFC-8749-4209E02B5CEF}"/>
    <dgm:cxn modelId="{AB1CD489-CBBD-4DE3-BA84-3A451DE785C2}" type="presParOf" srcId="{142336EE-4122-486E-A64A-578C6BA57743}" destId="{ED832E39-1989-4985-B0DE-EA5B648A7A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2D8146-D0C9-4439-98A2-CC69A716A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21D878-E883-4530-A1D2-23F70D978A6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u="sng" dirty="0">
              <a:latin typeface="Times New Roman" panose="02020603050405020304" pitchFamily="18" charset="0"/>
              <a:cs typeface="Times New Roman" panose="02020603050405020304" pitchFamily="18" charset="0"/>
            </a:rPr>
            <a:t>Git Command.</a:t>
          </a:r>
          <a:endParaRPr lang="en-IN" u="sng" dirty="0"/>
        </a:p>
      </dgm:t>
    </dgm:pt>
    <dgm:pt modelId="{4EB7B884-9484-4CA6-88ED-E2E22EC519E7}" type="parTrans" cxnId="{F83B2B78-FEE3-45C3-9AA5-8DF762ADB835}">
      <dgm:prSet/>
      <dgm:spPr/>
      <dgm:t>
        <a:bodyPr/>
        <a:lstStyle/>
        <a:p>
          <a:endParaRPr lang="en-IN"/>
        </a:p>
      </dgm:t>
    </dgm:pt>
    <dgm:pt modelId="{C3F743CE-A686-4FFC-8749-4209E02B5CEF}" type="sibTrans" cxnId="{F83B2B78-FEE3-45C3-9AA5-8DF762ADB835}">
      <dgm:prSet/>
      <dgm:spPr/>
      <dgm:t>
        <a:bodyPr/>
        <a:lstStyle/>
        <a:p>
          <a:endParaRPr lang="en-IN"/>
        </a:p>
      </dgm:t>
    </dgm:pt>
    <dgm:pt modelId="{142336EE-4122-486E-A64A-578C6BA57743}" type="pres">
      <dgm:prSet presAssocID="{3B2D8146-D0C9-4439-98A2-CC69A716A408}" presName="linear" presStyleCnt="0">
        <dgm:presLayoutVars>
          <dgm:animLvl val="lvl"/>
          <dgm:resizeHandles val="exact"/>
        </dgm:presLayoutVars>
      </dgm:prSet>
      <dgm:spPr/>
    </dgm:pt>
    <dgm:pt modelId="{ED832E39-1989-4985-B0DE-EA5B648A7A24}" type="pres">
      <dgm:prSet presAssocID="{7D21D878-E883-4530-A1D2-23F70D978A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30D133-9357-4561-9E07-2E6245FC1674}" type="presOf" srcId="{3B2D8146-D0C9-4439-98A2-CC69A716A408}" destId="{142336EE-4122-486E-A64A-578C6BA57743}" srcOrd="0" destOrd="0" presId="urn:microsoft.com/office/officeart/2005/8/layout/vList2"/>
    <dgm:cxn modelId="{12E15F3A-2ABC-4AC6-A052-20B5D767E02D}" type="presOf" srcId="{7D21D878-E883-4530-A1D2-23F70D978A63}" destId="{ED832E39-1989-4985-B0DE-EA5B648A7A24}" srcOrd="0" destOrd="0" presId="urn:microsoft.com/office/officeart/2005/8/layout/vList2"/>
    <dgm:cxn modelId="{F83B2B78-FEE3-45C3-9AA5-8DF762ADB835}" srcId="{3B2D8146-D0C9-4439-98A2-CC69A716A408}" destId="{7D21D878-E883-4530-A1D2-23F70D978A63}" srcOrd="0" destOrd="0" parTransId="{4EB7B884-9484-4CA6-88ED-E2E22EC519E7}" sibTransId="{C3F743CE-A686-4FFC-8749-4209E02B5CEF}"/>
    <dgm:cxn modelId="{AB1CD489-CBBD-4DE3-BA84-3A451DE785C2}" type="presParOf" srcId="{142336EE-4122-486E-A64A-578C6BA57743}" destId="{ED832E39-1989-4985-B0DE-EA5B648A7A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2D8146-D0C9-4439-98A2-CC69A716A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2336EE-4122-486E-A64A-578C6BA57743}" type="pres">
      <dgm:prSet presAssocID="{3B2D8146-D0C9-4439-98A2-CC69A716A40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4230D133-9357-4561-9E07-2E6245FC1674}" type="presOf" srcId="{3B2D8146-D0C9-4439-98A2-CC69A716A408}" destId="{142336EE-4122-486E-A64A-578C6BA5774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2E39-1989-4985-B0DE-EA5B648A7A24}">
      <dsp:nvSpPr>
        <dsp:cNvPr id="0" name=""/>
        <dsp:cNvSpPr/>
      </dsp:nvSpPr>
      <dsp:spPr>
        <a:xfrm>
          <a:off x="0" y="3019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u="sng" kern="1200" dirty="0"/>
            <a:t>Agenda</a:t>
          </a:r>
          <a:endParaRPr lang="en-IN" sz="5300" kern="1200" dirty="0"/>
        </a:p>
      </dsp:txBody>
      <dsp:txXfrm>
        <a:off x="62055" y="65074"/>
        <a:ext cx="10391490" cy="1147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2E39-1989-4985-B0DE-EA5B648A7A24}">
      <dsp:nvSpPr>
        <dsp:cNvPr id="0" name=""/>
        <dsp:cNvSpPr/>
      </dsp:nvSpPr>
      <dsp:spPr>
        <a:xfrm>
          <a:off x="0" y="3019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u="sng" kern="1200" dirty="0"/>
            <a:t>Introduction of git and </a:t>
          </a:r>
          <a:r>
            <a:rPr lang="en-IN" sz="5300" u="sng" kern="1200" dirty="0" err="1"/>
            <a:t>github</a:t>
          </a:r>
          <a:endParaRPr lang="en-IN" sz="5300" kern="1200" dirty="0"/>
        </a:p>
      </dsp:txBody>
      <dsp:txXfrm>
        <a:off x="62055" y="65074"/>
        <a:ext cx="10391490" cy="1147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2E39-1989-4985-B0DE-EA5B648A7A24}">
      <dsp:nvSpPr>
        <dsp:cNvPr id="0" name=""/>
        <dsp:cNvSpPr/>
      </dsp:nvSpPr>
      <dsp:spPr>
        <a:xfrm>
          <a:off x="0" y="3019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u="sng" kern="1200" dirty="0"/>
            <a:t>States of git</a:t>
          </a:r>
          <a:endParaRPr lang="en-IN" sz="5300" kern="1200" dirty="0"/>
        </a:p>
      </dsp:txBody>
      <dsp:txXfrm>
        <a:off x="62055" y="65074"/>
        <a:ext cx="10391490" cy="1147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2E39-1989-4985-B0DE-EA5B648A7A24}">
      <dsp:nvSpPr>
        <dsp:cNvPr id="0" name=""/>
        <dsp:cNvSpPr/>
      </dsp:nvSpPr>
      <dsp:spPr>
        <a:xfrm>
          <a:off x="0" y="3019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Git Configuration</a:t>
          </a:r>
          <a:endParaRPr lang="en-IN" sz="5300" u="sng" kern="1200" dirty="0"/>
        </a:p>
      </dsp:txBody>
      <dsp:txXfrm>
        <a:off x="62055" y="65074"/>
        <a:ext cx="10391490" cy="1147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2E39-1989-4985-B0DE-EA5B648A7A24}">
      <dsp:nvSpPr>
        <dsp:cNvPr id="0" name=""/>
        <dsp:cNvSpPr/>
      </dsp:nvSpPr>
      <dsp:spPr>
        <a:xfrm>
          <a:off x="0" y="3019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 git repository</a:t>
          </a:r>
          <a:endParaRPr lang="en-IN" sz="5300" u="sng" kern="1200" dirty="0"/>
        </a:p>
      </dsp:txBody>
      <dsp:txXfrm>
        <a:off x="62055" y="65074"/>
        <a:ext cx="10391490" cy="1147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2E39-1989-4985-B0DE-EA5B648A7A24}">
      <dsp:nvSpPr>
        <dsp:cNvPr id="0" name=""/>
        <dsp:cNvSpPr/>
      </dsp:nvSpPr>
      <dsp:spPr>
        <a:xfrm>
          <a:off x="0" y="3019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and commit a file</a:t>
          </a:r>
          <a:endParaRPr lang="en-IN" sz="5300" u="sng" kern="1200" dirty="0"/>
        </a:p>
      </dsp:txBody>
      <dsp:txXfrm>
        <a:off x="62055" y="65074"/>
        <a:ext cx="10391490" cy="11470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2E39-1989-4985-B0DE-EA5B648A7A24}">
      <dsp:nvSpPr>
        <dsp:cNvPr id="0" name=""/>
        <dsp:cNvSpPr/>
      </dsp:nvSpPr>
      <dsp:spPr>
        <a:xfrm>
          <a:off x="0" y="3019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Branching and merging</a:t>
          </a:r>
          <a:endParaRPr lang="en-IN" sz="5300" u="sng" kern="1200" dirty="0"/>
        </a:p>
      </dsp:txBody>
      <dsp:txXfrm>
        <a:off x="62055" y="65074"/>
        <a:ext cx="10391490" cy="11470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2E39-1989-4985-B0DE-EA5B648A7A24}">
      <dsp:nvSpPr>
        <dsp:cNvPr id="0" name=""/>
        <dsp:cNvSpPr/>
      </dsp:nvSpPr>
      <dsp:spPr>
        <a:xfrm>
          <a:off x="0" y="3019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3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Git Command.</a:t>
          </a:r>
          <a:endParaRPr lang="en-IN" sz="5300" u="sng" kern="1200" dirty="0"/>
        </a:p>
      </dsp:txBody>
      <dsp:txXfrm>
        <a:off x="62055" y="65074"/>
        <a:ext cx="10391490" cy="11470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EEB5-18C4-4037-A349-9424E813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67D63-0903-4D1D-B6B6-7EFFBF75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B496-075B-4E2B-A1C1-A1EE9FF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8174-995D-4094-A924-E272E366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D61E-DE04-4CE4-83DE-FC635EB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6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EFEB-0CB2-4D4F-9B7F-BD9A691D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920EB-74AC-4CA2-8175-48828E10E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79E2-61C7-4ECE-A898-D64FB342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F73F-768E-4570-91D0-36CCB16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D3E2-0A03-4205-A5B2-B2D0FC0A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2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399C1-B391-4C45-88F0-00C93AA4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E8D05-75EC-43D9-BA4B-032669F28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EB6-9ABC-4042-96B4-8F617B9B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F4BC-F23F-4F52-B069-AFD53EFB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C8466-7E38-477E-9FE1-B8E3B7FE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9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0EB1-7D8E-496C-AC20-2823DEE1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4A66-9680-4E3F-A268-9C654AD0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F85A-47A0-4CE1-809D-B790BF36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FA9F-C82F-49E8-ABF1-39507F47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ECABF-0EFD-406A-9B6D-13D0E789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0754-7EED-4BB1-90E3-37031547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A5B8-BDDB-4EB4-94F0-FE5245C6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89DF-4553-4D4D-ADB3-2DCB1F31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EC02-B198-4A26-98AA-C7829C91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025A-7590-40CD-938B-E445FAC4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2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0881-106B-405E-A073-5655ECE1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BE54-850E-47B3-A95E-E706729CE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58C0E-5FD1-4ED7-95A5-BDB937C8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5133-6979-40B6-A9ED-E133896C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D3930-C83B-4B42-A610-204F981D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33EBC-237D-4F38-91DF-ABBDF65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2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151D-21EB-494D-A54E-B9039EC2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7A76-07EA-4B6C-87D9-0F34A250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348BF-0295-4920-ACC0-5B7114514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AC8FB-3A65-4036-A4C8-03FFB8C86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180D2-916D-4762-9FA3-1A472DF6A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F4872-5081-425D-AC12-FE8F45B3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5B8F6-D4B0-4F49-A69A-D8526D0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7A03D-D267-4530-BAF2-D5132405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0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D0A-D41D-4C37-8FE2-37740B78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733CA-2CAE-40CC-8C4D-E348D69E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EF47C-5FA1-42D3-BAC4-1B5A7FF2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EC61A-6C2D-42FC-88CF-5953072F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0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EB3EA-21C8-43A9-B55E-7CB34A75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FEAD5-E8A7-4598-B397-00A799B0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6E030-8E79-4EB4-B34C-E296A111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6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AFE1-0932-48B7-A65C-69F04E8E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36E9-5496-4F05-8219-26004033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F3CE0-21C7-4B7E-B10B-542B8C085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75D46-4CA5-413F-9990-DDF008BD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C506-7384-4B73-A4B3-E5D9AE40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04DE0-CF2B-4BD0-BCEE-C5946F80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A346-238D-4A1B-9D73-344EB3FE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87BEF-3948-4C76-A0CA-380662FC2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7FFCC-015D-43CC-AF91-F3180945A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2B0F0-9912-44A6-857F-0194EC19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AFE5B-ADAB-4B03-BB72-E88A326D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0133-9C4D-42FA-A72D-47C9A80C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8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27970-BB42-49A1-8949-8CC66609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EF965-5EEE-4E95-8668-59E3D183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B5E2-C89F-4A51-BF96-903521557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26A3-E3AD-4B62-AD02-196D1A55DD46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01DB-1FBE-4F85-AF4C-780D3EBFC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12789-6A57-4B4E-B3A4-0F704DA4B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62EAE-F495-4005-8136-EF0321A13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8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https://github.com/yourusername/your-repo-name.git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30A3-1005-433F-BAC6-C0D8BC5F3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793" y="2529805"/>
            <a:ext cx="9144000" cy="1798390"/>
          </a:xfrm>
        </p:spPr>
        <p:txBody>
          <a:bodyPr/>
          <a:lstStyle/>
          <a:p>
            <a:r>
              <a:rPr lang="en-IN" dirty="0"/>
              <a:t>Training on </a:t>
            </a:r>
            <a:br>
              <a:rPr lang="en-IN" dirty="0"/>
            </a:br>
            <a:r>
              <a:rPr lang="en-IN" dirty="0"/>
              <a:t>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262040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F45E70-65B8-4C8B-949E-83A775658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685864"/>
              </p:ext>
            </p:extLst>
          </p:nvPr>
        </p:nvGraphicFramePr>
        <p:xfrm>
          <a:off x="838200" y="365126"/>
          <a:ext cx="10515600" cy="12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F1FDFC5-34F5-4B98-930A-F3709BC96060}"/>
              </a:ext>
            </a:extLst>
          </p:cNvPr>
          <p:cNvSpPr txBox="1">
            <a:spLocks/>
          </p:cNvSpPr>
          <p:nvPr/>
        </p:nvSpPr>
        <p:spPr>
          <a:xfrm>
            <a:off x="838200" y="1642370"/>
            <a:ext cx="10515600" cy="449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2BEAB-887B-40C9-ADD5-81F199C7C70F}"/>
              </a:ext>
            </a:extLst>
          </p:cNvPr>
          <p:cNvSpPr txBox="1">
            <a:spLocks/>
          </p:cNvSpPr>
          <p:nvPr/>
        </p:nvSpPr>
        <p:spPr>
          <a:xfrm>
            <a:off x="971365" y="1083075"/>
            <a:ext cx="10515600" cy="4412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03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F45E70-65B8-4C8B-949E-83A775658889}"/>
              </a:ext>
            </a:extLst>
          </p:cNvPr>
          <p:cNvGraphicFramePr/>
          <p:nvPr/>
        </p:nvGraphicFramePr>
        <p:xfrm>
          <a:off x="838200" y="365126"/>
          <a:ext cx="10515600" cy="12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F1FDFC5-34F5-4B98-930A-F3709BC96060}"/>
              </a:ext>
            </a:extLst>
          </p:cNvPr>
          <p:cNvSpPr txBox="1">
            <a:spLocks/>
          </p:cNvSpPr>
          <p:nvPr/>
        </p:nvSpPr>
        <p:spPr>
          <a:xfrm>
            <a:off x="838200" y="1642370"/>
            <a:ext cx="10515600" cy="449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2BEAB-887B-40C9-ADD5-81F199C7C70F}"/>
              </a:ext>
            </a:extLst>
          </p:cNvPr>
          <p:cNvSpPr txBox="1">
            <a:spLocks/>
          </p:cNvSpPr>
          <p:nvPr/>
        </p:nvSpPr>
        <p:spPr>
          <a:xfrm>
            <a:off x="838200" y="2166151"/>
            <a:ext cx="10515600" cy="44122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71600" indent="-13716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git and GitHub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of git.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git configuration.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git repository.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commit a file.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and merging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repository. 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command.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Demonstration.</a:t>
            </a:r>
          </a:p>
          <a:p>
            <a:pPr marL="742950" indent="-74295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1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F45E70-65B8-4C8B-949E-83A775658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549167"/>
              </p:ext>
            </p:extLst>
          </p:nvPr>
        </p:nvGraphicFramePr>
        <p:xfrm>
          <a:off x="838200" y="205328"/>
          <a:ext cx="10515600" cy="12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F1FDFC5-34F5-4B98-930A-F3709BC96060}"/>
              </a:ext>
            </a:extLst>
          </p:cNvPr>
          <p:cNvSpPr txBox="1">
            <a:spLocks/>
          </p:cNvSpPr>
          <p:nvPr/>
        </p:nvSpPr>
        <p:spPr>
          <a:xfrm>
            <a:off x="838200" y="1642370"/>
            <a:ext cx="10515600" cy="449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2BEAB-887B-40C9-ADD5-81F199C7C70F}"/>
              </a:ext>
            </a:extLst>
          </p:cNvPr>
          <p:cNvSpPr txBox="1">
            <a:spLocks/>
          </p:cNvSpPr>
          <p:nvPr/>
        </p:nvSpPr>
        <p:spPr>
          <a:xfrm>
            <a:off x="838200" y="1642369"/>
            <a:ext cx="10515600" cy="4935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B6E91-D0EA-463B-A4FE-F7417A09BC62}"/>
              </a:ext>
            </a:extLst>
          </p:cNvPr>
          <p:cNvSpPr txBox="1">
            <a:spLocks/>
          </p:cNvSpPr>
          <p:nvPr/>
        </p:nvSpPr>
        <p:spPr>
          <a:xfrm>
            <a:off x="990600" y="1626091"/>
            <a:ext cx="10515600" cy="4935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is a distributed version-control system for tracking changes in source code during software development. It allow us to: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Revert or whole files project to earlier state.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change over time.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who modified what?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modification by collaborators with permissions of admin/owner.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is a Repository hosting service for Git. GitHub provides a web based graphical interface that works on top of Git. It provides many features like control collaborator access, create repository, branch, issue and pull request etc.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for download Git command line tool :  “</a:t>
            </a:r>
            <a:r>
              <a:rPr lang="en-US" sz="25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https://git-scm.com/downloads”.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for create login user account on git hub </a:t>
            </a:r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5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https://github.com/”.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-1371600">
              <a:buFont typeface="+mj-lt"/>
              <a:buAutoNum type="arabicPeriod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3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F45E70-65B8-4C8B-949E-83A775658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724447"/>
              </p:ext>
            </p:extLst>
          </p:nvPr>
        </p:nvGraphicFramePr>
        <p:xfrm>
          <a:off x="838200" y="365126"/>
          <a:ext cx="10515600" cy="12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F1FDFC5-34F5-4B98-930A-F3709BC96060}"/>
              </a:ext>
            </a:extLst>
          </p:cNvPr>
          <p:cNvSpPr txBox="1">
            <a:spLocks/>
          </p:cNvSpPr>
          <p:nvPr/>
        </p:nvSpPr>
        <p:spPr>
          <a:xfrm>
            <a:off x="838200" y="1642370"/>
            <a:ext cx="10515600" cy="449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2BEAB-887B-40C9-ADD5-81F199C7C70F}"/>
              </a:ext>
            </a:extLst>
          </p:cNvPr>
          <p:cNvSpPr txBox="1">
            <a:spLocks/>
          </p:cNvSpPr>
          <p:nvPr/>
        </p:nvSpPr>
        <p:spPr>
          <a:xfrm>
            <a:off x="838200" y="1642370"/>
            <a:ext cx="10515600" cy="47317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three main states that your files can reside in: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modified, staged, and committed.</a:t>
            </a:r>
          </a:p>
          <a:p>
            <a:pPr lvl="0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you have changed the file but have not committed it.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you have marked a modified file in its current version to go into your next commit snapshot.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the data is safely stored in your local database</a:t>
            </a:r>
          </a:p>
        </p:txBody>
      </p:sp>
    </p:spTree>
    <p:extLst>
      <p:ext uri="{BB962C8B-B14F-4D97-AF65-F5344CB8AC3E}">
        <p14:creationId xmlns:p14="http://schemas.microsoft.com/office/powerpoint/2010/main" val="233202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F45E70-65B8-4C8B-949E-83A775658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670210"/>
              </p:ext>
            </p:extLst>
          </p:nvPr>
        </p:nvGraphicFramePr>
        <p:xfrm>
          <a:off x="838200" y="365126"/>
          <a:ext cx="10515600" cy="12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F1FDFC5-34F5-4B98-930A-F3709BC96060}"/>
              </a:ext>
            </a:extLst>
          </p:cNvPr>
          <p:cNvSpPr txBox="1">
            <a:spLocks/>
          </p:cNvSpPr>
          <p:nvPr/>
        </p:nvSpPr>
        <p:spPr>
          <a:xfrm>
            <a:off x="838200" y="1642370"/>
            <a:ext cx="10515600" cy="449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2BEAB-887B-40C9-ADD5-81F199C7C70F}"/>
              </a:ext>
            </a:extLst>
          </p:cNvPr>
          <p:cNvSpPr txBox="1">
            <a:spLocks/>
          </p:cNvSpPr>
          <p:nvPr/>
        </p:nvSpPr>
        <p:spPr>
          <a:xfrm>
            <a:off x="838200" y="1642369"/>
            <a:ext cx="10515600" cy="4935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name and email for Git to use when you commit: –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git config --global user.name "Bugs Bunny"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git config --global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bugs@gmail.com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call git config --list to verify these are set. 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3B8CE9-D3C4-4208-843F-1195BAD3A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333" y="4110360"/>
            <a:ext cx="7125857" cy="24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8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F45E70-65B8-4C8B-949E-83A775658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884311"/>
              </p:ext>
            </p:extLst>
          </p:nvPr>
        </p:nvGraphicFramePr>
        <p:xfrm>
          <a:off x="838200" y="365126"/>
          <a:ext cx="10515600" cy="12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F1FDFC5-34F5-4B98-930A-F3709BC96060}"/>
              </a:ext>
            </a:extLst>
          </p:cNvPr>
          <p:cNvSpPr txBox="1">
            <a:spLocks/>
          </p:cNvSpPr>
          <p:nvPr/>
        </p:nvSpPr>
        <p:spPr>
          <a:xfrm>
            <a:off x="838200" y="1642370"/>
            <a:ext cx="10515600" cy="449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2BEAB-887B-40C9-ADD5-81F199C7C70F}"/>
              </a:ext>
            </a:extLst>
          </p:cNvPr>
          <p:cNvSpPr txBox="1">
            <a:spLocks/>
          </p:cNvSpPr>
          <p:nvPr/>
        </p:nvSpPr>
        <p:spPr>
          <a:xfrm>
            <a:off x="838200" y="1642369"/>
            <a:ext cx="10515600" cy="4935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two way to create local repository: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Initialize an existing directory as a Git repository. This will create a git directory in your current working directory.</a:t>
            </a:r>
          </a:p>
          <a:p>
            <a:pPr marL="457200" lvl="0" indent="-457200">
              <a:buFont typeface="+mj-lt"/>
              <a:buAutoNum type="arabicPeriod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[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Retrieve an entire repository from a hosted location via URL.</a:t>
            </a:r>
          </a:p>
          <a:p>
            <a:pPr marL="1371600" indent="-1371600">
              <a:buFont typeface="+mj-lt"/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7BABC7-E7DC-4536-B360-1DE67A814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92" y="3590277"/>
            <a:ext cx="5055693" cy="27750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506813-5271-428F-969D-4BA30A1BBF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4886" y="4334015"/>
            <a:ext cx="6000057" cy="12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1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F45E70-65B8-4C8B-949E-83A775658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510299"/>
              </p:ext>
            </p:extLst>
          </p:nvPr>
        </p:nvGraphicFramePr>
        <p:xfrm>
          <a:off x="838200" y="365126"/>
          <a:ext cx="10515600" cy="12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F1FDFC5-34F5-4B98-930A-F3709BC96060}"/>
              </a:ext>
            </a:extLst>
          </p:cNvPr>
          <p:cNvSpPr txBox="1">
            <a:spLocks/>
          </p:cNvSpPr>
          <p:nvPr/>
        </p:nvSpPr>
        <p:spPr>
          <a:xfrm>
            <a:off x="838200" y="1642370"/>
            <a:ext cx="10515600" cy="449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2BEAB-887B-40C9-ADD5-81F199C7C70F}"/>
              </a:ext>
            </a:extLst>
          </p:cNvPr>
          <p:cNvSpPr txBox="1">
            <a:spLocks/>
          </p:cNvSpPr>
          <p:nvPr/>
        </p:nvSpPr>
        <p:spPr>
          <a:xfrm>
            <a:off x="838200" y="1642369"/>
            <a:ext cx="10515600" cy="4935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commit any file we need to stage it. 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 .: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files of working directory to staging state. Which are ready to commit in next snapshot.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&lt;filename&gt;: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specify file name to staging state.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-m “user message with commit”: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use to commit all file to local git repository.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undo changes on a file before you have stage it: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restore filename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(discard change to the file).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&lt;commit Id&gt;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(move back and forth of commit)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commands are acting on your local version of repository.</a:t>
            </a:r>
          </a:p>
        </p:txBody>
      </p:sp>
    </p:spTree>
    <p:extLst>
      <p:ext uri="{BB962C8B-B14F-4D97-AF65-F5344CB8AC3E}">
        <p14:creationId xmlns:p14="http://schemas.microsoft.com/office/powerpoint/2010/main" val="385038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F45E70-65B8-4C8B-949E-83A775658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935314"/>
              </p:ext>
            </p:extLst>
          </p:nvPr>
        </p:nvGraphicFramePr>
        <p:xfrm>
          <a:off x="838200" y="365126"/>
          <a:ext cx="10515600" cy="12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F1FDFC5-34F5-4B98-930A-F3709BC96060}"/>
              </a:ext>
            </a:extLst>
          </p:cNvPr>
          <p:cNvSpPr txBox="1">
            <a:spLocks/>
          </p:cNvSpPr>
          <p:nvPr/>
        </p:nvSpPr>
        <p:spPr>
          <a:xfrm>
            <a:off x="838200" y="1642370"/>
            <a:ext cx="10515600" cy="449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2BEAB-887B-40C9-ADD5-81F199C7C70F}"/>
              </a:ext>
            </a:extLst>
          </p:cNvPr>
          <p:cNvSpPr txBox="1">
            <a:spLocks/>
          </p:cNvSpPr>
          <p:nvPr/>
        </p:nvSpPr>
        <p:spPr>
          <a:xfrm>
            <a:off x="838200" y="1642369"/>
            <a:ext cx="10515600" cy="4935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allow us to create/manage number of branch. Git provide default master branch when we create .git repository. To create branch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perfrom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branch &lt;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git checkout &lt;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merge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git checkout master git merge &lt;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19CCF-0F82-4D38-95D1-A79DBF962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6887" y="3666478"/>
            <a:ext cx="8658225" cy="29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2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F45E70-65B8-4C8B-949E-83A775658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886799"/>
              </p:ext>
            </p:extLst>
          </p:nvPr>
        </p:nvGraphicFramePr>
        <p:xfrm>
          <a:off x="838200" y="365126"/>
          <a:ext cx="10515600" cy="127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F1FDFC5-34F5-4B98-930A-F3709BC96060}"/>
              </a:ext>
            </a:extLst>
          </p:cNvPr>
          <p:cNvSpPr txBox="1">
            <a:spLocks/>
          </p:cNvSpPr>
          <p:nvPr/>
        </p:nvSpPr>
        <p:spPr>
          <a:xfrm>
            <a:off x="838200" y="1642370"/>
            <a:ext cx="10515600" cy="449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2BEAB-887B-40C9-ADD5-81F199C7C70F}"/>
              </a:ext>
            </a:extLst>
          </p:cNvPr>
          <p:cNvSpPr txBox="1">
            <a:spLocks/>
          </p:cNvSpPr>
          <p:nvPr/>
        </p:nvSpPr>
        <p:spPr>
          <a:xfrm>
            <a:off x="838200" y="1642369"/>
            <a:ext cx="10515600" cy="4935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Wingdings" panose="05000000000000000000" pitchFamily="2" charset="2"/>
              <a:buChar char="Ø"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modified files in working directory, staged for your next commit.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reset [file]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Unstage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file while retaining the changes in working directory.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remote add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https://github.com/yourusername/your-repo-name.git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[alias] [branch]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Transmit local branch commits to the remote repository branch.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 [alias] [branch]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Fatch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latest changes from remote branch to the local repository branch.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diff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what is changed but not staged.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diff --staged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Diff of what is staged but not yet committed.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log 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view all commits to that branch.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ls-files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down all file name under our local repository.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662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Training on  Git &amp;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on  Git &amp; GitHub</dc:title>
  <dc:creator>yogendra sharma</dc:creator>
  <cp:lastModifiedBy>Yogendra Sharma</cp:lastModifiedBy>
  <cp:revision>31</cp:revision>
  <dcterms:created xsi:type="dcterms:W3CDTF">2020-04-21T11:01:40Z</dcterms:created>
  <dcterms:modified xsi:type="dcterms:W3CDTF">2020-04-23T04:56:46Z</dcterms:modified>
</cp:coreProperties>
</file>