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25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8278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" TargetMode="External"/><Relationship Id="rId4" Type="http://schemas.openxmlformats.org/officeDocument/2006/relationships/hyperlink" Target="https://en.wikipedia.org/wiki/JavaScript" TargetMode="External"/><Relationship Id="rId5" Type="http://schemas.openxmlformats.org/officeDocument/2006/relationships/hyperlink" Target="https://en.wikipedia.org/wiki/CSS" TargetMode="External"/><Relationship Id="rId6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uby_on_Rails" TargetMode="External"/><Relationship Id="rId8" Type="http://schemas.openxmlformats.org/officeDocument/2006/relationships/hyperlink" Target="https://en.wikipedia.org/wiki/Laravel" TargetMode="External"/><Relationship Id="rId9" Type="http://schemas.openxmlformats.org/officeDocument/2006/relationships/hyperlink" Target="https://en.wikipedia.org/wiki/PH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OpenShift - PaaS - Platform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Hadoop - Big Data Tool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Riak - Database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Magento - Ecommerce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/>
              <a:t>Application Service Providers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/>
              <a:t>up by 20.7 % - projected in 2015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500"/>
              <a:t>1 - Look, feel, pagelayouts, add options and features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2 - hosted centrally, single configuration/faster testing, web analytical tools, agile development methods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3 - offers integration protocols and APIs, based on HTTP, REST, SOAP - MASHUPS</a:t>
            </a:r>
          </a:p>
          <a:p>
            <a:pPr>
              <a:spcBef>
                <a:spcPts val="0"/>
              </a:spcBef>
              <a:buNone/>
            </a:pPr>
            <a:r>
              <a:rPr lang="en" sz="1500"/>
              <a:t>4 - inspired by social media - share informations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1 - the growing use of web-based user interface by applications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2 - </a:t>
            </a:r>
            <a:r>
              <a:rPr lang="en" sz="1400">
                <a:solidFill>
                  <a:schemeClr val="dk1"/>
                </a:solidFill>
              </a:rPr>
              <a:t>web page technologies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HTML</a:t>
            </a:r>
            <a:r>
              <a:rPr lang="en" sz="1400">
                <a:solidFill>
                  <a:schemeClr val="dk1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linkClick r:id="rId4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JavaScript</a:t>
            </a:r>
            <a:r>
              <a:rPr lang="en" sz="1400">
                <a:solidFill>
                  <a:schemeClr val="dk1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linkClick r:id="rId5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CSS</a:t>
            </a:r>
            <a:r>
              <a:rPr lang="en" sz="1400">
                <a:solidFill>
                  <a:schemeClr val="dk1"/>
                </a:solidFill>
              </a:rPr>
              <a:t>),  -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web application frameworks</a:t>
            </a:r>
            <a:r>
              <a:rPr lang="en" sz="1400">
                <a:solidFill>
                  <a:schemeClr val="dk1"/>
                </a:solidFill>
              </a:rPr>
              <a:t> like</a:t>
            </a:r>
            <a:r>
              <a:rPr lang="en" sz="1400">
                <a:solidFill>
                  <a:schemeClr val="dk1"/>
                </a:solidFill>
                <a:hlinkClick r:id="rId7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Ruby on Rails</a:t>
            </a:r>
            <a:r>
              <a:rPr lang="en" sz="1400">
                <a:solidFill>
                  <a:schemeClr val="dk1"/>
                </a:solidFill>
              </a:rPr>
              <a:t> or</a:t>
            </a:r>
            <a:r>
              <a:rPr lang="en" sz="1400">
                <a:solidFill>
                  <a:schemeClr val="dk1"/>
                </a:solidFill>
                <a:hlinkClick r:id="rId8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Laravel</a:t>
            </a:r>
            <a:r>
              <a:rPr lang="en" sz="1400">
                <a:solidFill>
                  <a:schemeClr val="dk1"/>
                </a:solidFill>
              </a:rPr>
              <a:t> (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PHP</a:t>
            </a:r>
            <a:r>
              <a:rPr lang="en" sz="14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1 - SIPs allow subscribers to access multiple SaaS applications through a common platform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/>
              <a:t>Engineering - startups and reduced initial costs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Health - Affordable Care ACT 2010, - change in payment structure and increased accountability - using SAAS 67%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" name="Shape 16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kGUPSvswmY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000" u="sng" dirty="0">
                <a:solidFill>
                  <a:srgbClr val="1C4587"/>
                </a:solidFill>
              </a:rPr>
              <a:t>S</a:t>
            </a:r>
            <a:r>
              <a:rPr lang="en" sz="4000" dirty="0">
                <a:solidFill>
                  <a:srgbClr val="1C4587"/>
                </a:solidFill>
              </a:rPr>
              <a:t>oftware </a:t>
            </a:r>
            <a:r>
              <a:rPr lang="en" sz="4000" u="sng" dirty="0">
                <a:solidFill>
                  <a:srgbClr val="1C4587"/>
                </a:solidFill>
              </a:rPr>
              <a:t>a</a:t>
            </a:r>
            <a:r>
              <a:rPr lang="en" sz="4000" dirty="0">
                <a:solidFill>
                  <a:srgbClr val="1C4587"/>
                </a:solidFill>
              </a:rPr>
              <a:t>s</a:t>
            </a:r>
          </a:p>
          <a:p>
            <a:pPr>
              <a:spcBef>
                <a:spcPts val="0"/>
              </a:spcBef>
              <a:buNone/>
            </a:pPr>
            <a:r>
              <a:rPr lang="en" sz="4000" u="sng" dirty="0">
                <a:solidFill>
                  <a:srgbClr val="1C4587"/>
                </a:solidFill>
              </a:rPr>
              <a:t>a</a:t>
            </a:r>
            <a:r>
              <a:rPr lang="en" sz="4000" dirty="0">
                <a:solidFill>
                  <a:srgbClr val="1C4587"/>
                </a:solidFill>
              </a:rPr>
              <a:t> </a:t>
            </a:r>
            <a:r>
              <a:rPr lang="en" sz="4000" u="sng" dirty="0">
                <a:solidFill>
                  <a:srgbClr val="1C4587"/>
                </a:solidFill>
              </a:rPr>
              <a:t>S</a:t>
            </a:r>
            <a:r>
              <a:rPr lang="en" sz="4000" dirty="0">
                <a:solidFill>
                  <a:srgbClr val="1C4587"/>
                </a:solidFill>
              </a:rPr>
              <a:t>ervice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Yogendra Bahadur Shrestha</a:t>
            </a:r>
          </a:p>
          <a:p>
            <a:pPr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LFA/PHP &amp; JS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 Vendors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1879975" cy="14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596" y="1333271"/>
            <a:ext cx="1496975" cy="14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325" y="1647602"/>
            <a:ext cx="1656079" cy="10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9150" y="1449362"/>
            <a:ext cx="23431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825" y="2694150"/>
            <a:ext cx="1756600" cy="1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8175" y="2956299"/>
            <a:ext cx="3405349" cy="14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Open Source </a:t>
            </a:r>
            <a:r>
              <a:rPr lang="en" dirty="0" smtClean="0"/>
              <a:t>Saa</a:t>
            </a:r>
            <a:r>
              <a:rPr lang="en-US" smtClean="0"/>
              <a:t>S</a:t>
            </a:r>
            <a:endParaRPr lang="en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OpenShift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Hadoop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Riak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Magento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48" y="1225223"/>
            <a:ext cx="1861124" cy="18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546" y="1225221"/>
            <a:ext cx="3542103" cy="15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250" y="3422987"/>
            <a:ext cx="2095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7625" y="2636695"/>
            <a:ext cx="2720581" cy="18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linkClick r:id="rId3"/>
              </a:rPr>
              <a:t>Video about SaaS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54" name="Shape 154">
            <a:hlinkClick r:id="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900"/>
              <a:t>THANK YOU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SaaS ?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“ Software as a Service “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Software licensing and delivery model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Subscription basis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On demand software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Accessed via web-browser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Multi-tenant architecture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Potential to reduce IT support costs - outsourcing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“ Pay by the drink “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SaaS Variations 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Largest market - CRM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Others -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payroll processing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finance and accounting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HRM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ERP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Content Management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Many more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SaaS Sales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In 2010 - $10 billion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In 2011 - $12.2 billion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In 2015 - $21.3 billion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Characteristics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Configuration and Customization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Accelerated Feature Delivery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Open Integration Protocols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Collaborative Functionality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Adoption Drivers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Web-based user interface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Standardization of web technologies and frameworks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Increasing internet access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Adoption Challenges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Data security and issues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Latency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Adaptation to new versions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Vendor going out of business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Freemium &amp; Premium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28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Use this for free - here you go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Like it ? We also offer this feature? Want to use it?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Well, it will cost you  “ $ “ monthly, and added $ for this feature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Emerging Trends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Third Wave Software Adaptation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SaaS Integration Platform (SIP)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Vendors - Zoho, Sutisoft, Microsoft, Oracle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Clients - Yamaha, CEAT, Hyatt, Mahindra Finance, Cipla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Engineering Applications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Healthcare Applications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Macintosh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Economica</vt:lpstr>
      <vt:lpstr>Open Sans</vt:lpstr>
      <vt:lpstr>luxe</vt:lpstr>
      <vt:lpstr>Software as a Service</vt:lpstr>
      <vt:lpstr>What is SaaS ?</vt:lpstr>
      <vt:lpstr>SaaS Variations </vt:lpstr>
      <vt:lpstr>SaaS Sales</vt:lpstr>
      <vt:lpstr>Characteristics</vt:lpstr>
      <vt:lpstr>Adoption Drivers</vt:lpstr>
      <vt:lpstr>Adoption Challenges</vt:lpstr>
      <vt:lpstr>Freemium &amp; Premium</vt:lpstr>
      <vt:lpstr>Emerging Trends</vt:lpstr>
      <vt:lpstr>Top Vendors</vt:lpstr>
      <vt:lpstr>Open Source SaaS</vt:lpstr>
      <vt:lpstr>Video about SaaS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 a Service</dc:title>
  <cp:lastModifiedBy>Yogendra Bahadur Shrestha</cp:lastModifiedBy>
  <cp:revision>1</cp:revision>
  <dcterms:modified xsi:type="dcterms:W3CDTF">2015-12-02T16:12:12Z</dcterms:modified>
</cp:coreProperties>
</file>