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9" r:id="rId4"/>
    <p:sldId id="261" r:id="rId5"/>
    <p:sldId id="264" r:id="rId6"/>
    <p:sldId id="265" r:id="rId7"/>
    <p:sldId id="266" r:id="rId8"/>
    <p:sldId id="276" r:id="rId9"/>
    <p:sldId id="268" r:id="rId10"/>
    <p:sldId id="269" r:id="rId11"/>
    <p:sldId id="275" r:id="rId12"/>
    <p:sldId id="270" r:id="rId13"/>
    <p:sldId id="272" r:id="rId14"/>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FA17B33-CF5C-47F6-9CBB-B50A57A4EA87}">
  <a:tblStyle styleId="{4FA17B33-CF5C-47F6-9CBB-B50A57A4EA8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74" autoAdjust="0"/>
    <p:restoredTop sz="94660"/>
  </p:normalViewPr>
  <p:slideViewPr>
    <p:cSldViewPr snapToGrid="0">
      <p:cViewPr varScale="1">
        <p:scale>
          <a:sx n="43" d="100"/>
          <a:sy n="43" d="100"/>
        </p:scale>
        <p:origin x="-858" y="-102"/>
      </p:cViewPr>
      <p:guideLst>
        <p:guide orient="horz" pos="344"/>
        <p:guide orient="horz" pos="6344"/>
        <p:guide pos="11124"/>
        <p:guide pos="61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3201"/>
            <a:ext cx="19010313" cy="10706602"/>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349886" y="3749292"/>
            <a:ext cx="12110555" cy="2567012"/>
          </a:xfrm>
        </p:spPr>
        <p:txBody>
          <a:bodyPr anchor="b">
            <a:noAutofit/>
          </a:bodyPr>
          <a:lstStyle>
            <a:lvl1pPr algn="r">
              <a:defRPr sz="842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349886" y="6316300"/>
            <a:ext cx="12110555" cy="1710350"/>
          </a:xfrm>
        </p:spPr>
        <p:txBody>
          <a:bodyPr anchor="t"/>
          <a:lstStyle>
            <a:lvl1pPr marL="0" indent="0" algn="r">
              <a:buNone/>
              <a:defRPr>
                <a:solidFill>
                  <a:schemeClr val="tx1">
                    <a:lumMod val="50000"/>
                    <a:lumOff val="50000"/>
                  </a:schemeClr>
                </a:solidFill>
              </a:defRPr>
            </a:lvl1pPr>
            <a:lvl2pPr marL="712866" indent="0" algn="ctr">
              <a:buNone/>
              <a:defRPr>
                <a:solidFill>
                  <a:schemeClr val="tx1">
                    <a:tint val="75000"/>
                  </a:schemeClr>
                </a:solidFill>
              </a:defRPr>
            </a:lvl2pPr>
            <a:lvl3pPr marL="1425732" indent="0" algn="ctr">
              <a:buNone/>
              <a:defRPr>
                <a:solidFill>
                  <a:schemeClr val="tx1">
                    <a:tint val="75000"/>
                  </a:schemeClr>
                </a:solidFill>
              </a:defRPr>
            </a:lvl3pPr>
            <a:lvl4pPr marL="2138599" indent="0" algn="ctr">
              <a:buNone/>
              <a:defRPr>
                <a:solidFill>
                  <a:schemeClr val="tx1">
                    <a:tint val="75000"/>
                  </a:schemeClr>
                </a:solidFill>
              </a:defRPr>
            </a:lvl4pPr>
            <a:lvl5pPr marL="2851465" indent="0" algn="ctr">
              <a:buNone/>
              <a:defRPr>
                <a:solidFill>
                  <a:schemeClr val="tx1">
                    <a:tint val="75000"/>
                  </a:schemeClr>
                </a:solidFill>
              </a:defRPr>
            </a:lvl5pPr>
            <a:lvl6pPr marL="3564331" indent="0" algn="ctr">
              <a:buNone/>
              <a:defRPr>
                <a:solidFill>
                  <a:schemeClr val="tx1">
                    <a:tint val="75000"/>
                  </a:schemeClr>
                </a:solidFill>
              </a:defRPr>
            </a:lvl6pPr>
            <a:lvl7pPr marL="4277197" indent="0" algn="ctr">
              <a:buNone/>
              <a:defRPr>
                <a:solidFill>
                  <a:schemeClr val="tx1">
                    <a:tint val="75000"/>
                  </a:schemeClr>
                </a:solidFill>
              </a:defRPr>
            </a:lvl7pPr>
            <a:lvl8pPr marL="4990064" indent="0" algn="ctr">
              <a:buNone/>
              <a:defRPr>
                <a:solidFill>
                  <a:schemeClr val="tx1">
                    <a:tint val="75000"/>
                  </a:schemeClr>
                </a:solidFill>
              </a:defRPr>
            </a:lvl8pPr>
            <a:lvl9pPr marL="570293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7103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56131" y="950524"/>
            <a:ext cx="13404310" cy="5307095"/>
          </a:xfrm>
        </p:spPr>
        <p:txBody>
          <a:bodyPr anchor="ctr">
            <a:normAutofit/>
          </a:bodyPr>
          <a:lstStyle>
            <a:lvl1pPr algn="l">
              <a:defRPr sz="6860" b="0" cap="none"/>
            </a:lvl1pPr>
          </a:lstStyle>
          <a:p>
            <a:r>
              <a:rPr lang="en-US"/>
              <a:t>Click to edit Master title style</a:t>
            </a:r>
            <a:endParaRPr lang="en-US" dirty="0"/>
          </a:p>
        </p:txBody>
      </p:sp>
      <p:sp>
        <p:nvSpPr>
          <p:cNvPr id="3" name="Text Placeholder 2"/>
          <p:cNvSpPr>
            <a:spLocks noGrp="1"/>
          </p:cNvSpPr>
          <p:nvPr>
            <p:ph type="body" idx="1"/>
          </p:nvPr>
        </p:nvSpPr>
        <p:spPr>
          <a:xfrm>
            <a:off x="1056131" y="6970513"/>
            <a:ext cx="13404310" cy="2449537"/>
          </a:xfrm>
        </p:spPr>
        <p:txBody>
          <a:bodyPr anchor="ctr">
            <a:normAutofit/>
          </a:bodyPr>
          <a:lstStyle>
            <a:lvl1pPr marL="0" indent="0" algn="l">
              <a:buNone/>
              <a:defRPr sz="2807">
                <a:solidFill>
                  <a:schemeClr val="tx1">
                    <a:lumMod val="75000"/>
                    <a:lumOff val="2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9285410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52178" y="950524"/>
            <a:ext cx="12620737" cy="4713017"/>
          </a:xfrm>
        </p:spPr>
        <p:txBody>
          <a:bodyPr anchor="ctr">
            <a:normAutofit/>
          </a:bodyPr>
          <a:lstStyle>
            <a:lvl1pPr algn="l">
              <a:defRPr sz="686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130145" y="5663541"/>
            <a:ext cx="11264802" cy="594078"/>
          </a:xfrm>
        </p:spPr>
        <p:txBody>
          <a:bodyPr anchor="ctr">
            <a:noAutofit/>
          </a:bodyPr>
          <a:lstStyle>
            <a:lvl1pPr marL="0" indent="0">
              <a:buFontTx/>
              <a:buNone/>
              <a:defRPr sz="2495">
                <a:solidFill>
                  <a:schemeClr val="tx1">
                    <a:lumMod val="50000"/>
                    <a:lumOff val="50000"/>
                  </a:schemeClr>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a:t>Click to edit Master text styles</a:t>
            </a:r>
          </a:p>
        </p:txBody>
      </p:sp>
      <p:sp>
        <p:nvSpPr>
          <p:cNvPr id="3" name="Text Placeholder 2"/>
          <p:cNvSpPr>
            <a:spLocks noGrp="1"/>
          </p:cNvSpPr>
          <p:nvPr>
            <p:ph type="body" idx="1"/>
          </p:nvPr>
        </p:nvSpPr>
        <p:spPr>
          <a:xfrm>
            <a:off x="1056131" y="6970513"/>
            <a:ext cx="13404310" cy="2449537"/>
          </a:xfrm>
        </p:spPr>
        <p:txBody>
          <a:bodyPr anchor="ctr">
            <a:normAutofit/>
          </a:bodyPr>
          <a:lstStyle>
            <a:lvl1pPr marL="0" indent="0" algn="l">
              <a:buNone/>
              <a:defRPr sz="2807">
                <a:solidFill>
                  <a:schemeClr val="tx1">
                    <a:lumMod val="75000"/>
                    <a:lumOff val="2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0" name="TextBox 19"/>
          <p:cNvSpPr txBox="1"/>
          <p:nvPr/>
        </p:nvSpPr>
        <p:spPr>
          <a:xfrm>
            <a:off x="844908" y="1232404"/>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866381" y="4500889"/>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lumMod val="60000"/>
                    <a:lumOff val="40000"/>
                  </a:schemeClr>
                </a:solidFill>
                <a:latin typeface="Arial"/>
              </a:rPr>
              <a:t>”</a:t>
            </a:r>
            <a:endParaRPr lang="en-US" sz="2183"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2162919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56131" y="3012470"/>
            <a:ext cx="13404310" cy="4046995"/>
          </a:xfrm>
        </p:spPr>
        <p:txBody>
          <a:bodyPr anchor="b">
            <a:normAutofit/>
          </a:bodyPr>
          <a:lstStyle>
            <a:lvl1pPr algn="l">
              <a:defRPr sz="6860" b="0" cap="none"/>
            </a:lvl1pPr>
          </a:lstStyle>
          <a:p>
            <a:r>
              <a:rPr lang="en-US"/>
              <a:t>Click to edit Master title style</a:t>
            </a:r>
            <a:endParaRPr lang="en-US" dirty="0"/>
          </a:p>
        </p:txBody>
      </p:sp>
      <p:sp>
        <p:nvSpPr>
          <p:cNvPr id="3" name="Text Placeholder 2"/>
          <p:cNvSpPr>
            <a:spLocks noGrp="1"/>
          </p:cNvSpPr>
          <p:nvPr>
            <p:ph type="body" idx="1"/>
          </p:nvPr>
        </p:nvSpPr>
        <p:spPr>
          <a:xfrm>
            <a:off x="1056131" y="7059465"/>
            <a:ext cx="13404310" cy="2360584"/>
          </a:xfrm>
        </p:spPr>
        <p:txBody>
          <a:bodyPr anchor="t">
            <a:normAutofit/>
          </a:bodyPr>
          <a:lstStyle>
            <a:lvl1pPr marL="0" indent="0" algn="l">
              <a:buNone/>
              <a:defRPr sz="2807">
                <a:solidFill>
                  <a:schemeClr val="tx1">
                    <a:lumMod val="75000"/>
                    <a:lumOff val="25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15575304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52178" y="950524"/>
            <a:ext cx="12620737" cy="4713017"/>
          </a:xfrm>
        </p:spPr>
        <p:txBody>
          <a:bodyPr anchor="ctr">
            <a:normAutofit/>
          </a:bodyPr>
          <a:lstStyle>
            <a:lvl1pPr algn="l">
              <a:defRPr sz="686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56127" y="6257619"/>
            <a:ext cx="13404312" cy="801846"/>
          </a:xfrm>
        </p:spPr>
        <p:txBody>
          <a:bodyPr anchor="b">
            <a:noAutofit/>
          </a:bodyPr>
          <a:lstStyle>
            <a:lvl1pPr marL="0" indent="0">
              <a:buFontTx/>
              <a:buNone/>
              <a:defRPr sz="3742">
                <a:solidFill>
                  <a:schemeClr val="tx1">
                    <a:lumMod val="75000"/>
                    <a:lumOff val="25000"/>
                  </a:schemeClr>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a:t>Click to edit Master text styles</a:t>
            </a:r>
          </a:p>
        </p:txBody>
      </p:sp>
      <p:sp>
        <p:nvSpPr>
          <p:cNvPr id="3" name="Text Placeholder 2"/>
          <p:cNvSpPr>
            <a:spLocks noGrp="1"/>
          </p:cNvSpPr>
          <p:nvPr>
            <p:ph type="body" idx="1"/>
          </p:nvPr>
        </p:nvSpPr>
        <p:spPr>
          <a:xfrm>
            <a:off x="1056131" y="7059465"/>
            <a:ext cx="13404310" cy="2360584"/>
          </a:xfrm>
        </p:spPr>
        <p:txBody>
          <a:bodyPr anchor="t">
            <a:normAutofit/>
          </a:bodyPr>
          <a:lstStyle>
            <a:lvl1pPr marL="0" indent="0" algn="l">
              <a:buNone/>
              <a:defRPr sz="2807">
                <a:solidFill>
                  <a:schemeClr val="tx1">
                    <a:lumMod val="50000"/>
                    <a:lumOff val="50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4" name="TextBox 23"/>
          <p:cNvSpPr txBox="1"/>
          <p:nvPr/>
        </p:nvSpPr>
        <p:spPr>
          <a:xfrm>
            <a:off x="844908" y="1232404"/>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866381" y="4500889"/>
            <a:ext cx="950516" cy="911817"/>
          </a:xfrm>
          <a:prstGeom prst="rect">
            <a:avLst/>
          </a:prstGeom>
        </p:spPr>
        <p:txBody>
          <a:bodyPr vert="horz" lIns="142577" tIns="71289" rIns="142577" bIns="71289" rtlCol="0" anchor="ctr">
            <a:noAutofit/>
          </a:bodyPr>
          <a:lstStyle/>
          <a:p>
            <a:pPr lvl="0"/>
            <a:r>
              <a:rPr lang="en-US" sz="1247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1889905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69329" y="950524"/>
            <a:ext cx="13391111" cy="4713017"/>
          </a:xfrm>
        </p:spPr>
        <p:txBody>
          <a:bodyPr anchor="ctr">
            <a:normAutofit/>
          </a:bodyPr>
          <a:lstStyle>
            <a:lvl1pPr algn="l">
              <a:defRPr sz="686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56127" y="6257619"/>
            <a:ext cx="13404312" cy="801846"/>
          </a:xfrm>
        </p:spPr>
        <p:txBody>
          <a:bodyPr anchor="b">
            <a:noAutofit/>
          </a:bodyPr>
          <a:lstStyle>
            <a:lvl1pPr marL="0" indent="0">
              <a:buFontTx/>
              <a:buNone/>
              <a:defRPr sz="3742">
                <a:solidFill>
                  <a:schemeClr val="accent1"/>
                </a:solidFill>
              </a:defRPr>
            </a:lvl1pPr>
            <a:lvl2pPr marL="712866" indent="0">
              <a:buFontTx/>
              <a:buNone/>
              <a:defRPr/>
            </a:lvl2pPr>
            <a:lvl3pPr marL="1425732" indent="0">
              <a:buFontTx/>
              <a:buNone/>
              <a:defRPr/>
            </a:lvl3pPr>
            <a:lvl4pPr marL="2138599" indent="0">
              <a:buFontTx/>
              <a:buNone/>
              <a:defRPr/>
            </a:lvl4pPr>
            <a:lvl5pPr marL="2851465" indent="0">
              <a:buFontTx/>
              <a:buNone/>
              <a:defRPr/>
            </a:lvl5pPr>
          </a:lstStyle>
          <a:p>
            <a:pPr lvl="0"/>
            <a:r>
              <a:rPr lang="en-US"/>
              <a:t>Click to edit Master text styles</a:t>
            </a:r>
          </a:p>
        </p:txBody>
      </p:sp>
      <p:sp>
        <p:nvSpPr>
          <p:cNvPr id="3" name="Text Placeholder 2"/>
          <p:cNvSpPr>
            <a:spLocks noGrp="1"/>
          </p:cNvSpPr>
          <p:nvPr>
            <p:ph type="body" idx="1"/>
          </p:nvPr>
        </p:nvSpPr>
        <p:spPr>
          <a:xfrm>
            <a:off x="1056131" y="7059465"/>
            <a:ext cx="13404310" cy="2360584"/>
          </a:xfrm>
        </p:spPr>
        <p:txBody>
          <a:bodyPr anchor="t">
            <a:normAutofit/>
          </a:bodyPr>
          <a:lstStyle>
            <a:lvl1pPr marL="0" indent="0" algn="l">
              <a:buNone/>
              <a:defRPr sz="2807">
                <a:solidFill>
                  <a:schemeClr val="tx1">
                    <a:lumMod val="50000"/>
                    <a:lumOff val="50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50100621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980624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23554" y="950523"/>
            <a:ext cx="2034414" cy="8188374"/>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56131" y="950524"/>
            <a:ext cx="11008502" cy="81883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72835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613"/>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92999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6131" y="4211353"/>
            <a:ext cx="13404310" cy="2848113"/>
          </a:xfrm>
        </p:spPr>
        <p:txBody>
          <a:bodyPr anchor="b"/>
          <a:lstStyle>
            <a:lvl1pPr algn="l">
              <a:defRPr sz="6237" b="0" cap="none"/>
            </a:lvl1pPr>
          </a:lstStyle>
          <a:p>
            <a:r>
              <a:rPr lang="en-US"/>
              <a:t>Click to edit Master title style</a:t>
            </a:r>
            <a:endParaRPr lang="en-US" dirty="0"/>
          </a:p>
        </p:txBody>
      </p:sp>
      <p:sp>
        <p:nvSpPr>
          <p:cNvPr id="3" name="Text Placeholder 2"/>
          <p:cNvSpPr>
            <a:spLocks noGrp="1"/>
          </p:cNvSpPr>
          <p:nvPr>
            <p:ph type="body" idx="1"/>
          </p:nvPr>
        </p:nvSpPr>
        <p:spPr>
          <a:xfrm>
            <a:off x="1056131" y="7059465"/>
            <a:ext cx="13404310" cy="1341587"/>
          </a:xfrm>
        </p:spPr>
        <p:txBody>
          <a:bodyPr anchor="t"/>
          <a:lstStyle>
            <a:lvl1pPr marL="0" indent="0" algn="l">
              <a:buNone/>
              <a:defRPr sz="3118">
                <a:solidFill>
                  <a:schemeClr val="tx1">
                    <a:lumMod val="50000"/>
                    <a:lumOff val="50000"/>
                  </a:schemeClr>
                </a:solidFill>
              </a:defRPr>
            </a:lvl1pPr>
            <a:lvl2pPr marL="712866" indent="0">
              <a:buNone/>
              <a:defRPr sz="2807">
                <a:solidFill>
                  <a:schemeClr val="tx1">
                    <a:tint val="75000"/>
                  </a:schemeClr>
                </a:solidFill>
              </a:defRPr>
            </a:lvl2pPr>
            <a:lvl3pPr marL="1425732" indent="0">
              <a:buNone/>
              <a:defRPr sz="2495">
                <a:solidFill>
                  <a:schemeClr val="tx1">
                    <a:tint val="75000"/>
                  </a:schemeClr>
                </a:solidFill>
              </a:defRPr>
            </a:lvl3pPr>
            <a:lvl4pPr marL="2138599" indent="0">
              <a:buNone/>
              <a:defRPr sz="2183">
                <a:solidFill>
                  <a:schemeClr val="tx1">
                    <a:tint val="75000"/>
                  </a:schemeClr>
                </a:solidFill>
              </a:defRPr>
            </a:lvl4pPr>
            <a:lvl5pPr marL="2851465" indent="0">
              <a:buNone/>
              <a:defRPr sz="2183">
                <a:solidFill>
                  <a:schemeClr val="tx1">
                    <a:tint val="75000"/>
                  </a:schemeClr>
                </a:solidFill>
              </a:defRPr>
            </a:lvl5pPr>
            <a:lvl6pPr marL="3564331" indent="0">
              <a:buNone/>
              <a:defRPr sz="2183">
                <a:solidFill>
                  <a:schemeClr val="tx1">
                    <a:tint val="75000"/>
                  </a:schemeClr>
                </a:solidFill>
              </a:defRPr>
            </a:lvl6pPr>
            <a:lvl7pPr marL="4277197" indent="0">
              <a:buNone/>
              <a:defRPr sz="2183">
                <a:solidFill>
                  <a:schemeClr val="tx1">
                    <a:tint val="75000"/>
                  </a:schemeClr>
                </a:solidFill>
              </a:defRPr>
            </a:lvl7pPr>
            <a:lvl8pPr marL="4990064" indent="0">
              <a:buNone/>
              <a:defRPr sz="2183">
                <a:solidFill>
                  <a:schemeClr val="tx1">
                    <a:tint val="75000"/>
                  </a:schemeClr>
                </a:solidFill>
              </a:defRPr>
            </a:lvl8pPr>
            <a:lvl9pPr marL="5702930" indent="0">
              <a:buNone/>
              <a:defRPr sz="218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8917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6130" y="3368918"/>
            <a:ext cx="6523935" cy="6051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936510" y="3368919"/>
            <a:ext cx="6523933" cy="6051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53306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53653" y="3369533"/>
            <a:ext cx="6526411"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053653" y="4268075"/>
            <a:ext cx="6526411" cy="515197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934035" y="3369533"/>
            <a:ext cx="6526403" cy="898542"/>
          </a:xfrm>
        </p:spPr>
        <p:txBody>
          <a:bodyPr anchor="b">
            <a:noAutofit/>
          </a:bodyPr>
          <a:lstStyle>
            <a:lvl1pPr marL="0" indent="0">
              <a:buNone/>
              <a:defRPr sz="3742" b="0"/>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7934037" y="4268075"/>
            <a:ext cx="6526402" cy="515197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46444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56130" y="950524"/>
            <a:ext cx="13404310" cy="205947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57684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3755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6129" y="2336712"/>
            <a:ext cx="6010153" cy="1993460"/>
          </a:xfrm>
        </p:spPr>
        <p:txBody>
          <a:bodyPr anchor="b">
            <a:normAutofit/>
          </a:bodyPr>
          <a:lstStyle>
            <a:lvl1pPr>
              <a:defRPr sz="3118"/>
            </a:lvl1pPr>
          </a:lstStyle>
          <a:p>
            <a:r>
              <a:rPr lang="en-US"/>
              <a:t>Click to edit Master title style</a:t>
            </a:r>
            <a:endParaRPr lang="en-US" dirty="0"/>
          </a:p>
        </p:txBody>
      </p:sp>
      <p:sp>
        <p:nvSpPr>
          <p:cNvPr id="3" name="Content Placeholder 2"/>
          <p:cNvSpPr>
            <a:spLocks noGrp="1"/>
          </p:cNvSpPr>
          <p:nvPr>
            <p:ph idx="1"/>
          </p:nvPr>
        </p:nvSpPr>
        <p:spPr>
          <a:xfrm>
            <a:off x="7422725" y="802901"/>
            <a:ext cx="7037715" cy="861714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56129" y="4330171"/>
            <a:ext cx="6010153" cy="4029826"/>
          </a:xfrm>
        </p:spPr>
        <p:txBody>
          <a:bodyPr>
            <a:normAutofit/>
          </a:bodyPr>
          <a:lstStyle>
            <a:lvl1pPr marL="0" indent="0">
              <a:buNone/>
              <a:defRPr sz="2183"/>
            </a:lvl1pPr>
            <a:lvl2pPr marL="712653" indent="0">
              <a:buNone/>
              <a:defRPr sz="2183"/>
            </a:lvl2pPr>
            <a:lvl3pPr marL="1425305" indent="0">
              <a:buNone/>
              <a:defRPr sz="1871"/>
            </a:lvl3pPr>
            <a:lvl4pPr marL="2137958" indent="0">
              <a:buNone/>
              <a:defRPr sz="1559"/>
            </a:lvl4pPr>
            <a:lvl5pPr marL="2850609" indent="0">
              <a:buNone/>
              <a:defRPr sz="1559"/>
            </a:lvl5pPr>
            <a:lvl6pPr marL="3563262" indent="0">
              <a:buNone/>
              <a:defRPr sz="1559"/>
            </a:lvl6pPr>
            <a:lvl7pPr marL="4275914" indent="0">
              <a:buNone/>
              <a:defRPr sz="1559"/>
            </a:lvl7pPr>
            <a:lvl8pPr marL="4988567" indent="0">
              <a:buNone/>
              <a:defRPr sz="1559"/>
            </a:lvl8pPr>
            <a:lvl9pPr marL="5701219"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169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6130" y="7485380"/>
            <a:ext cx="13404309" cy="883691"/>
          </a:xfrm>
        </p:spPr>
        <p:txBody>
          <a:bodyPr anchor="b">
            <a:normAutofit/>
          </a:bodyPr>
          <a:lstStyle>
            <a:lvl1pPr algn="l">
              <a:defRPr sz="374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56130" y="950525"/>
            <a:ext cx="13404310" cy="5996471"/>
          </a:xfrm>
        </p:spPr>
        <p:txBody>
          <a:bodyPr anchor="t">
            <a:normAutofit/>
          </a:bodyPr>
          <a:lstStyle>
            <a:lvl1pPr marL="0" indent="0" algn="ctr">
              <a:buNone/>
              <a:defRPr sz="2495"/>
            </a:lvl1pPr>
            <a:lvl2pPr marL="712866" indent="0">
              <a:buNone/>
              <a:defRPr sz="2495"/>
            </a:lvl2pPr>
            <a:lvl3pPr marL="1425732" indent="0">
              <a:buNone/>
              <a:defRPr sz="2495"/>
            </a:lvl3pPr>
            <a:lvl4pPr marL="2138599" indent="0">
              <a:buNone/>
              <a:defRPr sz="2495"/>
            </a:lvl4pPr>
            <a:lvl5pPr marL="2851465" indent="0">
              <a:buNone/>
              <a:defRPr sz="2495"/>
            </a:lvl5pPr>
            <a:lvl6pPr marL="3564331" indent="0">
              <a:buNone/>
              <a:defRPr sz="2495"/>
            </a:lvl6pPr>
            <a:lvl7pPr marL="4277197" indent="0">
              <a:buNone/>
              <a:defRPr sz="2495"/>
            </a:lvl7pPr>
            <a:lvl8pPr marL="4990064" indent="0">
              <a:buNone/>
              <a:defRPr sz="2495"/>
            </a:lvl8pPr>
            <a:lvl9pPr marL="5702930" indent="0">
              <a:buNone/>
              <a:defRPr sz="2495"/>
            </a:lvl9pPr>
          </a:lstStyle>
          <a:p>
            <a:r>
              <a:rPr lang="en-US"/>
              <a:t>Click icon to add picture</a:t>
            </a:r>
            <a:endParaRPr lang="en-US" dirty="0"/>
          </a:p>
        </p:txBody>
      </p:sp>
      <p:sp>
        <p:nvSpPr>
          <p:cNvPr id="4" name="Text Placeholder 3"/>
          <p:cNvSpPr>
            <a:spLocks noGrp="1"/>
          </p:cNvSpPr>
          <p:nvPr>
            <p:ph type="body" sz="half" idx="2"/>
          </p:nvPr>
        </p:nvSpPr>
        <p:spPr>
          <a:xfrm>
            <a:off x="1056130" y="8369072"/>
            <a:ext cx="13404309" cy="1050978"/>
          </a:xfrm>
        </p:spPr>
        <p:txBody>
          <a:bodyPr>
            <a:normAutofit/>
          </a:bodyPr>
          <a:lstStyle>
            <a:lvl1pPr marL="0" indent="0">
              <a:buNone/>
              <a:defRPr sz="1871"/>
            </a:lvl1pPr>
            <a:lvl2pPr marL="712866" indent="0">
              <a:buNone/>
              <a:defRPr sz="1871"/>
            </a:lvl2pPr>
            <a:lvl3pPr marL="1425732" indent="0">
              <a:buNone/>
              <a:defRPr sz="1559"/>
            </a:lvl3pPr>
            <a:lvl4pPr marL="2138599" indent="0">
              <a:buNone/>
              <a:defRPr sz="1403"/>
            </a:lvl4pPr>
            <a:lvl5pPr marL="2851465" indent="0">
              <a:buNone/>
              <a:defRPr sz="1403"/>
            </a:lvl5pPr>
            <a:lvl6pPr marL="3564331" indent="0">
              <a:buNone/>
              <a:defRPr sz="1403"/>
            </a:lvl6pPr>
            <a:lvl7pPr marL="4277197" indent="0">
              <a:buNone/>
              <a:defRPr sz="1403"/>
            </a:lvl7pPr>
            <a:lvl8pPr marL="4990064" indent="0">
              <a:buNone/>
              <a:defRPr sz="1403"/>
            </a:lvl8pPr>
            <a:lvl9pPr marL="5702930" indent="0">
              <a:buNone/>
              <a:defRPr sz="1403"/>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66841097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3201"/>
            <a:ext cx="19010313" cy="10706602"/>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56130" y="950524"/>
            <a:ext cx="13404310" cy="205947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56130" y="3368919"/>
            <a:ext cx="13404310" cy="6051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234567" y="9420050"/>
            <a:ext cx="1421936" cy="569325"/>
          </a:xfrm>
          <a:prstGeom prst="rect">
            <a:avLst/>
          </a:prstGeom>
        </p:spPr>
        <p:txBody>
          <a:bodyPr vert="horz" lIns="91440" tIns="45720" rIns="91440" bIns="45720" rtlCol="0" anchor="ctr"/>
          <a:lstStyle>
            <a:lvl1pPr algn="r">
              <a:defRPr sz="1403">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056130" y="9420050"/>
            <a:ext cx="9819519" cy="569325"/>
          </a:xfrm>
          <a:prstGeom prst="rect">
            <a:avLst/>
          </a:prstGeom>
        </p:spPr>
        <p:txBody>
          <a:bodyPr vert="horz" lIns="91440" tIns="45720" rIns="91440" bIns="45720" rtlCol="0" anchor="ctr"/>
          <a:lstStyle>
            <a:lvl1pPr algn="l">
              <a:defRPr sz="140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394948" y="9420050"/>
            <a:ext cx="1065493" cy="569325"/>
          </a:xfrm>
          <a:prstGeom prst="rect">
            <a:avLst/>
          </a:prstGeom>
        </p:spPr>
        <p:txBody>
          <a:bodyPr vert="horz" lIns="91440" tIns="45720" rIns="91440" bIns="45720" rtlCol="0" anchor="ctr"/>
          <a:lstStyle>
            <a:lvl1pPr algn="r">
              <a:defRPr sz="1403">
                <a:solidFill>
                  <a:schemeClr val="accent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9966217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712866" rtl="0" eaLnBrk="1" latinLnBrk="0" hangingPunct="1">
        <a:spcBef>
          <a:spcPct val="0"/>
        </a:spcBef>
        <a:buNone/>
        <a:defRPr sz="5613"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34650" indent="-534650" algn="l" defTabSz="712866" rtl="0" eaLnBrk="1" latinLnBrk="0" hangingPunct="1">
        <a:spcBef>
          <a:spcPts val="1559"/>
        </a:spcBef>
        <a:spcAft>
          <a:spcPts val="0"/>
        </a:spcAft>
        <a:buClr>
          <a:schemeClr val="accent1"/>
        </a:buClr>
        <a:buSzPct val="80000"/>
        <a:buFont typeface="Wingdings 3" charset="2"/>
        <a:buChar char=""/>
        <a:defRPr sz="2807" kern="1200">
          <a:solidFill>
            <a:schemeClr val="tx1">
              <a:lumMod val="75000"/>
              <a:lumOff val="25000"/>
            </a:schemeClr>
          </a:solidFill>
          <a:latin typeface="+mn-lt"/>
          <a:ea typeface="+mn-ea"/>
          <a:cs typeface="+mn-cs"/>
        </a:defRPr>
      </a:lvl1pPr>
      <a:lvl2pPr marL="1158408" indent="-445541" algn="l" defTabSz="712866" rtl="0" eaLnBrk="1" latinLnBrk="0" hangingPunct="1">
        <a:spcBef>
          <a:spcPts val="1559"/>
        </a:spcBef>
        <a:spcAft>
          <a:spcPts val="0"/>
        </a:spcAft>
        <a:buClr>
          <a:schemeClr val="accent1"/>
        </a:buClr>
        <a:buSzPct val="80000"/>
        <a:buFont typeface="Wingdings 3" charset="2"/>
        <a:buChar char=""/>
        <a:defRPr sz="2495" kern="1200">
          <a:solidFill>
            <a:schemeClr val="tx1">
              <a:lumMod val="75000"/>
              <a:lumOff val="25000"/>
            </a:schemeClr>
          </a:solidFill>
          <a:latin typeface="+mn-lt"/>
          <a:ea typeface="+mn-ea"/>
          <a:cs typeface="+mn-cs"/>
        </a:defRPr>
      </a:lvl2pPr>
      <a:lvl3pPr marL="1782166" indent="-356433" algn="l" defTabSz="712866" rtl="0" eaLnBrk="1" latinLnBrk="0" hangingPunct="1">
        <a:spcBef>
          <a:spcPts val="1559"/>
        </a:spcBef>
        <a:spcAft>
          <a:spcPts val="0"/>
        </a:spcAft>
        <a:buClr>
          <a:schemeClr val="accent1"/>
        </a:buClr>
        <a:buSzPct val="80000"/>
        <a:buFont typeface="Wingdings 3" charset="2"/>
        <a:buChar char=""/>
        <a:defRPr sz="2183" kern="1200">
          <a:solidFill>
            <a:schemeClr val="tx1">
              <a:lumMod val="75000"/>
              <a:lumOff val="25000"/>
            </a:schemeClr>
          </a:solidFill>
          <a:latin typeface="+mn-lt"/>
          <a:ea typeface="+mn-ea"/>
          <a:cs typeface="+mn-cs"/>
        </a:defRPr>
      </a:lvl3pPr>
      <a:lvl4pPr marL="2495032" indent="-356433" algn="l" defTabSz="712866"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4pPr>
      <a:lvl5pPr marL="3207898" indent="-356433" algn="l" defTabSz="712866"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5pPr>
      <a:lvl6pPr marL="3920764" indent="-356433" algn="l" defTabSz="712866"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6pPr>
      <a:lvl7pPr marL="4633631" indent="-356433" algn="l" defTabSz="712866"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7pPr>
      <a:lvl8pPr marL="5346497" indent="-356433" algn="l" defTabSz="712866"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8pPr>
      <a:lvl9pPr marL="6059363" indent="-356433" algn="l" defTabSz="712866" rtl="0" eaLnBrk="1" latinLnBrk="0" hangingPunct="1">
        <a:spcBef>
          <a:spcPts val="1559"/>
        </a:spcBef>
        <a:spcAft>
          <a:spcPts val="0"/>
        </a:spcAft>
        <a:buClr>
          <a:schemeClr val="accent1"/>
        </a:buClr>
        <a:buSzPct val="80000"/>
        <a:buFont typeface="Wingdings 3" charset="2"/>
        <a:buChar char=""/>
        <a:defRPr sz="1871" kern="1200">
          <a:solidFill>
            <a:schemeClr val="tx1">
              <a:lumMod val="75000"/>
              <a:lumOff val="25000"/>
            </a:schemeClr>
          </a:solidFill>
          <a:latin typeface="+mn-lt"/>
          <a:ea typeface="+mn-ea"/>
          <a:cs typeface="+mn-cs"/>
        </a:defRPr>
      </a:lvl9pPr>
    </p:bodyStyle>
    <p:otherStyle>
      <a:defPPr>
        <a:defRPr lang="en-US"/>
      </a:defPPr>
      <a:lvl1pPr marL="0" algn="l" defTabSz="712866" rtl="0" eaLnBrk="1" latinLnBrk="0" hangingPunct="1">
        <a:defRPr sz="2807" kern="1200">
          <a:solidFill>
            <a:schemeClr val="tx1"/>
          </a:solidFill>
          <a:latin typeface="+mn-lt"/>
          <a:ea typeface="+mn-ea"/>
          <a:cs typeface="+mn-cs"/>
        </a:defRPr>
      </a:lvl1pPr>
      <a:lvl2pPr marL="712866" algn="l" defTabSz="712866" rtl="0" eaLnBrk="1" latinLnBrk="0" hangingPunct="1">
        <a:defRPr sz="2807" kern="1200">
          <a:solidFill>
            <a:schemeClr val="tx1"/>
          </a:solidFill>
          <a:latin typeface="+mn-lt"/>
          <a:ea typeface="+mn-ea"/>
          <a:cs typeface="+mn-cs"/>
        </a:defRPr>
      </a:lvl2pPr>
      <a:lvl3pPr marL="1425732" algn="l" defTabSz="712866" rtl="0" eaLnBrk="1" latinLnBrk="0" hangingPunct="1">
        <a:defRPr sz="2807" kern="1200">
          <a:solidFill>
            <a:schemeClr val="tx1"/>
          </a:solidFill>
          <a:latin typeface="+mn-lt"/>
          <a:ea typeface="+mn-ea"/>
          <a:cs typeface="+mn-cs"/>
        </a:defRPr>
      </a:lvl3pPr>
      <a:lvl4pPr marL="2138599" algn="l" defTabSz="712866" rtl="0" eaLnBrk="1" latinLnBrk="0" hangingPunct="1">
        <a:defRPr sz="2807" kern="1200">
          <a:solidFill>
            <a:schemeClr val="tx1"/>
          </a:solidFill>
          <a:latin typeface="+mn-lt"/>
          <a:ea typeface="+mn-ea"/>
          <a:cs typeface="+mn-cs"/>
        </a:defRPr>
      </a:lvl4pPr>
      <a:lvl5pPr marL="2851465" algn="l" defTabSz="712866" rtl="0" eaLnBrk="1" latinLnBrk="0" hangingPunct="1">
        <a:defRPr sz="2807" kern="1200">
          <a:solidFill>
            <a:schemeClr val="tx1"/>
          </a:solidFill>
          <a:latin typeface="+mn-lt"/>
          <a:ea typeface="+mn-ea"/>
          <a:cs typeface="+mn-cs"/>
        </a:defRPr>
      </a:lvl5pPr>
      <a:lvl6pPr marL="3564331" algn="l" defTabSz="712866" rtl="0" eaLnBrk="1" latinLnBrk="0" hangingPunct="1">
        <a:defRPr sz="2807" kern="1200">
          <a:solidFill>
            <a:schemeClr val="tx1"/>
          </a:solidFill>
          <a:latin typeface="+mn-lt"/>
          <a:ea typeface="+mn-ea"/>
          <a:cs typeface="+mn-cs"/>
        </a:defRPr>
      </a:lvl6pPr>
      <a:lvl7pPr marL="4277197" algn="l" defTabSz="712866" rtl="0" eaLnBrk="1" latinLnBrk="0" hangingPunct="1">
        <a:defRPr sz="2807" kern="1200">
          <a:solidFill>
            <a:schemeClr val="tx1"/>
          </a:solidFill>
          <a:latin typeface="+mn-lt"/>
          <a:ea typeface="+mn-ea"/>
          <a:cs typeface="+mn-cs"/>
        </a:defRPr>
      </a:lvl7pPr>
      <a:lvl8pPr marL="4990064" algn="l" defTabSz="712866" rtl="0" eaLnBrk="1" latinLnBrk="0" hangingPunct="1">
        <a:defRPr sz="2807" kern="1200">
          <a:solidFill>
            <a:schemeClr val="tx1"/>
          </a:solidFill>
          <a:latin typeface="+mn-lt"/>
          <a:ea typeface="+mn-ea"/>
          <a:cs typeface="+mn-cs"/>
        </a:defRPr>
      </a:lvl8pPr>
      <a:lvl9pPr marL="5702930" algn="l" defTabSz="712866"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40" y="2070100"/>
            <a:ext cx="15071695" cy="827992"/>
            <a:chOff x="-16184" y="8640158"/>
            <a:chExt cx="4045715" cy="439420"/>
          </a:xfrm>
          <a:noFill/>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smtClean="0">
                  <a:solidFill>
                    <a:schemeClr val="tx1">
                      <a:lumMod val="65000"/>
                      <a:lumOff val="35000"/>
                    </a:schemeClr>
                  </a:solidFill>
                  <a:latin typeface="Calibri"/>
                  <a:ea typeface="Calibri"/>
                  <a:cs typeface="Calibri"/>
                  <a:sym typeface="Calibri"/>
                </a:rPr>
                <a:t>		Home Health Care System</a:t>
              </a:r>
              <a:endParaRPr sz="1800" b="0" i="0" u="none" strike="noStrike" cap="none" dirty="0">
                <a:solidFill>
                  <a:schemeClr val="tx1">
                    <a:lumMod val="65000"/>
                    <a:lumOff val="35000"/>
                  </a:schemeClr>
                </a:solidFill>
                <a:latin typeface="Calibri"/>
                <a:ea typeface="Calibri"/>
                <a:cs typeface="Calibri"/>
                <a:sym typeface="Calibri"/>
              </a:endParaRPr>
            </a:p>
          </p:txBody>
        </p:sp>
        <p:sp>
          <p:nvSpPr>
            <p:cNvPr id="91" name="Google Shape;91;p13"/>
            <p:cNvSpPr/>
            <p:nvPr/>
          </p:nvSpPr>
          <p:spPr>
            <a:xfrm>
              <a:off x="3800172"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3026229" y="698500"/>
            <a:ext cx="10798628" cy="83095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800" dirty="0">
                <a:solidFill>
                  <a:srgbClr val="002060"/>
                </a:solidFill>
                <a:latin typeface="Times New Roman"/>
                <a:cs typeface="Times New Roman"/>
                <a:sym typeface="Times New Roman"/>
              </a:rPr>
              <a:t>Siddhanath Science Campus, Kanchanpur</a:t>
            </a:r>
            <a:endParaRPr sz="2400" dirty="0">
              <a:solidFill>
                <a:srgbClr val="002060"/>
              </a:solidFill>
            </a:endParaRPr>
          </a:p>
        </p:txBody>
      </p:sp>
      <p:sp>
        <p:nvSpPr>
          <p:cNvPr id="100" name="Google Shape;100;p13"/>
          <p:cNvSpPr txBox="1"/>
          <p:nvPr/>
        </p:nvSpPr>
        <p:spPr>
          <a:xfrm>
            <a:off x="5577839" y="3954903"/>
            <a:ext cx="6635931" cy="954067"/>
          </a:xfrm>
          <a:prstGeom prst="rect">
            <a:avLst/>
          </a:prstGeom>
          <a:noFill/>
          <a:ln>
            <a:noFill/>
          </a:ln>
        </p:spPr>
        <p:txBody>
          <a:bodyPr spcFirstLastPara="1" wrap="square" lIns="91425" tIns="45700" rIns="91425" bIns="45700" anchor="t" anchorCtr="0">
            <a:spAutoFit/>
          </a:bodyPr>
          <a:lstStyle/>
          <a:p>
            <a:pPr algn="ctr"/>
            <a:r>
              <a:rPr lang="en-US" sz="2800" dirty="0" err="1" smtClean="0">
                <a:solidFill>
                  <a:schemeClr val="dk1"/>
                </a:solidFill>
                <a:latin typeface="Calibri"/>
                <a:ea typeface="Calibri"/>
                <a:cs typeface="Calibri"/>
                <a:sym typeface="Calibri"/>
              </a:rPr>
              <a:t>Yogendra</a:t>
            </a:r>
            <a:r>
              <a:rPr lang="en-US" sz="2800" dirty="0" smtClean="0">
                <a:solidFill>
                  <a:schemeClr val="dk1"/>
                </a:solidFill>
                <a:latin typeface="Calibri"/>
                <a:ea typeface="Calibri"/>
                <a:cs typeface="Calibri"/>
                <a:sym typeface="Calibri"/>
              </a:rPr>
              <a:t> </a:t>
            </a:r>
            <a:r>
              <a:rPr lang="en-US" sz="2800" dirty="0" err="1" smtClean="0">
                <a:solidFill>
                  <a:schemeClr val="dk1"/>
                </a:solidFill>
                <a:latin typeface="Calibri"/>
                <a:ea typeface="Calibri"/>
                <a:cs typeface="Calibri"/>
                <a:sym typeface="Calibri"/>
              </a:rPr>
              <a:t>Dhami</a:t>
            </a:r>
            <a:r>
              <a:rPr lang="en-US" sz="2800" dirty="0" smtClean="0">
                <a:solidFill>
                  <a:schemeClr val="dk1"/>
                </a:solidFill>
                <a:latin typeface="Calibri"/>
                <a:ea typeface="Calibri"/>
                <a:cs typeface="Calibri"/>
                <a:sym typeface="Calibri"/>
              </a:rPr>
              <a:t> (11310/073</a:t>
            </a:r>
            <a:r>
              <a:rPr lang="en-US" sz="2800" dirty="0">
                <a:solidFill>
                  <a:schemeClr val="dk1"/>
                </a:solidFill>
                <a:latin typeface="Calibri"/>
                <a:ea typeface="Calibri"/>
                <a:cs typeface="Calibri"/>
                <a:sym typeface="Calibri"/>
              </a:rPr>
              <a:t>)</a:t>
            </a:r>
          </a:p>
          <a:p>
            <a:pPr algn="ctr"/>
            <a:endParaRPr lang="en-US" sz="2800" dirty="0">
              <a:solidFill>
                <a:schemeClr val="dk1"/>
              </a:solidFill>
              <a:latin typeface="Calibri"/>
              <a:ea typeface="Calibri"/>
              <a:cs typeface="Calibri"/>
              <a:sym typeface="Calibri"/>
            </a:endParaRPr>
          </a:p>
        </p:txBody>
      </p:sp>
      <p:sp>
        <p:nvSpPr>
          <p:cNvPr id="102" name="Google Shape;102;p13"/>
          <p:cNvSpPr txBox="1"/>
          <p:nvPr/>
        </p:nvSpPr>
        <p:spPr>
          <a:xfrm>
            <a:off x="5085556" y="6650942"/>
            <a:ext cx="8044578"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Submitted for the </a:t>
            </a:r>
            <a:r>
              <a:rPr lang="en-US" sz="3200" dirty="0" smtClean="0">
                <a:solidFill>
                  <a:schemeClr val="dk1"/>
                </a:solidFill>
                <a:latin typeface="Times New Roman"/>
                <a:ea typeface="Times New Roman"/>
                <a:cs typeface="Times New Roman"/>
                <a:sym typeface="Times New Roman"/>
              </a:rPr>
              <a:t>internship report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of </a:t>
            </a:r>
            <a:endParaRPr dirty="0"/>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B.Sc. CSIT</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in </a:t>
            </a:r>
            <a:endParaRPr dirty="0"/>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Computer Science  and IT</a:t>
            </a:r>
            <a:endParaRPr dirty="0"/>
          </a:p>
        </p:txBody>
      </p:sp>
      <p:sp>
        <p:nvSpPr>
          <p:cNvPr id="108" name="Google Shape;108;p13"/>
          <p:cNvSpPr txBox="1"/>
          <p:nvPr/>
        </p:nvSpPr>
        <p:spPr>
          <a:xfrm>
            <a:off x="15486923" y="995184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smtClean="0">
                <a:solidFill>
                  <a:schemeClr val="dk1"/>
                </a:solidFill>
                <a:latin typeface="Times New Roman"/>
                <a:ea typeface="Times New Roman"/>
                <a:cs typeface="Times New Roman"/>
                <a:sym typeface="Times New Roman"/>
              </a:rPr>
              <a:t>Nov- </a:t>
            </a:r>
            <a:r>
              <a:rPr lang="en-US" sz="2800" dirty="0">
                <a:solidFill>
                  <a:schemeClr val="dk1"/>
                </a:solidFill>
                <a:latin typeface="Times New Roman"/>
                <a:ea typeface="Times New Roman"/>
                <a:cs typeface="Times New Roman"/>
                <a:sym typeface="Times New Roman"/>
              </a:rPr>
              <a:t>2021</a:t>
            </a:r>
            <a:endParaRPr sz="2800">
              <a:solidFill>
                <a:schemeClr val="dk1"/>
              </a:solidFill>
              <a:latin typeface="Calibri"/>
              <a:ea typeface="Calibri"/>
              <a:cs typeface="Calibri"/>
              <a:sym typeface="Calibri"/>
            </a:endParaRPr>
          </a:p>
        </p:txBody>
      </p:sp>
      <p:sp>
        <p:nvSpPr>
          <p:cNvPr id="110" name="Google Shape;110;p13"/>
          <p:cNvSpPr txBox="1"/>
          <p:nvPr/>
        </p:nvSpPr>
        <p:spPr>
          <a:xfrm>
            <a:off x="0" y="9771598"/>
            <a:ext cx="12527280" cy="707846"/>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  DEPARTMENT OF COMPUTER SCIENCE AND IT</a:t>
            </a:r>
          </a:p>
        </p:txBody>
      </p:sp>
      <p:sp>
        <p:nvSpPr>
          <p:cNvPr id="111" name="Google Shape;111;p13"/>
          <p:cNvSpPr txBox="1">
            <a:spLocks noGrp="1"/>
          </p:cNvSpPr>
          <p:nvPr>
            <p:ph type="sldNum" sz="quarter"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a:t>
            </a:fld>
            <a:endParaRPr>
              <a:solidFill>
                <a:schemeClr val="lt1"/>
              </a:solidFill>
            </a:endParaRPr>
          </a:p>
        </p:txBody>
      </p:sp>
      <p:sp>
        <p:nvSpPr>
          <p:cNvPr id="27" name="Google Shape;93;p13"/>
          <p:cNvSpPr txBox="1"/>
          <p:nvPr/>
        </p:nvSpPr>
        <p:spPr>
          <a:xfrm>
            <a:off x="5829300" y="3114040"/>
            <a:ext cx="516636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rgbClr val="2F5496"/>
                </a:solidFill>
                <a:latin typeface="Times New Roman"/>
                <a:cs typeface="Times New Roman"/>
                <a:sym typeface="Times New Roman"/>
              </a:rPr>
              <a:t>Submitted 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10</a:t>
            </a:fld>
            <a:endParaRPr sz="3200">
              <a:solidFill>
                <a:schemeClr val="lt1"/>
              </a:solidFill>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10</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smtClean="0">
                  <a:solidFill>
                    <a:schemeClr val="tx1">
                      <a:lumMod val="65000"/>
                      <a:lumOff val="35000"/>
                    </a:schemeClr>
                  </a:solidFill>
                  <a:latin typeface="Calibri"/>
                  <a:ea typeface="Calibri"/>
                  <a:cs typeface="Calibri"/>
                  <a:sym typeface="Calibri"/>
                </a:rPr>
                <a:t>8. </a:t>
              </a:r>
              <a:r>
                <a:rPr lang="en-US" sz="4800" dirty="0">
                  <a:solidFill>
                    <a:schemeClr val="tx1">
                      <a:lumMod val="65000"/>
                      <a:lumOff val="35000"/>
                    </a:schemeClr>
                  </a:solidFill>
                  <a:latin typeface="Calibri"/>
                  <a:ea typeface="Calibri"/>
                  <a:cs typeface="Calibri"/>
                  <a:sym typeface="Calibri"/>
                </a:rPr>
                <a:t>Testing</a:t>
              </a: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340" name="Google Shape;340;p26"/>
          <p:cNvSpPr txBox="1"/>
          <p:nvPr/>
        </p:nvSpPr>
        <p:spPr>
          <a:xfrm>
            <a:off x="1199356" y="2070100"/>
            <a:ext cx="6710204" cy="2523727"/>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Unit Testing</a:t>
            </a: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 Integration Testing</a:t>
            </a: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 System Testing</a:t>
            </a: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Acceptance Testing</a:t>
            </a:r>
          </a:p>
          <a:p>
            <a:pPr marL="571500" indent="-571500">
              <a:buClr>
                <a:schemeClr val="dk1"/>
              </a:buClr>
              <a:buSzPts val="3600"/>
              <a:buFont typeface="Noto Sans Symbols"/>
              <a:buChar char="✔"/>
            </a:pPr>
            <a:endParaRPr/>
          </a:p>
        </p:txBody>
      </p:sp>
      <p:sp>
        <p:nvSpPr>
          <p:cNvPr id="15" name="Google Shape;110;p13"/>
          <p:cNvSpPr txBox="1"/>
          <p:nvPr/>
        </p:nvSpPr>
        <p:spPr>
          <a:xfrm>
            <a:off x="0" y="9771598"/>
            <a:ext cx="12527280" cy="707846"/>
          </a:xfrm>
          <a:prstGeom prst="rect">
            <a:avLst/>
          </a:prstGeom>
          <a:noFill/>
          <a:ln>
            <a:noFill/>
          </a:ln>
        </p:spPr>
        <p:txBody>
          <a:bodyPr spcFirstLastPara="1" wrap="square" lIns="91425" tIns="45700" rIns="91425" bIns="45700" anchor="t" anchorCtr="0">
            <a:spAutoFit/>
          </a:bodyPr>
          <a:lstStyle/>
          <a:p>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p:txBody>
      </p:sp>
      <p:sp>
        <p:nvSpPr>
          <p:cNvPr id="16"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Nov- 2021</a:t>
            </a:r>
            <a:endParaRPr lang="en-US" sz="2800" dirty="0">
              <a:solidFill>
                <a:schemeClr val="dk1"/>
              </a:solidFill>
              <a:latin typeface="Calibri"/>
              <a:ea typeface="Calibri"/>
              <a:cs typeface="Calibri"/>
              <a:sym typeface="Calibri"/>
            </a:endParaRPr>
          </a:p>
        </p:txBody>
      </p:sp>
      <p:pic>
        <p:nvPicPr>
          <p:cNvPr id="2050" name="Picture 2"/>
          <p:cNvPicPr>
            <a:picLocks noChangeAspect="1" noChangeArrowheads="1"/>
          </p:cNvPicPr>
          <p:nvPr/>
        </p:nvPicPr>
        <p:blipFill>
          <a:blip r:embed="rId3"/>
          <a:srcRect/>
          <a:stretch>
            <a:fillRect/>
          </a:stretch>
        </p:blipFill>
        <p:spPr bwMode="auto">
          <a:xfrm>
            <a:off x="9398635" y="2506980"/>
            <a:ext cx="5630792" cy="5196840"/>
          </a:xfrm>
          <a:prstGeom prst="rect">
            <a:avLst/>
          </a:prstGeom>
          <a:noFill/>
          <a:ln w="9525">
            <a:noFill/>
            <a:miter lim="800000"/>
            <a:headEnd/>
            <a:tailEnd/>
          </a:ln>
          <a:effectLst/>
        </p:spPr>
      </p:pic>
      <p:sp>
        <p:nvSpPr>
          <p:cNvPr id="17" name="TextBox 16"/>
          <p:cNvSpPr txBox="1"/>
          <p:nvPr/>
        </p:nvSpPr>
        <p:spPr>
          <a:xfrm>
            <a:off x="9395460" y="7955280"/>
            <a:ext cx="5623560" cy="584775"/>
          </a:xfrm>
          <a:prstGeom prst="rect">
            <a:avLst/>
          </a:prstGeom>
          <a:noFill/>
        </p:spPr>
        <p:txBody>
          <a:bodyPr wrap="square" rtlCol="0">
            <a:spAutoFit/>
          </a:bodyPr>
          <a:lstStyle/>
          <a:p>
            <a:r>
              <a:rPr lang="en-US" sz="3200" dirty="0">
                <a:solidFill>
                  <a:schemeClr val="dk1"/>
                </a:solidFill>
                <a:latin typeface="Calibri"/>
                <a:cs typeface="Calibri"/>
                <a:sym typeface="Calibri"/>
              </a:rPr>
              <a:t>Fig. Step By Step Testing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11</a:t>
            </a:fld>
            <a:endParaRPr sz="3200">
              <a:solidFill>
                <a:schemeClr val="lt1"/>
              </a:solidFill>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11</a:t>
            </a:fld>
            <a:endParaRPr sz="1870">
              <a:solidFill>
                <a:schemeClr val="lt1"/>
              </a:solidFill>
              <a:latin typeface="Calibri"/>
              <a:ea typeface="Calibri"/>
              <a:cs typeface="Calibri"/>
              <a:sym typeface="Calibri"/>
            </a:endParaRPr>
          </a:p>
        </p:txBody>
      </p:sp>
      <p:grpSp>
        <p:nvGrpSpPr>
          <p:cNvPr id="4"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smtClean="0">
                  <a:solidFill>
                    <a:schemeClr val="tx1">
                      <a:lumMod val="65000"/>
                      <a:lumOff val="35000"/>
                    </a:schemeClr>
                  </a:solidFill>
                  <a:latin typeface="Calibri"/>
                  <a:ea typeface="Calibri"/>
                  <a:cs typeface="Calibri"/>
                  <a:sym typeface="Calibri"/>
                </a:rPr>
                <a:t>9. </a:t>
              </a:r>
              <a:r>
                <a:rPr lang="en-US" sz="4800" dirty="0">
                  <a:solidFill>
                    <a:schemeClr val="tx1">
                      <a:lumMod val="65000"/>
                      <a:lumOff val="35000"/>
                    </a:schemeClr>
                  </a:solidFill>
                  <a:latin typeface="Calibri"/>
                  <a:ea typeface="Calibri"/>
                  <a:cs typeface="Calibri"/>
                  <a:sym typeface="Calibri"/>
                </a:rPr>
                <a:t>Benefits</a:t>
              </a: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340" name="Google Shape;340;p26"/>
          <p:cNvSpPr txBox="1"/>
          <p:nvPr/>
        </p:nvSpPr>
        <p:spPr>
          <a:xfrm>
            <a:off x="1199356" y="2070100"/>
            <a:ext cx="15544800" cy="4616608"/>
          </a:xfrm>
          <a:prstGeom prst="rect">
            <a:avLst/>
          </a:prstGeom>
          <a:noFill/>
          <a:ln>
            <a:noFill/>
          </a:ln>
        </p:spPr>
        <p:txBody>
          <a:bodyPr spcFirstLastPara="1" wrap="square" lIns="91425" tIns="45700" rIns="91425" bIns="45700" anchor="t" anchorCtr="0">
            <a:spAutoFit/>
          </a:bodyPr>
          <a:lstStyle/>
          <a:p>
            <a:pPr marL="342900" marR="0" lvl="0" indent="-342900" algn="just">
              <a:lnSpc>
                <a:spcPct val="150000"/>
              </a:lnSpc>
              <a:spcBef>
                <a:spcPts val="0"/>
              </a:spcBef>
              <a:spcAft>
                <a:spcPts val="0"/>
              </a:spcAft>
              <a:buFont typeface="Wingdings" panose="05000000000000000000" pitchFamily="2" charset="2"/>
              <a:buChar char=""/>
              <a:tabLst>
                <a:tab pos="571500" algn="l"/>
              </a:tabLst>
            </a:pPr>
            <a:r>
              <a:rPr lang="en-US" sz="3200" dirty="0" smtClean="0">
                <a:latin typeface="Times New Roman" pitchFamily="18" charset="0"/>
                <a:cs typeface="Times New Roman" pitchFamily="18" charset="0"/>
              </a:rPr>
              <a:t>Home care reinforces and supplements care from the client’s family and friends</a:t>
            </a:r>
            <a:r>
              <a:rPr lang="en-US" sz="3200" dirty="0" smtClean="0">
                <a:effectLst/>
                <a:latin typeface="Times New Roman" pitchFamily="18" charset="0"/>
                <a:ea typeface="Calibri" panose="020F0502020204030204" pitchFamily="34" charset="0"/>
                <a:cs typeface="Times New Roman" pitchFamily="18" charset="0"/>
              </a:rPr>
              <a:t>.</a:t>
            </a:r>
          </a:p>
          <a:p>
            <a:pPr marL="342900" indent="-342900" algn="just">
              <a:lnSpc>
                <a:spcPct val="150000"/>
              </a:lnSpc>
              <a:buFont typeface="Wingdings" panose="05000000000000000000" pitchFamily="2" charset="2"/>
              <a:buChar char=""/>
              <a:tabLst>
                <a:tab pos="571500" algn="l"/>
              </a:tabLst>
            </a:pPr>
            <a:r>
              <a:rPr lang="en-US" sz="3200" dirty="0" smtClean="0">
                <a:latin typeface="Times New Roman" pitchFamily="18" charset="0"/>
                <a:cs typeface="Times New Roman" pitchFamily="18" charset="0"/>
              </a:rPr>
              <a:t>Home care offers individualized services that are tailored to the client’s health care needs and finances.</a:t>
            </a:r>
            <a:endParaRPr lang="en-US" sz="3200"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Wingdings" panose="05000000000000000000" pitchFamily="2" charset="2"/>
              <a:buChar char=""/>
              <a:tabLst>
                <a:tab pos="571500" algn="l"/>
              </a:tabLst>
            </a:pPr>
            <a:r>
              <a:rPr lang="en-US" sz="3200" dirty="0" smtClean="0">
                <a:effectLst/>
                <a:latin typeface="Times New Roman" pitchFamily="18" charset="0"/>
                <a:ea typeface="Calibri" panose="020F0502020204030204" pitchFamily="34" charset="0"/>
                <a:cs typeface="Times New Roman" pitchFamily="18" charset="0"/>
              </a:rPr>
              <a:t>It </a:t>
            </a:r>
            <a:r>
              <a:rPr lang="en-US" sz="3200" dirty="0">
                <a:effectLst/>
                <a:latin typeface="Times New Roman" pitchFamily="18" charset="0"/>
                <a:ea typeface="Calibri" panose="020F0502020204030204" pitchFamily="34" charset="0"/>
                <a:cs typeface="Times New Roman" pitchFamily="18" charset="0"/>
              </a:rPr>
              <a:t>is helpful to maintain the </a:t>
            </a:r>
            <a:r>
              <a:rPr lang="en-US" sz="3200" dirty="0" smtClean="0">
                <a:latin typeface="Times New Roman" pitchFamily="18" charset="0"/>
                <a:ea typeface="Calibri" panose="020F0502020204030204" pitchFamily="34" charset="0"/>
                <a:cs typeface="Times New Roman" pitchFamily="18" charset="0"/>
              </a:rPr>
              <a:t>patients  health</a:t>
            </a:r>
            <a:r>
              <a:rPr lang="en-US" sz="3200" dirty="0" smtClean="0">
                <a:effectLst/>
                <a:latin typeface="Times New Roman" pitchFamily="18" charset="0"/>
                <a:ea typeface="Calibri" panose="020F0502020204030204" pitchFamily="34" charset="0"/>
                <a:cs typeface="Times New Roman" pitchFamily="18" charset="0"/>
              </a:rPr>
              <a:t>.</a:t>
            </a:r>
          </a:p>
          <a:p>
            <a:pPr marL="342900" marR="0" lvl="0" indent="-342900" algn="just">
              <a:lnSpc>
                <a:spcPct val="150000"/>
              </a:lnSpc>
              <a:spcBef>
                <a:spcPts val="0"/>
              </a:spcBef>
              <a:spcAft>
                <a:spcPts val="0"/>
              </a:spcAft>
              <a:buFont typeface="Wingdings" panose="05000000000000000000" pitchFamily="2" charset="2"/>
              <a:buChar char=""/>
              <a:tabLst>
                <a:tab pos="571500" algn="l"/>
              </a:tabLst>
            </a:pPr>
            <a:r>
              <a:rPr lang="en-US" sz="3200" dirty="0" smtClean="0">
                <a:latin typeface="Times New Roman" pitchFamily="18" charset="0"/>
                <a:ea typeface="Calibri" panose="020F0502020204030204" pitchFamily="34" charset="0"/>
                <a:cs typeface="Times New Roman" pitchFamily="18" charset="0"/>
              </a:rPr>
              <a:t>People can get service at their home.</a:t>
            </a:r>
            <a:endParaRPr lang="en-US" sz="3200" dirty="0">
              <a:effectLst/>
              <a:latin typeface="Times New Roman" pitchFamily="18" charset="0"/>
              <a:ea typeface="Calibri" panose="020F0502020204030204" pitchFamily="34" charset="0"/>
              <a:cs typeface="Times New Roman" pitchFamily="18" charset="0"/>
            </a:endParaRPr>
          </a:p>
          <a:p>
            <a:pPr>
              <a:buClr>
                <a:schemeClr val="dk1"/>
              </a:buClr>
              <a:buSzPts val="3600"/>
            </a:pPr>
            <a:endParaRPr lang="en-US" sz="3600" dirty="0">
              <a:solidFill>
                <a:schemeClr val="dk1"/>
              </a:solidFill>
              <a:latin typeface="Times New Roman" pitchFamily="18" charset="0"/>
              <a:ea typeface="Calibri"/>
              <a:cs typeface="Times New Roman" pitchFamily="18" charset="0"/>
              <a:sym typeface="Calibri"/>
            </a:endParaRPr>
          </a:p>
          <a:p>
            <a:pPr marL="571500" lvl="0" indent="-571500">
              <a:buClr>
                <a:schemeClr val="dk1"/>
              </a:buClr>
              <a:buSzPts val="3600"/>
            </a:pPr>
            <a:endParaRPr dirty="0">
              <a:latin typeface="Times New Roman" pitchFamily="18" charset="0"/>
              <a:cs typeface="Times New Roman" pitchFamily="18" charset="0"/>
            </a:endParaRPr>
          </a:p>
        </p:txBody>
      </p:sp>
      <p:sp>
        <p:nvSpPr>
          <p:cNvPr id="15" name="Google Shape;110;p13"/>
          <p:cNvSpPr txBox="1"/>
          <p:nvPr/>
        </p:nvSpPr>
        <p:spPr>
          <a:xfrm>
            <a:off x="0" y="9771598"/>
            <a:ext cx="12527280" cy="707846"/>
          </a:xfrm>
          <a:prstGeom prst="rect">
            <a:avLst/>
          </a:prstGeom>
          <a:noFill/>
          <a:ln>
            <a:noFill/>
          </a:ln>
        </p:spPr>
        <p:txBody>
          <a:bodyPr spcFirstLastPara="1" wrap="square" lIns="91425" tIns="45700" rIns="91425" bIns="45700" anchor="t" anchorCtr="0">
            <a:spAutoFit/>
          </a:bodyPr>
          <a:lstStyle/>
          <a:p>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p:txBody>
      </p:sp>
      <p:sp>
        <p:nvSpPr>
          <p:cNvPr id="16"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Nov- 2021</a:t>
            </a:r>
            <a:endParaRPr lang="en-US" sz="28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12</a:t>
            </a:fld>
            <a:endParaRPr sz="3200">
              <a:solidFill>
                <a:schemeClr val="lt1"/>
              </a:solidFill>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12</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smtClean="0">
                  <a:solidFill>
                    <a:srgbClr val="FF0000"/>
                  </a:solidFill>
                  <a:latin typeface="Calibri"/>
                  <a:ea typeface="Calibri"/>
                  <a:cs typeface="Calibri"/>
                  <a:sym typeface="Calibri"/>
                </a:rPr>
                <a:t>10. </a:t>
              </a:r>
              <a:r>
                <a:rPr lang="en-US" sz="4800" dirty="0">
                  <a:solidFill>
                    <a:srgbClr val="FF0000"/>
                  </a:solidFill>
                  <a:latin typeface="Calibri"/>
                  <a:ea typeface="Calibri"/>
                  <a:cs typeface="Calibri"/>
                  <a:sym typeface="Calibri"/>
                </a:rPr>
                <a:t>Limitations</a:t>
              </a: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357" name="Google Shape;357;p27"/>
          <p:cNvSpPr txBox="1"/>
          <p:nvPr/>
        </p:nvSpPr>
        <p:spPr>
          <a:xfrm>
            <a:off x="1155813" y="2091872"/>
            <a:ext cx="15544800" cy="4874114"/>
          </a:xfrm>
          <a:prstGeom prst="rect">
            <a:avLst/>
          </a:prstGeom>
          <a:noFill/>
          <a:ln>
            <a:noFill/>
          </a:ln>
        </p:spPr>
        <p:txBody>
          <a:bodyPr spcFirstLastPara="1" wrap="square" lIns="91425" tIns="45700" rIns="91425" bIns="45700" anchor="t" anchorCtr="0">
            <a:spAutoFit/>
          </a:bodyPr>
          <a:lstStyle/>
          <a:p>
            <a:pPr marL="342900" marR="0" lvl="0" indent="-342900" algn="just">
              <a:lnSpc>
                <a:spcPct val="150000"/>
              </a:lnSpc>
              <a:spcBef>
                <a:spcPts val="0"/>
              </a:spcBef>
              <a:spcAft>
                <a:spcPts val="0"/>
              </a:spcAft>
              <a:buFont typeface="+mj-lt"/>
              <a:buAutoNum type="romanLcPeriod"/>
            </a:pPr>
            <a:r>
              <a:rPr lang="en-US" sz="3200" dirty="0">
                <a:effectLst/>
                <a:latin typeface="Times New Roman" panose="02020603050405020304" pitchFamily="18" charset="0"/>
                <a:ea typeface="Calibri" panose="020F0502020204030204" pitchFamily="34" charset="0"/>
                <a:cs typeface="Mangal" panose="02040503050203030202" pitchFamily="18" charset="0"/>
              </a:rPr>
              <a:t>Being a web-based application; it requires internet for access which might not be possible for all users everywhere, every time.</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romanLcPeriod"/>
            </a:pPr>
            <a:r>
              <a:rPr lang="en-US" sz="3200" dirty="0">
                <a:effectLst/>
                <a:latin typeface="Times New Roman" panose="02020603050405020304" pitchFamily="18" charset="0"/>
                <a:ea typeface="Calibri" panose="020F0502020204030204" pitchFamily="34" charset="0"/>
                <a:cs typeface="Mangal" panose="02040503050203030202" pitchFamily="18" charset="0"/>
              </a:rPr>
              <a:t>Requires skilled technical personnel for CRUD (create, read, update, delete) operations of database which may not always be possible.</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romanLcPeriod"/>
            </a:pPr>
            <a:r>
              <a:rPr lang="en-US" sz="3200" dirty="0">
                <a:effectLst/>
                <a:latin typeface="Times New Roman" panose="02020603050405020304" pitchFamily="18" charset="0"/>
                <a:ea typeface="Calibri" panose="020F0502020204030204" pitchFamily="34" charset="0"/>
                <a:cs typeface="Mangal" panose="02040503050203030202" pitchFamily="18" charset="0"/>
              </a:rPr>
              <a:t>The risk of data mishandling might be creating a problem. </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15000"/>
              </a:lnSpc>
              <a:spcBef>
                <a:spcPts val="0"/>
              </a:spcBef>
              <a:spcAft>
                <a:spcPts val="0"/>
              </a:spcAft>
              <a:buFont typeface="+mj-lt"/>
              <a:buAutoNum type="romanLcPeriod"/>
            </a:pPr>
            <a:r>
              <a:rPr lang="en-US" sz="3200" dirty="0">
                <a:effectLst/>
                <a:latin typeface="Times New Roman" panose="02020603050405020304" pitchFamily="18" charset="0"/>
                <a:ea typeface="Calibri" panose="020F0502020204030204" pitchFamily="34" charset="0"/>
                <a:cs typeface="Mangal" panose="02040503050203030202" pitchFamily="18" charset="0"/>
              </a:rPr>
              <a:t>Database failure can be catastrophic and can lead to loss or corruption of </a:t>
            </a:r>
            <a:endParaRPr lang="en-US" sz="3200" dirty="0">
              <a:effectLst/>
              <a:latin typeface="Calibri" panose="020F0502020204030204" pitchFamily="34" charset="0"/>
              <a:ea typeface="Calibri" panose="020F0502020204030204" pitchFamily="34" charset="0"/>
              <a:cs typeface="Mangal" panose="02040503050203030202" pitchFamily="18" charset="0"/>
            </a:endParaRPr>
          </a:p>
          <a:p>
            <a:pPr marL="914400" marR="0" algn="just">
              <a:lnSpc>
                <a:spcPct val="115000"/>
              </a:lnSpc>
              <a:spcBef>
                <a:spcPts val="0"/>
              </a:spcBef>
              <a:spcAft>
                <a:spcPts val="1000"/>
              </a:spcAft>
            </a:pPr>
            <a:r>
              <a:rPr lang="en-US" sz="3200" dirty="0">
                <a:effectLst/>
                <a:latin typeface="Times New Roman" panose="02020603050405020304" pitchFamily="18" charset="0"/>
                <a:ea typeface="Calibri" panose="020F0502020204030204" pitchFamily="34" charset="0"/>
                <a:cs typeface="Mangal" panose="02040503050203030202" pitchFamily="18" charset="0"/>
              </a:rPr>
              <a:t>very   important data and records</a:t>
            </a:r>
            <a:endParaRPr lang="en-US" sz="3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Google Shape;110;p13"/>
          <p:cNvSpPr txBox="1"/>
          <p:nvPr/>
        </p:nvSpPr>
        <p:spPr>
          <a:xfrm>
            <a:off x="0" y="9771598"/>
            <a:ext cx="12527280" cy="707846"/>
          </a:xfrm>
          <a:prstGeom prst="rect">
            <a:avLst/>
          </a:prstGeom>
          <a:noFill/>
          <a:ln>
            <a:noFill/>
          </a:ln>
        </p:spPr>
        <p:txBody>
          <a:bodyPr spcFirstLastPara="1" wrap="square" lIns="91425" tIns="45700" rIns="91425" bIns="45700" anchor="t" anchorCtr="0">
            <a:spAutoFit/>
          </a:bodyPr>
          <a:lstStyle/>
          <a:p>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p:txBody>
      </p:sp>
      <p:sp>
        <p:nvSpPr>
          <p:cNvPr id="16" name="Google Shape;108;p13"/>
          <p:cNvSpPr txBox="1"/>
          <p:nvPr/>
        </p:nvSpPr>
        <p:spPr>
          <a:xfrm>
            <a:off x="15486923" y="9928984"/>
            <a:ext cx="2242421" cy="52318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Nov- 2021</a:t>
            </a:r>
            <a:endParaRPr lang="en-US" sz="28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
        <p:nvSpPr>
          <p:cNvPr id="4" name="Rectangle 3"/>
          <p:cNvSpPr/>
          <p:nvPr/>
        </p:nvSpPr>
        <p:spPr>
          <a:xfrm>
            <a:off x="5959955" y="4885035"/>
            <a:ext cx="6573339" cy="1323439"/>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000" b="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a:t>
            </a:r>
            <a:r>
              <a:rPr lang="en-US" sz="8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You…</a:t>
            </a:r>
            <a:endParaRPr lang="en-US" sz="8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2</a:t>
            </a:fld>
            <a:endParaRPr sz="3200">
              <a:solidFill>
                <a:schemeClr val="lt1"/>
              </a:solidFill>
            </a:endParaRP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a:solidFill>
                    <a:schemeClr val="tx1">
                      <a:lumMod val="65000"/>
                      <a:lumOff val="35000"/>
                    </a:schemeClr>
                  </a:solidFill>
                  <a:latin typeface="Calibri"/>
                  <a:ea typeface="Calibri"/>
                  <a:cs typeface="Calibri"/>
                  <a:sym typeface="Calibri"/>
                </a:rPr>
                <a:t>Content</a:t>
              </a: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128" name="Google Shape;128;p14"/>
          <p:cNvSpPr txBox="1"/>
          <p:nvPr/>
        </p:nvSpPr>
        <p:spPr>
          <a:xfrm>
            <a:off x="1199356" y="1765300"/>
            <a:ext cx="11125200" cy="563227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smtClean="0">
                <a:solidFill>
                  <a:srgbClr val="7030A0"/>
                </a:solidFill>
                <a:latin typeface="Calibri"/>
                <a:cs typeface="Calibri"/>
                <a:sym typeface="Calibri"/>
              </a:rPr>
              <a:t>Introduction</a:t>
            </a:r>
            <a:endParaRPr lang="en-US" sz="3600" dirty="0">
              <a:solidFill>
                <a:srgbClr val="7030A0"/>
              </a:solidFill>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tx1">
                    <a:lumMod val="65000"/>
                    <a:lumOff val="35000"/>
                  </a:schemeClr>
                </a:solidFill>
                <a:latin typeface="Calibri"/>
                <a:ea typeface="Calibri"/>
                <a:cs typeface="Calibri"/>
                <a:sym typeface="Calibri"/>
              </a:rPr>
              <a:t>Objectives</a:t>
            </a:r>
            <a:endParaRPr sz="3600" dirty="0">
              <a:solidFill>
                <a:srgbClr val="7030A0"/>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rgbClr val="FF0000"/>
                </a:solidFill>
                <a:latin typeface="Calibri"/>
                <a:cs typeface="Calibri"/>
                <a:sym typeface="Calibri"/>
              </a:rPr>
              <a:t>Methodology</a:t>
            </a:r>
          </a:p>
          <a:p>
            <a:pPr marL="571500" indent="-571500">
              <a:buClr>
                <a:schemeClr val="dk1"/>
              </a:buClr>
              <a:buSzPts val="3600"/>
              <a:buFont typeface="Noto Sans Symbols"/>
              <a:buChar char="✔"/>
            </a:pPr>
            <a:r>
              <a:rPr lang="en-US" sz="3600" dirty="0">
                <a:solidFill>
                  <a:srgbClr val="FF0000"/>
                </a:solidFill>
                <a:latin typeface="Calibri"/>
                <a:cs typeface="Calibri"/>
                <a:sym typeface="Calibri"/>
              </a:rPr>
              <a:t>Requirement Analysis</a:t>
            </a:r>
          </a:p>
          <a:p>
            <a:pPr marL="571500" indent="-571500">
              <a:buClr>
                <a:schemeClr val="dk1"/>
              </a:buClr>
              <a:buSzPts val="3600"/>
              <a:buFont typeface="Noto Sans Symbols"/>
              <a:buChar char="✔"/>
            </a:pPr>
            <a:r>
              <a:rPr lang="en-US" sz="3600" dirty="0">
                <a:solidFill>
                  <a:srgbClr val="FF0000"/>
                </a:solidFill>
                <a:latin typeface="Calibri"/>
                <a:cs typeface="Calibri"/>
                <a:sym typeface="Calibri"/>
              </a:rPr>
              <a:t>Feasibility Studies</a:t>
            </a:r>
          </a:p>
          <a:p>
            <a:pPr marL="571500" indent="-571500">
              <a:buClr>
                <a:schemeClr val="dk1"/>
              </a:buClr>
              <a:buSzPts val="3600"/>
              <a:buFont typeface="Noto Sans Symbols"/>
              <a:buChar char="✔"/>
            </a:pPr>
            <a:r>
              <a:rPr lang="en-US" sz="3600" dirty="0">
                <a:solidFill>
                  <a:srgbClr val="00CCFF"/>
                </a:solidFill>
                <a:latin typeface="Calibri"/>
                <a:cs typeface="Calibri"/>
                <a:sym typeface="Calibri"/>
              </a:rPr>
              <a:t>Working tools and Technologies</a:t>
            </a:r>
          </a:p>
          <a:p>
            <a:pPr marL="571500" marR="0" lvl="0" indent="-571500" algn="l" rtl="0">
              <a:spcBef>
                <a:spcPts val="0"/>
              </a:spcBef>
              <a:spcAft>
                <a:spcPts val="0"/>
              </a:spcAft>
              <a:buClr>
                <a:schemeClr val="dk1"/>
              </a:buClr>
              <a:buSzPts val="3600"/>
              <a:buFont typeface="Noto Sans Symbols"/>
              <a:buChar char="✔"/>
            </a:pPr>
            <a:r>
              <a:rPr lang="en-US" sz="3600" dirty="0" smtClean="0">
                <a:solidFill>
                  <a:srgbClr val="00CCFF"/>
                </a:solidFill>
                <a:latin typeface="Calibri"/>
                <a:cs typeface="Calibri"/>
                <a:sym typeface="Calibri"/>
              </a:rPr>
              <a:t>Implementation</a:t>
            </a:r>
            <a:endParaRPr dirty="0">
              <a:solidFill>
                <a:srgbClr val="00CCFF"/>
              </a:solidFill>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Testing </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Benefits</a:t>
            </a:r>
            <a:endParaRPr dirty="0"/>
          </a:p>
          <a:p>
            <a:pPr marL="571500" marR="0" lvl="0" indent="-571500" algn="l" rtl="0">
              <a:spcBef>
                <a:spcPts val="0"/>
              </a:spcBef>
              <a:spcAft>
                <a:spcPts val="0"/>
              </a:spcAft>
              <a:buClr>
                <a:schemeClr val="dk1"/>
              </a:buClr>
              <a:buSzPts val="3600"/>
              <a:buFont typeface="Noto Sans Symbols"/>
              <a:buChar char="✔"/>
            </a:pPr>
            <a:r>
              <a:rPr lang="en-US" sz="3600" dirty="0" smtClean="0">
                <a:solidFill>
                  <a:schemeClr val="dk1"/>
                </a:solidFill>
                <a:latin typeface="Calibri"/>
                <a:cs typeface="Calibri"/>
                <a:sym typeface="Calibri"/>
              </a:rPr>
              <a:t>Limitations</a:t>
            </a:r>
            <a:endParaRPr dirty="0"/>
          </a:p>
        </p:txBody>
      </p:sp>
      <p:sp>
        <p:nvSpPr>
          <p:cNvPr id="20" name="Google Shape;110;p13"/>
          <p:cNvSpPr txBox="1"/>
          <p:nvPr/>
        </p:nvSpPr>
        <p:spPr>
          <a:xfrm>
            <a:off x="0" y="9771598"/>
            <a:ext cx="12527280" cy="707846"/>
          </a:xfrm>
          <a:prstGeom prst="rect">
            <a:avLst/>
          </a:prstGeom>
          <a:noFill/>
          <a:ln>
            <a:noFill/>
          </a:ln>
        </p:spPr>
        <p:txBody>
          <a:bodyPr spcFirstLastPara="1" wrap="square" lIns="91425" tIns="45700" rIns="91425" bIns="45700" anchor="t" anchorCtr="0">
            <a:spAutoFit/>
          </a:bodyPr>
          <a:lstStyle/>
          <a:p>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p:txBody>
      </p:sp>
      <p:sp>
        <p:nvSpPr>
          <p:cNvPr id="21"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Nov- 2021</a:t>
            </a:r>
            <a:endParaRPr lang="en-US" sz="2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3</a:t>
            </a:fld>
            <a:endParaRPr sz="3200">
              <a:solidFill>
                <a:schemeClr val="lt1"/>
              </a:solidFill>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3</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a:solidFill>
                    <a:schemeClr val="tx1">
                      <a:lumMod val="65000"/>
                      <a:lumOff val="35000"/>
                    </a:schemeClr>
                  </a:solidFill>
                  <a:latin typeface="Calibri"/>
                  <a:ea typeface="Calibri"/>
                  <a:cs typeface="Calibri"/>
                  <a:sym typeface="Calibri"/>
                </a:rPr>
                <a:t>1</a:t>
              </a:r>
              <a:r>
                <a:rPr lang="en-US" sz="4800" dirty="0" smtClean="0">
                  <a:solidFill>
                    <a:schemeClr val="tx1">
                      <a:lumMod val="65000"/>
                      <a:lumOff val="35000"/>
                    </a:schemeClr>
                  </a:solidFill>
                  <a:latin typeface="Calibri"/>
                  <a:ea typeface="Calibri"/>
                  <a:cs typeface="Calibri"/>
                  <a:sym typeface="Calibri"/>
                </a:rPr>
                <a:t>. </a:t>
              </a:r>
              <a:r>
                <a:rPr lang="en-US" sz="4800" dirty="0">
                  <a:solidFill>
                    <a:schemeClr val="tx1">
                      <a:lumMod val="65000"/>
                      <a:lumOff val="35000"/>
                    </a:schemeClr>
                  </a:solidFill>
                  <a:latin typeface="Calibri"/>
                  <a:ea typeface="Calibri"/>
                  <a:cs typeface="Calibri"/>
                  <a:sym typeface="Calibri"/>
                </a:rPr>
                <a:t>Introduction</a:t>
              </a: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162" name="Google Shape;162;p16"/>
          <p:cNvSpPr txBox="1"/>
          <p:nvPr/>
        </p:nvSpPr>
        <p:spPr>
          <a:xfrm>
            <a:off x="1199356" y="2070100"/>
            <a:ext cx="13796804" cy="6186269"/>
          </a:xfrm>
          <a:prstGeom prst="rect">
            <a:avLst/>
          </a:prstGeom>
          <a:noFill/>
          <a:ln>
            <a:noFill/>
          </a:ln>
        </p:spPr>
        <p:txBody>
          <a:bodyPr spcFirstLastPara="1" wrap="square" lIns="91425" tIns="45700" rIns="91425" bIns="45700" anchor="t" anchorCtr="0">
            <a:spAutoFit/>
          </a:bodyPr>
          <a:lstStyle/>
          <a:p>
            <a:pPr marL="571500" indent="-342900">
              <a:buClr>
                <a:schemeClr val="dk1"/>
              </a:buClr>
              <a:buSzPts val="3600"/>
              <a:buFont typeface="Wingdings" pitchFamily="2" charset="2"/>
              <a:buChar char="ü"/>
            </a:pPr>
            <a:r>
              <a:rPr lang="en-US" sz="3600" dirty="0" smtClean="0">
                <a:latin typeface="Times New Roman" pitchFamily="18" charset="0"/>
                <a:cs typeface="Times New Roman" pitchFamily="18" charset="0"/>
              </a:rPr>
              <a:t> A home health care system is a one kind of digital way to provide health related services to sick peoples that help to give services to the peoples.</a:t>
            </a:r>
          </a:p>
          <a:p>
            <a:pPr marL="571500" indent="-342900">
              <a:buClr>
                <a:schemeClr val="dk1"/>
              </a:buClr>
              <a:buSzPts val="3600"/>
              <a:buFont typeface="Wingdings" pitchFamily="2" charset="2"/>
              <a:buChar char="ü"/>
            </a:pPr>
            <a:r>
              <a:rPr lang="en-US" sz="3600" dirty="0" smtClean="0">
                <a:latin typeface="Times New Roman" pitchFamily="18" charset="0"/>
                <a:cs typeface="Times New Roman" pitchFamily="18" charset="0"/>
              </a:rPr>
              <a:t> It is designed to help patients to routinely check up them at their place only and also they don’t need to visit hospital small health related problems and also they can buy their medicine by placing order on this site and there is both kinds of payment system thorough online and cash.</a:t>
            </a:r>
          </a:p>
          <a:p>
            <a:pPr marL="571500" indent="-342900">
              <a:buClr>
                <a:schemeClr val="dk1"/>
              </a:buClr>
              <a:buSzPts val="3600"/>
              <a:buFont typeface="Wingdings" pitchFamily="2" charset="2"/>
              <a:buChar char="§"/>
            </a:pPr>
            <a:endParaRPr lang="en-US" sz="3600" dirty="0" smtClean="0">
              <a:latin typeface="Times New Roman" pitchFamily="18" charset="0"/>
              <a:cs typeface="Times New Roman" pitchFamily="18" charset="0"/>
            </a:endParaRPr>
          </a:p>
          <a:p>
            <a:pPr marL="571500" indent="-342900">
              <a:buClr>
                <a:schemeClr val="dk1"/>
              </a:buClr>
              <a:buSzPts val="3600"/>
              <a:buFont typeface="Wingdings" pitchFamily="2" charset="2"/>
              <a:buChar char="§"/>
            </a:pPr>
            <a:endParaRPr lang="en-US" sz="3600" dirty="0" smtClean="0">
              <a:latin typeface="Times New Roman" pitchFamily="18" charset="0"/>
              <a:cs typeface="Times New Roman" pitchFamily="18" charset="0"/>
            </a:endParaRPr>
          </a:p>
          <a:p>
            <a:pPr marL="571500" indent="-342900">
              <a:buClr>
                <a:schemeClr val="dk1"/>
              </a:buClr>
              <a:buSzPts val="3600"/>
            </a:pPr>
            <a:r>
              <a:rPr lang="en-US" sz="3600" dirty="0" smtClean="0">
                <a:latin typeface="Times New Roman" pitchFamily="18" charset="0"/>
                <a:cs typeface="Times New Roman" pitchFamily="18" charset="0"/>
              </a:rPr>
              <a:t> </a:t>
            </a:r>
            <a:endParaRPr lang="en-US" sz="3600" dirty="0">
              <a:solidFill>
                <a:schemeClr val="dk1"/>
              </a:solidFill>
              <a:latin typeface="Times New Roman" pitchFamily="18" charset="0"/>
              <a:cs typeface="Times New Roman" pitchFamily="18" charset="0"/>
              <a:sym typeface="Calibri"/>
            </a:endParaRPr>
          </a:p>
        </p:txBody>
      </p:sp>
      <p:sp>
        <p:nvSpPr>
          <p:cNvPr id="16" name="Google Shape;110;p13"/>
          <p:cNvSpPr txBox="1"/>
          <p:nvPr/>
        </p:nvSpPr>
        <p:spPr>
          <a:xfrm>
            <a:off x="0" y="9771598"/>
            <a:ext cx="12527280" cy="707846"/>
          </a:xfrm>
          <a:prstGeom prst="rect">
            <a:avLst/>
          </a:prstGeom>
          <a:noFill/>
          <a:ln>
            <a:noFill/>
          </a:ln>
        </p:spPr>
        <p:txBody>
          <a:bodyPr spcFirstLastPara="1" wrap="square" lIns="91425" tIns="45700" rIns="91425" bIns="45700" anchor="t" anchorCtr="0">
            <a:spAutoFit/>
          </a:bodyPr>
          <a:lstStyle/>
          <a:p>
            <a:r>
              <a:rPr lang="en-US" sz="4000" dirty="0" smtClean="0">
                <a:solidFill>
                  <a:schemeClr val="dk1"/>
                </a:solidFill>
                <a:latin typeface="Times New Roman"/>
                <a:cs typeface="Times New Roman"/>
                <a:sym typeface="Times New Roman"/>
              </a:rPr>
              <a:t>Home Health Care </a:t>
            </a:r>
            <a:r>
              <a:rPr lang="en-US" sz="4000" dirty="0">
                <a:solidFill>
                  <a:schemeClr val="dk1"/>
                </a:solidFill>
                <a:latin typeface="Times New Roman"/>
                <a:cs typeface="Times New Roman"/>
                <a:sym typeface="Times New Roman"/>
              </a:rPr>
              <a:t>System</a:t>
            </a:r>
          </a:p>
        </p:txBody>
      </p:sp>
      <p:sp>
        <p:nvSpPr>
          <p:cNvPr id="17"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Nov- 2021</a:t>
            </a:r>
            <a:endParaRPr lang="en-US" sz="2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4</a:t>
            </a:fld>
            <a:endParaRPr sz="3200">
              <a:solidFill>
                <a:schemeClr val="lt1"/>
              </a:solidFill>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4</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a:solidFill>
                    <a:schemeClr val="tx1">
                      <a:lumMod val="65000"/>
                      <a:lumOff val="35000"/>
                    </a:schemeClr>
                  </a:solidFill>
                  <a:latin typeface="Calibri"/>
                  <a:ea typeface="Calibri"/>
                  <a:cs typeface="Calibri"/>
                  <a:sym typeface="Calibri"/>
                </a:rPr>
                <a:t>2</a:t>
              </a:r>
              <a:r>
                <a:rPr lang="en-US" sz="4800" dirty="0" smtClean="0">
                  <a:solidFill>
                    <a:schemeClr val="tx1">
                      <a:lumMod val="65000"/>
                      <a:lumOff val="35000"/>
                    </a:schemeClr>
                  </a:solidFill>
                  <a:latin typeface="Calibri"/>
                  <a:ea typeface="Calibri"/>
                  <a:cs typeface="Calibri"/>
                  <a:sym typeface="Calibri"/>
                </a:rPr>
                <a:t>. </a:t>
              </a:r>
              <a:r>
                <a:rPr lang="en-US" sz="4800" dirty="0">
                  <a:solidFill>
                    <a:schemeClr val="tx1">
                      <a:lumMod val="65000"/>
                      <a:lumOff val="35000"/>
                    </a:schemeClr>
                  </a:solidFill>
                  <a:latin typeface="Calibri"/>
                  <a:ea typeface="Calibri"/>
                  <a:cs typeface="Calibri"/>
                  <a:sym typeface="Calibri"/>
                </a:rPr>
                <a:t>Objectives</a:t>
              </a: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198" name="Google Shape;198;p18"/>
          <p:cNvSpPr txBox="1"/>
          <p:nvPr/>
        </p:nvSpPr>
        <p:spPr>
          <a:xfrm>
            <a:off x="1222216" y="2070100"/>
            <a:ext cx="14615888" cy="6740266"/>
          </a:xfrm>
          <a:prstGeom prst="rect">
            <a:avLst/>
          </a:prstGeom>
          <a:noFill/>
          <a:ln>
            <a:noFill/>
          </a:ln>
        </p:spPr>
        <p:txBody>
          <a:bodyPr spcFirstLastPara="1" wrap="square" lIns="91425" tIns="45700" rIns="91425" bIns="45700" anchor="t" anchorCtr="0">
            <a:spAutoFit/>
          </a:bodyPr>
          <a:lstStyle/>
          <a:p>
            <a:pPr>
              <a:buFont typeface="Wingdings" pitchFamily="2" charset="2"/>
              <a:buChar char="ü"/>
            </a:pPr>
            <a:r>
              <a:rPr lang="en-US" sz="3600" dirty="0" smtClean="0">
                <a:latin typeface="Times New Roman" pitchFamily="18" charset="0"/>
                <a:cs typeface="Times New Roman" pitchFamily="18" charset="0"/>
              </a:rPr>
              <a:t> To provide a all the daily routine services such as dressing the wounds I       	</a:t>
            </a:r>
            <a:r>
              <a:rPr lang="en-US" sz="3600" dirty="0" err="1" smtClean="0">
                <a:latin typeface="Times New Roman" pitchFamily="18" charset="0"/>
                <a:cs typeface="Times New Roman" pitchFamily="18" charset="0"/>
              </a:rPr>
              <a:t>nject</a:t>
            </a:r>
            <a:r>
              <a:rPr lang="en-US" sz="3600" dirty="0" smtClean="0">
                <a:latin typeface="Times New Roman" pitchFamily="18" charset="0"/>
                <a:cs typeface="Times New Roman" pitchFamily="18" charset="0"/>
              </a:rPr>
              <a:t>  medicine send the blood  sample urine and other samples to the labs 	etc.</a:t>
            </a:r>
          </a:p>
          <a:p>
            <a:pPr>
              <a:buFont typeface="Wingdings" pitchFamily="2" charset="2"/>
              <a:buChar char="ü"/>
            </a:pPr>
            <a:r>
              <a:rPr lang="en-US" sz="3600" dirty="0" smtClean="0">
                <a:latin typeface="Times New Roman" pitchFamily="18" charset="0"/>
                <a:cs typeface="Times New Roman" pitchFamily="18" charset="0"/>
              </a:rPr>
              <a:t> To save money and time of the patients we provide the services at any place 	that patient required.</a:t>
            </a:r>
          </a:p>
          <a:p>
            <a:pPr>
              <a:buFont typeface="Wingdings" pitchFamily="2" charset="2"/>
              <a:buChar char="ü"/>
            </a:pPr>
            <a:r>
              <a:rPr lang="en-US" sz="3600" dirty="0" smtClean="0">
                <a:latin typeface="Times New Roman" pitchFamily="18" charset="0"/>
                <a:cs typeface="Times New Roman" pitchFamily="18" charset="0"/>
              </a:rPr>
              <a:t> To manage personal health related issues.</a:t>
            </a:r>
          </a:p>
          <a:p>
            <a:pPr>
              <a:buFont typeface="Wingdings" pitchFamily="2" charset="2"/>
              <a:buChar char="ü"/>
            </a:pPr>
            <a:r>
              <a:rPr lang="en-US" sz="3600" dirty="0" smtClean="0">
                <a:latin typeface="Times New Roman" pitchFamily="18" charset="0"/>
                <a:cs typeface="Times New Roman" pitchFamily="18" charset="0"/>
              </a:rPr>
              <a:t> To provide authentication services to secure log in and store data.</a:t>
            </a:r>
          </a:p>
          <a:p>
            <a:pPr>
              <a:buFont typeface="Wingdings" pitchFamily="2" charset="2"/>
              <a:buChar char="ü"/>
            </a:pPr>
            <a:r>
              <a:rPr lang="en-US" sz="3600" dirty="0" smtClean="0">
                <a:latin typeface="Times New Roman" pitchFamily="18" charset="0"/>
                <a:cs typeface="Times New Roman" pitchFamily="18" charset="0"/>
              </a:rPr>
              <a:t> To review the reports daily, weekly, monthly or yearly.</a:t>
            </a:r>
          </a:p>
          <a:p>
            <a:pPr>
              <a:buFont typeface="Wingdings" pitchFamily="2" charset="2"/>
              <a:buChar char="ü"/>
            </a:pPr>
            <a:r>
              <a:rPr lang="en-US" sz="3600" smtClean="0">
                <a:latin typeface="Times New Roman" pitchFamily="18" charset="0"/>
                <a:cs typeface="Times New Roman" pitchFamily="18" charset="0"/>
              </a:rPr>
              <a:t> To </a:t>
            </a:r>
            <a:r>
              <a:rPr lang="en-US" sz="3600" dirty="0" smtClean="0">
                <a:latin typeface="Times New Roman" pitchFamily="18" charset="0"/>
                <a:cs typeface="Times New Roman" pitchFamily="18" charset="0"/>
              </a:rPr>
              <a:t>visualize incomes and expenses.</a:t>
            </a:r>
            <a:endParaRPr lang="en-US" sz="3600" dirty="0" smtClean="0">
              <a:solidFill>
                <a:schemeClr val="dk1"/>
              </a:solidFill>
              <a:latin typeface="Times New Roman" pitchFamily="18" charset="0"/>
              <a:cs typeface="Times New Roman" pitchFamily="18" charset="0"/>
              <a:sym typeface="Calibri"/>
            </a:endParaRP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 </a:t>
            </a:r>
          </a:p>
          <a:p>
            <a:pPr marL="571500" marR="0" lvl="0" indent="-571500" algn="l" rtl="0">
              <a:spcBef>
                <a:spcPts val="0"/>
              </a:spcBef>
              <a:spcAft>
                <a:spcPts val="0"/>
              </a:spcAft>
              <a:buClr>
                <a:schemeClr val="dk1"/>
              </a:buClr>
              <a:buSzPts val="3600"/>
              <a:buFont typeface="Noto Sans Symbols"/>
              <a:buChar char="✔"/>
            </a:pPr>
            <a:endParaRPr sz="3600" dirty="0">
              <a:latin typeface="Times New Roman" pitchFamily="18" charset="0"/>
              <a:cs typeface="Times New Roman" pitchFamily="18" charset="0"/>
            </a:endParaRPr>
          </a:p>
        </p:txBody>
      </p:sp>
      <p:sp>
        <p:nvSpPr>
          <p:cNvPr id="15" name="Google Shape;110;p13"/>
          <p:cNvSpPr txBox="1"/>
          <p:nvPr/>
        </p:nvSpPr>
        <p:spPr>
          <a:xfrm>
            <a:off x="0" y="9771598"/>
            <a:ext cx="1252728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 </a:t>
            </a:r>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a:p>
            <a:endParaRPr lang="en-US" sz="4000" dirty="0">
              <a:solidFill>
                <a:schemeClr val="dk1"/>
              </a:solidFill>
              <a:latin typeface="Times New Roman"/>
              <a:cs typeface="Times New Roman"/>
              <a:sym typeface="Times New Roman"/>
            </a:endParaRPr>
          </a:p>
        </p:txBody>
      </p:sp>
      <p:sp>
        <p:nvSpPr>
          <p:cNvPr id="16"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a:t>
            </a:r>
            <a:r>
              <a:rPr lang="en-US" sz="2800" dirty="0">
                <a:solidFill>
                  <a:schemeClr val="dk1"/>
                </a:solidFill>
                <a:latin typeface="Times New Roman"/>
                <a:ea typeface="Times New Roman"/>
                <a:cs typeface="Times New Roman"/>
                <a:sym typeface="Times New Roman"/>
              </a:rPr>
              <a:t>2021</a:t>
            </a:r>
            <a:endParaRPr lang="en-US" sz="2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5</a:t>
            </a:fld>
            <a:endParaRPr sz="3200">
              <a:solidFill>
                <a:schemeClr val="lt1"/>
              </a:solidFill>
            </a:endParaRPr>
          </a:p>
        </p:txBody>
      </p:sp>
      <p:sp>
        <p:nvSpPr>
          <p:cNvPr id="244" name="Google Shape;244;p21"/>
          <p:cNvSpPr txBox="1"/>
          <p:nvPr/>
        </p:nvSpPr>
        <p:spPr>
          <a:xfrm>
            <a:off x="0" y="9771598"/>
            <a:ext cx="11943556" cy="707846"/>
          </a:xfrm>
          <a:prstGeom prst="rect">
            <a:avLst/>
          </a:prstGeom>
          <a:noFill/>
          <a:ln>
            <a:noFill/>
          </a:ln>
        </p:spPr>
        <p:txBody>
          <a:bodyPr spcFirstLastPara="1" wrap="square" lIns="91425" tIns="45700" rIns="91425" bIns="45700" anchor="t" anchorCtr="0">
            <a:spAutoFit/>
          </a:bodyPr>
          <a:lstStyle/>
          <a:p>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p:txBody>
      </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5</a:t>
            </a:fld>
            <a:endParaRPr sz="187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a:solidFill>
                    <a:schemeClr val="tx1">
                      <a:lumMod val="65000"/>
                      <a:lumOff val="35000"/>
                    </a:schemeClr>
                  </a:solidFill>
                  <a:latin typeface="Calibri"/>
                  <a:ea typeface="Calibri"/>
                  <a:cs typeface="Calibri"/>
                  <a:sym typeface="Calibri"/>
                </a:rPr>
                <a:t>3</a:t>
              </a:r>
              <a:r>
                <a:rPr lang="en-US" sz="4800" dirty="0" smtClean="0">
                  <a:solidFill>
                    <a:schemeClr val="tx1">
                      <a:lumMod val="65000"/>
                      <a:lumOff val="35000"/>
                    </a:schemeClr>
                  </a:solidFill>
                  <a:latin typeface="Calibri"/>
                  <a:ea typeface="Calibri"/>
                  <a:cs typeface="Calibri"/>
                  <a:sym typeface="Calibri"/>
                </a:rPr>
                <a:t>. </a:t>
              </a:r>
              <a:r>
                <a:rPr lang="en-US" sz="4800" dirty="0">
                  <a:solidFill>
                    <a:schemeClr val="tx1">
                      <a:lumMod val="65000"/>
                      <a:lumOff val="35000"/>
                    </a:schemeClr>
                  </a:solidFill>
                  <a:latin typeface="Calibri"/>
                  <a:ea typeface="Calibri"/>
                  <a:cs typeface="Calibri"/>
                  <a:sym typeface="Calibri"/>
                </a:rPr>
                <a:t>Methodology</a:t>
              </a: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250" name="Google Shape;250;p21"/>
          <p:cNvSpPr txBox="1"/>
          <p:nvPr/>
        </p:nvSpPr>
        <p:spPr>
          <a:xfrm>
            <a:off x="1199356" y="2070100"/>
            <a:ext cx="10184924" cy="5632271"/>
          </a:xfrm>
          <a:prstGeom prst="rect">
            <a:avLst/>
          </a:prstGeom>
          <a:noFill/>
          <a:ln>
            <a:noFill/>
          </a:ln>
        </p:spPr>
        <p:txBody>
          <a:bodyPr spcFirstLastPara="1" wrap="square" lIns="91425" tIns="45700" rIns="91425" bIns="45700" anchor="t" anchorCtr="0">
            <a:spAutoFit/>
          </a:bodyPr>
          <a:lstStyle/>
          <a:p>
            <a:pPr marL="571500" lvl="0" indent="-571500">
              <a:buClr>
                <a:schemeClr val="dk1"/>
              </a:buClr>
              <a:buSzPts val="3600"/>
              <a:buFont typeface="Noto Sans Symbols"/>
              <a:buChar char="✔"/>
            </a:pPr>
            <a:r>
              <a:rPr lang="en-US" sz="3600" dirty="0">
                <a:solidFill>
                  <a:schemeClr val="dk1"/>
                </a:solidFill>
                <a:latin typeface="Calibri"/>
                <a:ea typeface="Calibri"/>
                <a:cs typeface="Calibri"/>
                <a:sym typeface="Calibri"/>
              </a:rPr>
              <a:t>Methodology used to reach the objectives of the project.</a:t>
            </a:r>
          </a:p>
          <a:p>
            <a:pPr marL="571500" lvl="0" indent="-571500">
              <a:buClr>
                <a:schemeClr val="dk1"/>
              </a:buClr>
              <a:buSzPts val="3600"/>
              <a:buFont typeface="Noto Sans Symbols"/>
              <a:buChar char="✔"/>
            </a:pPr>
            <a:r>
              <a:rPr lang="en-US" sz="3600" dirty="0">
                <a:solidFill>
                  <a:schemeClr val="dk1"/>
                </a:solidFill>
                <a:latin typeface="Calibri"/>
                <a:ea typeface="Calibri"/>
                <a:cs typeface="Calibri"/>
                <a:sym typeface="Calibri"/>
              </a:rPr>
              <a:t>It shows the steps, phases, milestones, and evolution of the software development process.</a:t>
            </a:r>
          </a:p>
          <a:p>
            <a:pPr marL="571500" lvl="0" indent="-571500">
              <a:buClr>
                <a:schemeClr val="dk1"/>
              </a:buClr>
              <a:buSzPts val="3600"/>
              <a:buFont typeface="Noto Sans Symbols"/>
              <a:buChar char="✔"/>
            </a:pPr>
            <a:r>
              <a:rPr lang="en-US" sz="3600" dirty="0">
                <a:solidFill>
                  <a:schemeClr val="dk1"/>
                </a:solidFill>
                <a:latin typeface="Calibri"/>
                <a:ea typeface="Calibri"/>
                <a:cs typeface="Calibri"/>
                <a:sym typeface="Calibri"/>
              </a:rPr>
              <a:t>The framework in which software is designed, developed, and maintained is known as the Software Development Life Cycle (SDLC).</a:t>
            </a:r>
          </a:p>
          <a:p>
            <a:pPr marL="571500" lvl="0" indent="-571500">
              <a:buClr>
                <a:schemeClr val="dk1"/>
              </a:buClr>
              <a:buSzPts val="3600"/>
              <a:buFont typeface="Noto Sans Symbols"/>
              <a:buChar char="✔"/>
            </a:pPr>
            <a:r>
              <a:rPr lang="en-US" sz="3600" dirty="0">
                <a:solidFill>
                  <a:schemeClr val="dk1"/>
                </a:solidFill>
                <a:latin typeface="Calibri"/>
                <a:ea typeface="Calibri"/>
                <a:cs typeface="Calibri"/>
                <a:sym typeface="Calibri"/>
              </a:rPr>
              <a:t>We have used the Waterfall Model to develop our entire system</a:t>
            </a:r>
          </a:p>
          <a:p>
            <a:pPr marL="571500" lvl="0" indent="-571500">
              <a:buClr>
                <a:schemeClr val="dk1"/>
              </a:buClr>
              <a:buSzPts val="3600"/>
              <a:buFont typeface="Noto Sans Symbols"/>
              <a:buChar char="✔"/>
            </a:pPr>
            <a:endParaRPr lang="en-US" sz="3600" dirty="0">
              <a:solidFill>
                <a:schemeClr val="dk1"/>
              </a:solidFill>
              <a:latin typeface="Calibri"/>
              <a:ea typeface="Calibri"/>
              <a:cs typeface="Calibri"/>
              <a:sym typeface="Calibri"/>
            </a:endParaRPr>
          </a:p>
        </p:txBody>
      </p:sp>
      <p:sp>
        <p:nvSpPr>
          <p:cNvPr id="16"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Nov- 2021</a:t>
            </a:r>
            <a:endParaRPr lang="en-US" sz="2800" dirty="0">
              <a:solidFill>
                <a:schemeClr val="dk1"/>
              </a:solidFill>
              <a:latin typeface="Calibri"/>
              <a:ea typeface="Calibri"/>
              <a:cs typeface="Calibri"/>
              <a:sym typeface="Calibri"/>
            </a:endParaRPr>
          </a:p>
        </p:txBody>
      </p:sp>
      <p:pic>
        <p:nvPicPr>
          <p:cNvPr id="17" name="Picture 16" descr="Waterfall model phases"/>
          <p:cNvPicPr/>
          <p:nvPr/>
        </p:nvPicPr>
        <p:blipFill>
          <a:blip r:embed="rId3"/>
          <a:srcRect b="8491"/>
          <a:stretch>
            <a:fillRect/>
          </a:stretch>
        </p:blipFill>
        <p:spPr bwMode="auto">
          <a:xfrm>
            <a:off x="11178539" y="2125980"/>
            <a:ext cx="7246621" cy="6400800"/>
          </a:xfrm>
          <a:prstGeom prst="rect">
            <a:avLst/>
          </a:prstGeom>
          <a:noFill/>
          <a:ln w="9525">
            <a:noFill/>
            <a:miter lim="800000"/>
            <a:headEnd/>
            <a:tailEnd/>
          </a:ln>
        </p:spPr>
      </p:pic>
      <p:sp>
        <p:nvSpPr>
          <p:cNvPr id="19" name="TextBox 18"/>
          <p:cNvSpPr txBox="1"/>
          <p:nvPr/>
        </p:nvSpPr>
        <p:spPr>
          <a:xfrm>
            <a:off x="12367260" y="8732520"/>
            <a:ext cx="4069080" cy="646331"/>
          </a:xfrm>
          <a:prstGeom prst="rect">
            <a:avLst/>
          </a:prstGeom>
          <a:noFill/>
        </p:spPr>
        <p:txBody>
          <a:bodyPr wrap="square" rtlCol="0">
            <a:spAutoFit/>
          </a:bodyPr>
          <a:lstStyle/>
          <a:p>
            <a:r>
              <a:rPr lang="en-US" sz="3600" dirty="0">
                <a:solidFill>
                  <a:schemeClr val="dk1"/>
                </a:solidFill>
                <a:latin typeface="Calibri"/>
                <a:ea typeface="Calibri"/>
                <a:cs typeface="Calibri"/>
                <a:sym typeface="Calibri"/>
              </a:rPr>
              <a:t>Fig. Waterfall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6</a:t>
            </a:fld>
            <a:endParaRPr sz="3200">
              <a:solidFill>
                <a:schemeClr val="lt1"/>
              </a:solidFill>
            </a:endParaRPr>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6</a:t>
            </a:fld>
            <a:endParaRPr sz="1870">
              <a:solidFill>
                <a:schemeClr val="lt1"/>
              </a:solidFill>
              <a:latin typeface="Calibri"/>
              <a:ea typeface="Calibri"/>
              <a:cs typeface="Calibri"/>
              <a:sym typeface="Calibri"/>
            </a:endParaRPr>
          </a:p>
        </p:txBody>
      </p:sp>
      <p:grpSp>
        <p:nvGrpSpPr>
          <p:cNvPr id="265" name="Google Shape;265;p22"/>
          <p:cNvGrpSpPr/>
          <p:nvPr/>
        </p:nvGrpSpPr>
        <p:grpSpPr>
          <a:xfrm>
            <a:off x="-26281" y="774704"/>
            <a:ext cx="15071695" cy="827996"/>
            <a:chOff x="-16184" y="8640158"/>
            <a:chExt cx="4045716" cy="439422"/>
          </a:xfrm>
        </p:grpSpPr>
        <p:sp>
          <p:nvSpPr>
            <p:cNvPr id="266" name="Google Shape;266;p22"/>
            <p:cNvSpPr/>
            <p:nvPr/>
          </p:nvSpPr>
          <p:spPr>
            <a:xfrm>
              <a:off x="-16184" y="8640160"/>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a:solidFill>
                    <a:schemeClr val="tx1">
                      <a:lumMod val="65000"/>
                      <a:lumOff val="35000"/>
                    </a:schemeClr>
                  </a:solidFill>
                  <a:latin typeface="Calibri"/>
                  <a:ea typeface="Calibri"/>
                  <a:cs typeface="Calibri"/>
                  <a:sym typeface="Calibri"/>
                </a:rPr>
                <a:t>4</a:t>
              </a:r>
              <a:r>
                <a:rPr lang="en-US" sz="4800" dirty="0" smtClean="0">
                  <a:solidFill>
                    <a:schemeClr val="tx1">
                      <a:lumMod val="65000"/>
                      <a:lumOff val="35000"/>
                    </a:schemeClr>
                  </a:solidFill>
                  <a:latin typeface="Calibri"/>
                  <a:ea typeface="Calibri"/>
                  <a:cs typeface="Calibri"/>
                  <a:sym typeface="Calibri"/>
                </a:rPr>
                <a:t>. </a:t>
              </a:r>
              <a:r>
                <a:rPr lang="en-US" sz="4800" dirty="0">
                  <a:solidFill>
                    <a:schemeClr val="tx1">
                      <a:lumMod val="65000"/>
                      <a:lumOff val="35000"/>
                    </a:schemeClr>
                  </a:solidFill>
                  <a:latin typeface="Calibri"/>
                  <a:ea typeface="Calibri"/>
                  <a:cs typeface="Calibri"/>
                  <a:sym typeface="Calibri"/>
                </a:rPr>
                <a:t>Requirement Analysis</a:t>
              </a: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268" name="Google Shape;268;p22"/>
          <p:cNvSpPr txBox="1"/>
          <p:nvPr/>
        </p:nvSpPr>
        <p:spPr>
          <a:xfrm>
            <a:off x="1199356" y="2070100"/>
            <a:ext cx="7053104" cy="6740266"/>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Functional Requirements</a:t>
            </a:r>
          </a:p>
          <a:p>
            <a:pPr marL="571500" marR="0" lvl="0" indent="-571500" algn="l" rtl="0">
              <a:spcBef>
                <a:spcPts val="0"/>
              </a:spcBef>
              <a:spcAft>
                <a:spcPts val="0"/>
              </a:spcAft>
              <a:buClr>
                <a:schemeClr val="dk1"/>
              </a:buClr>
              <a:buSzPts val="3600"/>
            </a:pPr>
            <a:endParaRPr lang="en-US" sz="3600" dirty="0">
              <a:solidFill>
                <a:schemeClr val="dk1"/>
              </a:solidFill>
              <a:latin typeface="Calibri"/>
              <a:cs typeface="Calibri"/>
              <a:sym typeface="Calibri"/>
            </a:endParaRPr>
          </a:p>
          <a:p>
            <a:pPr marL="571500" marR="0" lvl="0" indent="-571500" rtl="0">
              <a:spcBef>
                <a:spcPts val="0"/>
              </a:spcBef>
              <a:spcAft>
                <a:spcPts val="0"/>
              </a:spcAft>
              <a:buClr>
                <a:schemeClr val="dk1"/>
              </a:buClr>
              <a:buSzPts val="3600"/>
              <a:buFont typeface="Courier New" pitchFamily="49" charset="0"/>
              <a:buChar char="o"/>
            </a:pPr>
            <a:r>
              <a:rPr lang="en-US" sz="3200" dirty="0">
                <a:solidFill>
                  <a:schemeClr val="dk1"/>
                </a:solidFill>
                <a:latin typeface="Calibri"/>
                <a:cs typeface="Calibri"/>
                <a:sym typeface="Calibri"/>
              </a:rPr>
              <a:t>Dashboard Panel</a:t>
            </a:r>
          </a:p>
          <a:p>
            <a:pPr marL="571500" marR="0" lvl="0" indent="-571500" rtl="0">
              <a:spcBef>
                <a:spcPts val="0"/>
              </a:spcBef>
              <a:spcAft>
                <a:spcPts val="0"/>
              </a:spcAft>
              <a:buClr>
                <a:schemeClr val="dk1"/>
              </a:buClr>
              <a:buSzPts val="3600"/>
              <a:buFont typeface="Courier New" pitchFamily="49" charset="0"/>
              <a:buChar char="o"/>
            </a:pPr>
            <a:r>
              <a:rPr lang="en-US" sz="3200" dirty="0" smtClean="0">
                <a:solidFill>
                  <a:schemeClr val="dk1"/>
                </a:solidFill>
                <a:latin typeface="Calibri"/>
                <a:cs typeface="Calibri"/>
                <a:sym typeface="Calibri"/>
              </a:rPr>
              <a:t>Medicine </a:t>
            </a:r>
            <a:r>
              <a:rPr lang="en-US" sz="3200" dirty="0">
                <a:solidFill>
                  <a:schemeClr val="dk1"/>
                </a:solidFill>
                <a:latin typeface="Calibri"/>
                <a:cs typeface="Calibri"/>
                <a:sym typeface="Calibri"/>
              </a:rPr>
              <a:t>Panel</a:t>
            </a:r>
          </a:p>
          <a:p>
            <a:pPr marL="571500" marR="0" lvl="0" indent="-571500" rtl="0">
              <a:spcBef>
                <a:spcPts val="0"/>
              </a:spcBef>
              <a:spcAft>
                <a:spcPts val="0"/>
              </a:spcAft>
              <a:buClr>
                <a:schemeClr val="dk1"/>
              </a:buClr>
              <a:buSzPts val="3600"/>
              <a:buFont typeface="Courier New" pitchFamily="49" charset="0"/>
              <a:buChar char="o"/>
            </a:pPr>
            <a:r>
              <a:rPr lang="en-US" sz="3200" dirty="0" smtClean="0">
                <a:solidFill>
                  <a:schemeClr val="dk1"/>
                </a:solidFill>
                <a:latin typeface="Calibri"/>
                <a:cs typeface="Calibri"/>
                <a:sym typeface="Calibri"/>
              </a:rPr>
              <a:t>Service </a:t>
            </a:r>
            <a:r>
              <a:rPr lang="en-US" sz="3200" dirty="0">
                <a:solidFill>
                  <a:schemeClr val="dk1"/>
                </a:solidFill>
                <a:latin typeface="Calibri"/>
                <a:cs typeface="Calibri"/>
                <a:sym typeface="Calibri"/>
              </a:rPr>
              <a:t>Panel</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Non-Functional Requirements</a:t>
            </a:r>
          </a:p>
          <a:p>
            <a:pPr marL="571500" marR="0" lvl="0" indent="-571500" algn="l" rtl="0">
              <a:spcBef>
                <a:spcPts val="0"/>
              </a:spcBef>
              <a:spcAft>
                <a:spcPts val="0"/>
              </a:spcAft>
              <a:buClr>
                <a:schemeClr val="dk1"/>
              </a:buClr>
              <a:buSzPts val="3600"/>
              <a:buFont typeface="Noto Sans Symbols"/>
              <a:buChar char="✔"/>
            </a:pPr>
            <a:endParaRPr lang="en-US" sz="3600" dirty="0">
              <a:solidFill>
                <a:schemeClr val="dk1"/>
              </a:solidFill>
              <a:latin typeface="Calibri"/>
              <a:cs typeface="Calibri"/>
              <a:sym typeface="Calibri"/>
            </a:endParaRPr>
          </a:p>
          <a:p>
            <a:pPr marL="571500" indent="-571500">
              <a:buClr>
                <a:schemeClr val="dk1"/>
              </a:buClr>
              <a:buSzPts val="3600"/>
              <a:buFont typeface="Courier New" pitchFamily="49" charset="0"/>
              <a:buChar char="o"/>
            </a:pPr>
            <a:r>
              <a:rPr lang="en-US" sz="3200" dirty="0">
                <a:solidFill>
                  <a:schemeClr val="dk1"/>
                </a:solidFill>
                <a:latin typeface="Calibri"/>
                <a:cs typeface="Calibri"/>
                <a:sym typeface="Calibri"/>
              </a:rPr>
              <a:t>Usability</a:t>
            </a:r>
          </a:p>
          <a:p>
            <a:pPr marL="571500" indent="-571500">
              <a:buClr>
                <a:schemeClr val="dk1"/>
              </a:buClr>
              <a:buSzPts val="3600"/>
              <a:buFont typeface="Courier New" pitchFamily="49" charset="0"/>
              <a:buChar char="o"/>
            </a:pPr>
            <a:r>
              <a:rPr lang="en-US" sz="3200" dirty="0">
                <a:solidFill>
                  <a:schemeClr val="dk1"/>
                </a:solidFill>
                <a:latin typeface="Calibri"/>
                <a:cs typeface="Calibri"/>
                <a:sym typeface="Calibri"/>
              </a:rPr>
              <a:t>Reliability </a:t>
            </a:r>
          </a:p>
          <a:p>
            <a:pPr marL="571500" indent="-571500">
              <a:buClr>
                <a:schemeClr val="dk1"/>
              </a:buClr>
              <a:buSzPts val="3600"/>
              <a:buFont typeface="Courier New" pitchFamily="49" charset="0"/>
              <a:buChar char="o"/>
            </a:pPr>
            <a:r>
              <a:rPr lang="en-US" sz="3200" dirty="0">
                <a:solidFill>
                  <a:schemeClr val="dk1"/>
                </a:solidFill>
                <a:latin typeface="Calibri"/>
                <a:cs typeface="Calibri"/>
                <a:sym typeface="Calibri"/>
              </a:rPr>
              <a:t>Supportability</a:t>
            </a:r>
            <a:r>
              <a:rPr lang="en-US" sz="3200" dirty="0"/>
              <a:t> </a:t>
            </a:r>
            <a:endParaRPr lang="en-US" sz="3200" dirty="0">
              <a:solidFill>
                <a:schemeClr val="dk1"/>
              </a:solidFill>
              <a:latin typeface="Calibri"/>
              <a:cs typeface="Calibri"/>
              <a:sym typeface="Calibri"/>
            </a:endParaRPr>
          </a:p>
          <a:p>
            <a:pPr marL="571500" indent="-571500">
              <a:buClr>
                <a:schemeClr val="dk1"/>
              </a:buClr>
              <a:buSzPts val="3600"/>
              <a:buFont typeface="Courier New" pitchFamily="49" charset="0"/>
              <a:buChar char="o"/>
            </a:pPr>
            <a:r>
              <a:rPr lang="en-US" sz="3200" dirty="0">
                <a:solidFill>
                  <a:schemeClr val="dk1"/>
                </a:solidFill>
                <a:latin typeface="Calibri"/>
                <a:cs typeface="Calibri"/>
                <a:sym typeface="Calibri"/>
              </a:rPr>
              <a:t>Security</a:t>
            </a:r>
          </a:p>
          <a:p>
            <a:pPr marL="571500" indent="-571500">
              <a:buClr>
                <a:schemeClr val="dk1"/>
              </a:buClr>
              <a:buSzPts val="3600"/>
              <a:buFont typeface="Courier New" pitchFamily="49" charset="0"/>
              <a:buChar char="o"/>
            </a:pPr>
            <a:r>
              <a:rPr lang="en-US" sz="3200" dirty="0">
                <a:solidFill>
                  <a:schemeClr val="dk1"/>
                </a:solidFill>
                <a:latin typeface="Calibri"/>
                <a:cs typeface="Calibri"/>
                <a:sym typeface="Calibri"/>
              </a:rPr>
              <a:t>Availability </a:t>
            </a:r>
          </a:p>
          <a:p>
            <a:pPr marL="571500" indent="-571500">
              <a:buClr>
                <a:schemeClr val="dk1"/>
              </a:buClr>
              <a:buSzPts val="3600"/>
              <a:buFont typeface="Courier New" pitchFamily="49" charset="0"/>
              <a:buChar char="o"/>
            </a:pPr>
            <a:r>
              <a:rPr lang="en-US" sz="3200" dirty="0">
                <a:solidFill>
                  <a:schemeClr val="dk1"/>
                </a:solidFill>
                <a:latin typeface="Calibri"/>
                <a:cs typeface="Calibri"/>
                <a:sym typeface="Calibri"/>
              </a:rPr>
              <a:t>Portability</a:t>
            </a:r>
          </a:p>
        </p:txBody>
      </p:sp>
      <p:sp>
        <p:nvSpPr>
          <p:cNvPr id="21" name="Google Shape;110;p13"/>
          <p:cNvSpPr txBox="1"/>
          <p:nvPr/>
        </p:nvSpPr>
        <p:spPr>
          <a:xfrm>
            <a:off x="0" y="9771598"/>
            <a:ext cx="12527280" cy="1323399"/>
          </a:xfrm>
          <a:prstGeom prst="rect">
            <a:avLst/>
          </a:prstGeom>
          <a:noFill/>
          <a:ln>
            <a:noFill/>
          </a:ln>
        </p:spPr>
        <p:txBody>
          <a:bodyPr spcFirstLastPara="1" wrap="square" lIns="91425" tIns="45700" rIns="91425" bIns="45700" anchor="t" anchorCtr="0">
            <a:spAutoFit/>
          </a:bodyPr>
          <a:lstStyle/>
          <a:p>
            <a:r>
              <a:rPr lang="en-US" sz="4000" dirty="0">
                <a:solidFill>
                  <a:schemeClr val="dk1"/>
                </a:solidFill>
                <a:latin typeface="Times New Roman"/>
                <a:cs typeface="Times New Roman"/>
                <a:sym typeface="Times New Roman"/>
              </a:rPr>
              <a:t> </a:t>
            </a:r>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a:p>
            <a:endParaRPr lang="en-US" sz="4000" dirty="0">
              <a:solidFill>
                <a:schemeClr val="dk1"/>
              </a:solidFill>
              <a:latin typeface="Times New Roman"/>
              <a:cs typeface="Times New Roman"/>
              <a:sym typeface="Times New Roman"/>
            </a:endParaRPr>
          </a:p>
        </p:txBody>
      </p:sp>
      <p:sp>
        <p:nvSpPr>
          <p:cNvPr id="22" name="Google Shape;108;p13"/>
          <p:cNvSpPr txBox="1"/>
          <p:nvPr/>
        </p:nvSpPr>
        <p:spPr>
          <a:xfrm>
            <a:off x="15486923" y="9928984"/>
            <a:ext cx="2242421" cy="954067"/>
          </a:xfrm>
          <a:prstGeom prst="rect">
            <a:avLst/>
          </a:prstGeom>
          <a:noFill/>
          <a:ln>
            <a:noFill/>
          </a:ln>
        </p:spPr>
        <p:txBody>
          <a:bodyPr spcFirstLastPara="1" wrap="square" lIns="91425" tIns="45700" rIns="91425" bIns="45700" anchor="t" anchorCtr="0">
            <a:spAutoFit/>
          </a:bodyPr>
          <a:lstStyle/>
          <a:p>
            <a:r>
              <a:rPr lang="en-US" sz="2800" dirty="0" smtClean="0">
                <a:solidFill>
                  <a:schemeClr val="dk1"/>
                </a:solidFill>
                <a:latin typeface="Times New Roman"/>
                <a:ea typeface="Times New Roman"/>
                <a:cs typeface="Times New Roman"/>
                <a:sym typeface="Times New Roman"/>
              </a:rPr>
              <a:t>Nov- 2021</a:t>
            </a:r>
            <a:endParaRPr lang="en-US" sz="2800" dirty="0" smtClean="0">
              <a:solidFill>
                <a:schemeClr val="dk1"/>
              </a:solidFill>
              <a:latin typeface="Calibri"/>
              <a:ea typeface="Calibri"/>
              <a:cs typeface="Calibri"/>
              <a:sym typeface="Calibri"/>
            </a:endParaRPr>
          </a:p>
          <a:p>
            <a:pPr lvl="0"/>
            <a:endParaRPr lang="en-US" sz="28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7</a:t>
            </a:fld>
            <a:endParaRPr sz="3200">
              <a:solidFill>
                <a:schemeClr val="lt1"/>
              </a:solidFill>
            </a:endParaRPr>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7</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a:solidFill>
                    <a:schemeClr val="tx1">
                      <a:lumMod val="65000"/>
                      <a:lumOff val="35000"/>
                    </a:schemeClr>
                  </a:solidFill>
                  <a:latin typeface="Calibri"/>
                  <a:ea typeface="Calibri"/>
                  <a:cs typeface="Calibri"/>
                  <a:sym typeface="Calibri"/>
                </a:rPr>
                <a:t>5</a:t>
              </a:r>
              <a:r>
                <a:rPr lang="en-US" sz="4800" dirty="0" smtClean="0">
                  <a:solidFill>
                    <a:schemeClr val="tx1">
                      <a:lumMod val="65000"/>
                      <a:lumOff val="35000"/>
                    </a:schemeClr>
                  </a:solidFill>
                  <a:latin typeface="Calibri"/>
                  <a:ea typeface="Calibri"/>
                  <a:cs typeface="Calibri"/>
                  <a:sym typeface="Calibri"/>
                </a:rPr>
                <a:t>. </a:t>
              </a:r>
              <a:r>
                <a:rPr lang="en-US" sz="4800" dirty="0">
                  <a:solidFill>
                    <a:schemeClr val="tx1">
                      <a:lumMod val="65000"/>
                      <a:lumOff val="35000"/>
                    </a:schemeClr>
                  </a:solidFill>
                  <a:latin typeface="Calibri"/>
                  <a:ea typeface="Calibri"/>
                  <a:cs typeface="Calibri"/>
                  <a:sym typeface="Calibri"/>
                </a:rPr>
                <a:t>Feasibility Study</a:t>
              </a: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286" name="Google Shape;286;p23"/>
          <p:cNvSpPr txBox="1"/>
          <p:nvPr/>
        </p:nvSpPr>
        <p:spPr>
          <a:xfrm>
            <a:off x="1199356" y="2070100"/>
            <a:ext cx="15544800" cy="3570168"/>
          </a:xfrm>
          <a:prstGeom prst="rect">
            <a:avLst/>
          </a:prstGeom>
          <a:noFill/>
          <a:ln>
            <a:noFill/>
          </a:ln>
        </p:spPr>
        <p:txBody>
          <a:bodyPr spcFirstLastPara="1" wrap="square" lIns="91425" tIns="45700" rIns="91425" bIns="45700" anchor="t" anchorCtr="0">
            <a:spAutoFit/>
          </a:bodyPr>
          <a:lstStyle/>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Technical Feasibility</a:t>
            </a:r>
          </a:p>
          <a:p>
            <a:pPr marL="571500" indent="-571500">
              <a:buClr>
                <a:schemeClr val="dk1"/>
              </a:buClr>
              <a:buSzPts val="3600"/>
              <a:buFont typeface="Courier New" pitchFamily="49" charset="0"/>
              <a:buChar char="o"/>
            </a:pPr>
            <a:r>
              <a:rPr lang="en-US" sz="3200" dirty="0">
                <a:solidFill>
                  <a:schemeClr val="dk1"/>
                </a:solidFill>
                <a:latin typeface="Calibri"/>
                <a:cs typeface="Calibri"/>
                <a:sym typeface="Calibri"/>
              </a:rPr>
              <a:t>focuses on the technical resources </a:t>
            </a:r>
            <a:endParaRPr lang="en-US" sz="3200" dirty="0">
              <a:solidFill>
                <a:schemeClr val="dk1"/>
              </a:solidFill>
              <a:latin typeface="Calibri"/>
              <a:ea typeface="Calibri"/>
              <a:cs typeface="Calibri"/>
              <a:sym typeface="Calibri"/>
            </a:endParaRP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Economical Feasibility</a:t>
            </a: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Operational Feasibility</a:t>
            </a:r>
          </a:p>
          <a:p>
            <a:pPr marL="571500" indent="-571500">
              <a:buClr>
                <a:schemeClr val="dk1"/>
              </a:buClr>
              <a:buSzPts val="3600"/>
              <a:buFont typeface="Courier New" pitchFamily="49" charset="0"/>
              <a:buChar char="o"/>
            </a:pPr>
            <a:r>
              <a:rPr lang="en-US" sz="3200" dirty="0">
                <a:solidFill>
                  <a:schemeClr val="dk1"/>
                </a:solidFill>
                <a:latin typeface="Calibri"/>
                <a:cs typeface="Calibri"/>
                <a:sym typeface="Calibri"/>
              </a:rPr>
              <a:t>Anyone with basic knowledge of  sites, can operate</a:t>
            </a: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Schedule Feasibility</a:t>
            </a:r>
          </a:p>
          <a:p>
            <a:pPr marL="571500" marR="0" lvl="0" indent="-571500" algn="l" rtl="0">
              <a:spcBef>
                <a:spcPts val="0"/>
              </a:spcBef>
              <a:spcAft>
                <a:spcPts val="0"/>
              </a:spcAft>
              <a:buClr>
                <a:schemeClr val="dk1"/>
              </a:buClr>
              <a:buSzPts val="3600"/>
            </a:pPr>
            <a:endParaRPr dirty="0"/>
          </a:p>
        </p:txBody>
      </p:sp>
      <p:sp>
        <p:nvSpPr>
          <p:cNvPr id="16" name="Google Shape;110;p13"/>
          <p:cNvSpPr txBox="1"/>
          <p:nvPr/>
        </p:nvSpPr>
        <p:spPr>
          <a:xfrm>
            <a:off x="0" y="9771598"/>
            <a:ext cx="12527280" cy="707846"/>
          </a:xfrm>
          <a:prstGeom prst="rect">
            <a:avLst/>
          </a:prstGeom>
          <a:noFill/>
          <a:ln>
            <a:noFill/>
          </a:ln>
        </p:spPr>
        <p:txBody>
          <a:bodyPr spcFirstLastPara="1" wrap="square" lIns="91425" tIns="45700" rIns="91425" bIns="45700" anchor="t" anchorCtr="0">
            <a:spAutoFit/>
          </a:bodyPr>
          <a:lstStyle/>
          <a:p>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p:txBody>
      </p:sp>
      <p:sp>
        <p:nvSpPr>
          <p:cNvPr id="17"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Nov- 2021</a:t>
            </a:r>
            <a:endParaRPr lang="en-US" sz="2800" dirty="0">
              <a:solidFill>
                <a:schemeClr val="dk1"/>
              </a:solidFill>
              <a:latin typeface="Calibri"/>
              <a:ea typeface="Calibri"/>
              <a:cs typeface="Calibri"/>
              <a:sym typeface="Calibri"/>
            </a:endParaRPr>
          </a:p>
        </p:txBody>
      </p:sp>
      <p:sp>
        <p:nvSpPr>
          <p:cNvPr id="11" name="TextBox 10">
            <a:extLst>
              <a:ext uri="{FF2B5EF4-FFF2-40B4-BE49-F238E27FC236}">
                <a16:creationId xmlns:a16="http://schemas.microsoft.com/office/drawing/2014/main" xmlns="" id="{43E65611-DA9D-4DCF-8416-3B4F6C2C20E7}"/>
              </a:ext>
            </a:extLst>
          </p:cNvPr>
          <p:cNvSpPr txBox="1"/>
          <p:nvPr/>
        </p:nvSpPr>
        <p:spPr>
          <a:xfrm>
            <a:off x="4599215" y="5171105"/>
            <a:ext cx="9633856" cy="369332"/>
          </a:xfrm>
          <a:prstGeom prst="rect">
            <a:avLst/>
          </a:prstGeom>
          <a:noFill/>
        </p:spPr>
        <p:txBody>
          <a:bodyPr wrap="square">
            <a:spAutoFit/>
          </a:bodyPr>
          <a:lstStyle/>
          <a:p>
            <a:r>
              <a:rPr lang="en-US" sz="1800" dirty="0">
                <a:solidFill>
                  <a:schemeClr val="dk1"/>
                </a:solidFill>
                <a:latin typeface="Calibri"/>
                <a:cs typeface="Calibri"/>
                <a:sym typeface="Calibri"/>
              </a:rPr>
              <a:t>web</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8</a:t>
            </a:fld>
            <a:endParaRPr sz="3200">
              <a:solidFill>
                <a:schemeClr val="lt1"/>
              </a:solidFill>
            </a:endParaRPr>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8</a:t>
            </a:fld>
            <a:endParaRPr sz="1870">
              <a:solidFill>
                <a:schemeClr val="lt1"/>
              </a:solidFill>
              <a:latin typeface="Calibri"/>
              <a:ea typeface="Calibri"/>
              <a:cs typeface="Calibri"/>
              <a:sym typeface="Calibri"/>
            </a:endParaRPr>
          </a:p>
        </p:txBody>
      </p:sp>
      <p:grpSp>
        <p:nvGrpSpPr>
          <p:cNvPr id="4"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a:solidFill>
                    <a:schemeClr val="tx1">
                      <a:lumMod val="65000"/>
                      <a:lumOff val="35000"/>
                    </a:schemeClr>
                  </a:solidFill>
                  <a:latin typeface="Calibri"/>
                  <a:ea typeface="Calibri"/>
                  <a:cs typeface="Calibri"/>
                  <a:sym typeface="Calibri"/>
                </a:rPr>
                <a:t>6</a:t>
              </a:r>
              <a:r>
                <a:rPr lang="en-US" sz="4800" dirty="0" smtClean="0">
                  <a:solidFill>
                    <a:schemeClr val="tx1">
                      <a:lumMod val="65000"/>
                      <a:lumOff val="35000"/>
                    </a:schemeClr>
                  </a:solidFill>
                  <a:latin typeface="Calibri"/>
                  <a:ea typeface="Calibri"/>
                  <a:cs typeface="Calibri"/>
                  <a:sym typeface="Calibri"/>
                </a:rPr>
                <a:t>. </a:t>
              </a:r>
              <a:r>
                <a:rPr lang="en-US" sz="4800" dirty="0">
                  <a:solidFill>
                    <a:schemeClr val="tx1">
                      <a:lumMod val="65000"/>
                      <a:lumOff val="35000"/>
                    </a:schemeClr>
                  </a:solidFill>
                  <a:latin typeface="Calibri"/>
                  <a:ea typeface="Calibri"/>
                  <a:cs typeface="Calibri"/>
                  <a:sym typeface="Calibri"/>
                </a:rPr>
                <a:t>Working Tools and Technologies </a:t>
              </a: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286" name="Google Shape;286;p23"/>
          <p:cNvSpPr txBox="1"/>
          <p:nvPr/>
        </p:nvSpPr>
        <p:spPr>
          <a:xfrm>
            <a:off x="1107916" y="2125980"/>
            <a:ext cx="14665484" cy="3416279"/>
          </a:xfrm>
          <a:prstGeom prst="rect">
            <a:avLst/>
          </a:prstGeom>
          <a:noFill/>
          <a:ln>
            <a:noFill/>
          </a:ln>
        </p:spPr>
        <p:txBody>
          <a:bodyPr spcFirstLastPara="1" wrap="square" lIns="91425" tIns="45700" rIns="91425" bIns="45700" anchor="t" anchorCtr="0">
            <a:spAutoFit/>
          </a:bodyPr>
          <a:lstStyle/>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Languages: </a:t>
            </a:r>
          </a:p>
          <a:p>
            <a:pPr marL="571500" indent="-571500">
              <a:buClr>
                <a:schemeClr val="dk1"/>
              </a:buClr>
              <a:buSzPts val="3600"/>
            </a:pPr>
            <a:r>
              <a:rPr lang="en-US" sz="3600" dirty="0">
                <a:solidFill>
                  <a:schemeClr val="dk1"/>
                </a:solidFill>
                <a:latin typeface="Calibri"/>
                <a:ea typeface="Calibri"/>
                <a:cs typeface="Calibri"/>
                <a:sym typeface="Calibri"/>
              </a:rPr>
              <a:t>	</a:t>
            </a:r>
            <a:r>
              <a:rPr lang="en-US" sz="3200" dirty="0">
                <a:solidFill>
                  <a:schemeClr val="dk1"/>
                </a:solidFill>
                <a:latin typeface="Calibri"/>
                <a:ea typeface="Calibri"/>
                <a:cs typeface="Calibri"/>
                <a:sym typeface="Calibri"/>
              </a:rPr>
              <a:t>HTML5, CSS3, JavaScript, PHP</a:t>
            </a: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Libraries:</a:t>
            </a:r>
          </a:p>
          <a:p>
            <a:pPr marL="571500" indent="-571500">
              <a:buClr>
                <a:schemeClr val="dk1"/>
              </a:buClr>
              <a:buSzPts val="3600"/>
            </a:pPr>
            <a:r>
              <a:rPr lang="en-US" sz="3600" dirty="0">
                <a:solidFill>
                  <a:schemeClr val="dk1"/>
                </a:solidFill>
                <a:latin typeface="Calibri"/>
                <a:ea typeface="Calibri"/>
                <a:cs typeface="Calibri"/>
                <a:sym typeface="Calibri"/>
              </a:rPr>
              <a:t>	</a:t>
            </a:r>
            <a:r>
              <a:rPr lang="en-US" sz="3200" dirty="0">
                <a:solidFill>
                  <a:schemeClr val="dk1"/>
                </a:solidFill>
                <a:latin typeface="Calibri"/>
                <a:ea typeface="Calibri"/>
                <a:cs typeface="Calibri"/>
                <a:sym typeface="Calibri"/>
              </a:rPr>
              <a:t>jQuery, Bootstrap;</a:t>
            </a: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Tools</a:t>
            </a:r>
          </a:p>
          <a:p>
            <a:pPr marL="571500" indent="-571500">
              <a:buClr>
                <a:schemeClr val="dk1"/>
              </a:buClr>
              <a:buSzPts val="3600"/>
            </a:pPr>
            <a:r>
              <a:rPr lang="en-US" sz="3600" dirty="0">
                <a:solidFill>
                  <a:schemeClr val="dk1"/>
                </a:solidFill>
                <a:latin typeface="Calibri"/>
                <a:ea typeface="Calibri"/>
                <a:cs typeface="Calibri"/>
                <a:sym typeface="Calibri"/>
              </a:rPr>
              <a:t>	</a:t>
            </a:r>
            <a:r>
              <a:rPr lang="en-US" sz="3200" dirty="0">
                <a:solidFill>
                  <a:schemeClr val="dk1"/>
                </a:solidFill>
                <a:latin typeface="Calibri"/>
                <a:ea typeface="Calibri"/>
                <a:cs typeface="Calibri"/>
                <a:sym typeface="Calibri"/>
              </a:rPr>
              <a:t>VS Code,  Laragon (for MySQL and Apache) , Sublime text editor ,Chromo Browser</a:t>
            </a:r>
          </a:p>
        </p:txBody>
      </p:sp>
      <p:sp>
        <p:nvSpPr>
          <p:cNvPr id="16" name="Google Shape;110;p13"/>
          <p:cNvSpPr txBox="1"/>
          <p:nvPr/>
        </p:nvSpPr>
        <p:spPr>
          <a:xfrm>
            <a:off x="0" y="9771598"/>
            <a:ext cx="12527280" cy="707846"/>
          </a:xfrm>
          <a:prstGeom prst="rect">
            <a:avLst/>
          </a:prstGeom>
          <a:noFill/>
          <a:ln>
            <a:noFill/>
          </a:ln>
        </p:spPr>
        <p:txBody>
          <a:bodyPr spcFirstLastPara="1" wrap="square" lIns="91425" tIns="45700" rIns="91425" bIns="45700" anchor="t" anchorCtr="0">
            <a:spAutoFit/>
          </a:bodyPr>
          <a:lstStyle/>
          <a:p>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p:txBody>
      </p:sp>
      <p:sp>
        <p:nvSpPr>
          <p:cNvPr id="17"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Nov- 2021</a:t>
            </a:r>
            <a:endParaRPr lang="en-US" sz="28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9</a:t>
            </a:fld>
            <a:endParaRPr sz="3200">
              <a:solidFill>
                <a:schemeClr val="lt1"/>
              </a:solidFill>
            </a:endParaRPr>
          </a:p>
        </p:txBody>
      </p:sp>
      <p:sp>
        <p:nvSpPr>
          <p:cNvPr id="318" name="Google Shape;318;p25"/>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9</a:t>
            </a:fld>
            <a:endParaRPr sz="1870">
              <a:solidFill>
                <a:schemeClr val="lt1"/>
              </a:solidFill>
              <a:latin typeface="Calibri"/>
              <a:ea typeface="Calibri"/>
              <a:cs typeface="Calibri"/>
              <a:sym typeface="Calibri"/>
            </a:endParaRPr>
          </a:p>
        </p:txBody>
      </p:sp>
      <p:grpSp>
        <p:nvGrpSpPr>
          <p:cNvPr id="319" name="Google Shape;319;p25"/>
          <p:cNvGrpSpPr/>
          <p:nvPr/>
        </p:nvGrpSpPr>
        <p:grpSpPr>
          <a:xfrm>
            <a:off x="-26281" y="774700"/>
            <a:ext cx="15071695" cy="827992"/>
            <a:chOff x="-16184" y="8640158"/>
            <a:chExt cx="4045716" cy="439420"/>
          </a:xfrm>
        </p:grpSpPr>
        <p:sp>
          <p:nvSpPr>
            <p:cNvPr id="320" name="Google Shape;320;p2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4800" dirty="0" smtClean="0">
                  <a:solidFill>
                    <a:schemeClr val="tx1">
                      <a:lumMod val="65000"/>
                      <a:lumOff val="35000"/>
                    </a:schemeClr>
                  </a:solidFill>
                  <a:latin typeface="Calibri"/>
                  <a:ea typeface="Calibri"/>
                  <a:cs typeface="Calibri"/>
                  <a:sym typeface="Calibri"/>
                </a:rPr>
                <a:t>7. </a:t>
              </a:r>
              <a:r>
                <a:rPr lang="en-US" sz="4800" dirty="0">
                  <a:solidFill>
                    <a:schemeClr val="tx1">
                      <a:lumMod val="65000"/>
                      <a:lumOff val="35000"/>
                    </a:schemeClr>
                  </a:solidFill>
                  <a:latin typeface="Calibri"/>
                  <a:ea typeface="Calibri"/>
                  <a:cs typeface="Calibri"/>
                  <a:sym typeface="Calibri"/>
                </a:rPr>
                <a:t>Implementation</a:t>
              </a: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a:p>
              <a:pPr marL="457200" lvl="1" algn="ctr"/>
              <a:endParaRPr lang="en-US" sz="4800" dirty="0">
                <a:solidFill>
                  <a:schemeClr val="tx1">
                    <a:lumMod val="65000"/>
                    <a:lumOff val="35000"/>
                  </a:schemeClr>
                </a:solidFill>
                <a:latin typeface="Calibri"/>
                <a:ea typeface="Calibri"/>
                <a:cs typeface="Calibri"/>
                <a:sym typeface="Calibri"/>
              </a:endParaRPr>
            </a:p>
          </p:txBody>
        </p:sp>
        <p:sp>
          <p:nvSpPr>
            <p:cNvPr id="321" name="Google Shape;321;p2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endParaRPr lang="en-US" sz="4800">
                <a:solidFill>
                  <a:schemeClr val="tx1">
                    <a:lumMod val="65000"/>
                    <a:lumOff val="35000"/>
                  </a:schemeClr>
                </a:solidFill>
                <a:latin typeface="Calibri"/>
                <a:ea typeface="Calibri"/>
                <a:cs typeface="Calibri"/>
                <a:sym typeface="Calibri"/>
              </a:endParaRPr>
            </a:p>
          </p:txBody>
        </p:sp>
      </p:grpSp>
      <p:sp>
        <p:nvSpPr>
          <p:cNvPr id="322" name="Google Shape;322;p25"/>
          <p:cNvSpPr txBox="1"/>
          <p:nvPr/>
        </p:nvSpPr>
        <p:spPr>
          <a:xfrm>
            <a:off x="1199356" y="2070101"/>
            <a:ext cx="15544800" cy="5816937"/>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endParaRPr lang="en-US" sz="3600" dirty="0">
              <a:solidFill>
                <a:schemeClr val="dk1"/>
              </a:solidFill>
              <a:latin typeface="Calibri"/>
              <a:ea typeface="Calibri"/>
              <a:cs typeface="Calibri"/>
              <a:sym typeface="Calibri"/>
            </a:endParaRPr>
          </a:p>
          <a:p>
            <a:pPr marL="571500" marR="0" lvl="0" indent="-571500" algn="l" rtl="0">
              <a:spcBef>
                <a:spcPts val="0"/>
              </a:spcBef>
              <a:spcAft>
                <a:spcPts val="0"/>
              </a:spcAft>
              <a:buClr>
                <a:schemeClr val="dk1"/>
              </a:buClr>
              <a:buSzPts val="3600"/>
            </a:pPr>
            <a:endParaRPr lang="en-US" sz="3600" dirty="0">
              <a:solidFill>
                <a:schemeClr val="dk1"/>
              </a:solidFill>
              <a:latin typeface="Calibri"/>
              <a:ea typeface="Calibri"/>
              <a:cs typeface="Calibri"/>
              <a:sym typeface="Calibri"/>
            </a:endParaRPr>
          </a:p>
          <a:p>
            <a:pPr marL="571500" lvl="0" indent="-571500">
              <a:buClr>
                <a:schemeClr val="dk1"/>
              </a:buClr>
              <a:buSzPts val="3600"/>
              <a:buFont typeface="Noto Sans Symbols"/>
              <a:buChar char="✔"/>
            </a:pPr>
            <a:r>
              <a:rPr lang="en-US" sz="3600" dirty="0">
                <a:solidFill>
                  <a:schemeClr val="dk1"/>
                </a:solidFill>
                <a:latin typeface="Calibri"/>
                <a:cs typeface="Calibri"/>
                <a:sym typeface="Calibri"/>
              </a:rPr>
              <a:t>Login</a:t>
            </a:r>
            <a:endParaRPr lang="en-US" sz="3200" dirty="0">
              <a:solidFill>
                <a:schemeClr val="dk1"/>
              </a:solidFill>
              <a:latin typeface="Calibri"/>
              <a:cs typeface="Calibri"/>
              <a:sym typeface="Calibri"/>
            </a:endParaRPr>
          </a:p>
          <a:p>
            <a:pPr marL="571500" indent="-571500">
              <a:buClr>
                <a:schemeClr val="dk1"/>
              </a:buClr>
              <a:buSzPts val="3600"/>
              <a:buFont typeface="Wingdings" pitchFamily="2" charset="2"/>
              <a:buChar char="Ø"/>
            </a:pPr>
            <a:r>
              <a:rPr lang="en-US" sz="3200" dirty="0">
                <a:solidFill>
                  <a:schemeClr val="dk1"/>
                </a:solidFill>
                <a:latin typeface="Calibri"/>
                <a:cs typeface="Calibri"/>
                <a:sym typeface="Calibri"/>
              </a:rPr>
              <a:t>This is the first module of system. Once the registration is done the user can login to the system. Login module will ask user to provide username and password. </a:t>
            </a:r>
          </a:p>
          <a:p>
            <a:pPr marL="571500" lvl="0" indent="-571500">
              <a:buClr>
                <a:schemeClr val="dk1"/>
              </a:buClr>
              <a:buSzPts val="3600"/>
              <a:buFont typeface="Noto Sans Symbols"/>
              <a:buChar char="✔"/>
            </a:pPr>
            <a:r>
              <a:rPr lang="en-US" sz="3600" dirty="0">
                <a:solidFill>
                  <a:schemeClr val="dk1"/>
                </a:solidFill>
                <a:latin typeface="Calibri"/>
                <a:cs typeface="Calibri"/>
                <a:sym typeface="Calibri"/>
              </a:rPr>
              <a:t>Dashboard</a:t>
            </a:r>
          </a:p>
          <a:p>
            <a:pPr marL="571500" indent="-571500">
              <a:buClr>
                <a:schemeClr val="dk1"/>
              </a:buClr>
              <a:buSzPts val="3600"/>
              <a:buFont typeface="Wingdings" pitchFamily="2" charset="2"/>
              <a:buChar char="Ø"/>
            </a:pPr>
            <a:r>
              <a:rPr lang="en-US" sz="3200" dirty="0">
                <a:solidFill>
                  <a:schemeClr val="dk1"/>
                </a:solidFill>
                <a:latin typeface="Calibri"/>
                <a:cs typeface="Calibri"/>
                <a:sym typeface="Calibri"/>
              </a:rPr>
              <a:t>The user is directed to this page once login is done successfully. From this page now the user can perform operations that the user wishes to perform.</a:t>
            </a:r>
            <a:endParaRPr lang="en-US" sz="3600" dirty="0">
              <a:solidFill>
                <a:schemeClr val="dk1"/>
              </a:solidFill>
              <a:latin typeface="Calibri"/>
              <a:cs typeface="Calibri"/>
              <a:sym typeface="Calibri"/>
            </a:endParaRPr>
          </a:p>
          <a:p>
            <a:pPr marL="571500" indent="-571500">
              <a:buClr>
                <a:schemeClr val="dk1"/>
              </a:buClr>
              <a:buSzPts val="3600"/>
              <a:buFont typeface="Noto Sans Symbols"/>
              <a:buChar char="✔"/>
            </a:pPr>
            <a:r>
              <a:rPr lang="en-US" sz="3600" dirty="0">
                <a:solidFill>
                  <a:schemeClr val="dk1"/>
                </a:solidFill>
                <a:latin typeface="Calibri"/>
                <a:cs typeface="Calibri"/>
                <a:sym typeface="Calibri"/>
              </a:rPr>
              <a:t>The options available are:</a:t>
            </a:r>
            <a:r>
              <a:rPr lang="en-US" sz="3200" dirty="0">
                <a:solidFill>
                  <a:schemeClr val="dk1"/>
                </a:solidFill>
                <a:latin typeface="Calibri"/>
                <a:cs typeface="Calibri"/>
                <a:sym typeface="Calibri"/>
              </a:rPr>
              <a:t/>
            </a:r>
            <a:br>
              <a:rPr lang="en-US" sz="3200" dirty="0">
                <a:solidFill>
                  <a:schemeClr val="dk1"/>
                </a:solidFill>
                <a:latin typeface="Calibri"/>
                <a:cs typeface="Calibri"/>
                <a:sym typeface="Calibri"/>
              </a:rPr>
            </a:br>
            <a:r>
              <a:rPr lang="en-US" sz="3200" dirty="0">
                <a:solidFill>
                  <a:schemeClr val="dk1"/>
                </a:solidFill>
                <a:latin typeface="Calibri"/>
                <a:cs typeface="Calibri"/>
                <a:sym typeface="Calibri"/>
              </a:rPr>
              <a:t> Teacher manager, Student Manager, Result manager, Subject Manager, Search box, Score management, user profile.</a:t>
            </a:r>
            <a:endParaRPr lang="en-US" sz="3200" dirty="0">
              <a:solidFill>
                <a:schemeClr val="dk1"/>
              </a:solidFill>
              <a:latin typeface="Calibri"/>
              <a:ea typeface="Calibri"/>
              <a:cs typeface="Calibri"/>
              <a:sym typeface="Calibri"/>
            </a:endParaRPr>
          </a:p>
        </p:txBody>
      </p:sp>
      <p:sp>
        <p:nvSpPr>
          <p:cNvPr id="16" name="Google Shape;110;p13"/>
          <p:cNvSpPr txBox="1"/>
          <p:nvPr/>
        </p:nvSpPr>
        <p:spPr>
          <a:xfrm>
            <a:off x="0" y="9771598"/>
            <a:ext cx="12527280" cy="707846"/>
          </a:xfrm>
          <a:prstGeom prst="rect">
            <a:avLst/>
          </a:prstGeom>
          <a:noFill/>
          <a:ln>
            <a:noFill/>
          </a:ln>
        </p:spPr>
        <p:txBody>
          <a:bodyPr spcFirstLastPara="1" wrap="square" lIns="91425" tIns="45700" rIns="91425" bIns="45700" anchor="t" anchorCtr="0">
            <a:spAutoFit/>
          </a:bodyPr>
          <a:lstStyle/>
          <a:p>
            <a:r>
              <a:rPr lang="en-US" sz="4000" dirty="0" smtClean="0">
                <a:solidFill>
                  <a:schemeClr val="dk1"/>
                </a:solidFill>
                <a:latin typeface="Times New Roman"/>
                <a:cs typeface="Times New Roman"/>
                <a:sym typeface="Times New Roman"/>
              </a:rPr>
              <a:t>Home Health Care System</a:t>
            </a:r>
            <a:endParaRPr lang="en-US" sz="4000" dirty="0">
              <a:solidFill>
                <a:schemeClr val="dk1"/>
              </a:solidFill>
              <a:latin typeface="Times New Roman"/>
              <a:cs typeface="Times New Roman"/>
              <a:sym typeface="Times New Roman"/>
            </a:endParaRPr>
          </a:p>
        </p:txBody>
      </p:sp>
      <p:sp>
        <p:nvSpPr>
          <p:cNvPr id="17"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r>
              <a:rPr lang="en-US" sz="2800" dirty="0" smtClean="0">
                <a:solidFill>
                  <a:schemeClr val="dk1"/>
                </a:solidFill>
                <a:latin typeface="Times New Roman"/>
                <a:ea typeface="Times New Roman"/>
                <a:cs typeface="Times New Roman"/>
                <a:sym typeface="Times New Roman"/>
              </a:rPr>
              <a:t>Nov- 2021</a:t>
            </a:r>
            <a:endParaRPr lang="en-US" sz="2800" dirty="0">
              <a:solidFill>
                <a:schemeClr val="dk1"/>
              </a:solidFill>
              <a:latin typeface="Calibri"/>
              <a:ea typeface="Calibri"/>
              <a:cs typeface="Calibri"/>
              <a:sym typeface="Calibri"/>
            </a:endParaRPr>
          </a:p>
        </p:txBody>
      </p:sp>
      <p:sp>
        <p:nvSpPr>
          <p:cNvPr id="15" name="Rectangle 14"/>
          <p:cNvSpPr/>
          <p:nvPr/>
        </p:nvSpPr>
        <p:spPr>
          <a:xfrm>
            <a:off x="1529715" y="2319030"/>
            <a:ext cx="14769465" cy="861774"/>
          </a:xfrm>
          <a:prstGeom prst="rect">
            <a:avLst/>
          </a:prstGeom>
        </p:spPr>
        <p:txBody>
          <a:bodyPr wrap="square">
            <a:spAutoFit/>
          </a:bodyPr>
          <a:lstStyle/>
          <a:p>
            <a:r>
              <a:rPr lang="en-US" sz="3600" dirty="0">
                <a:solidFill>
                  <a:schemeClr val="dk1"/>
                </a:solidFill>
                <a:latin typeface="Calibri"/>
                <a:cs typeface="Calibri"/>
                <a:sym typeface="Calibri"/>
              </a:rPr>
              <a:t>The system developed by us includes following modules as follows: </a:t>
            </a:r>
            <a:r>
              <a:rPr lang="en-US" dirty="0"/>
              <a:t/>
            </a:r>
            <a:br>
              <a:rPr lang="en-US" dirty="0"/>
            </a:b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1059</TotalTime>
  <Words>609</Words>
  <Application>Microsoft Office PowerPoint</Application>
  <PresentationFormat>Custom</PresentationFormat>
  <Paragraphs>176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manmohan pant</dc:creator>
  <cp:lastModifiedBy>YOGENDRA</cp:lastModifiedBy>
  <cp:revision>151</cp:revision>
  <dcterms:modified xsi:type="dcterms:W3CDTF">2021-11-20T05:17:21Z</dcterms:modified>
</cp:coreProperties>
</file>