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1" r:id="rId6"/>
    <p:sldId id="283" r:id="rId7"/>
    <p:sldId id="281" r:id="rId8"/>
    <p:sldId id="284" r:id="rId9"/>
    <p:sldId id="285" r:id="rId10"/>
    <p:sldId id="280" r:id="rId11"/>
    <p:sldId id="286" r:id="rId12"/>
    <p:sldId id="287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3"/>
            <p14:sldId id="281"/>
            <p14:sldId id="284"/>
            <p14:sldId id="285"/>
            <p14:sldId id="280"/>
            <p14:sldId id="286"/>
            <p14:sldId id="287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orgotten-boi/DockerExample/issues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docke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Docker(Dock worker) and Container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Nish Jha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Docker?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</a:t>
            </a: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https://docker.com/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o to free PowerPoint training"/>
              </a:rPr>
              <a:t>Go to </a:t>
            </a:r>
            <a:r>
              <a:rPr lang="en-US" sz="2000" i="1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5" tooltip="Go to free PowerPoint training"/>
              </a:rPr>
              <a:t>hub.docker.com</a:t>
            </a:r>
            <a:endParaRPr lang="en-US" sz="2000" i="1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 tooltip="Give feedback about this tour"/>
              </a:rPr>
              <a:t>Give feedback about this tour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35" y="3242302"/>
            <a:ext cx="2442882" cy="2289104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4" tooltip="Select here to visit the PowerPoint team blo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5" tooltip="Select here to go to free PowerPoint training.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pic>
        <p:nvPicPr>
          <p:cNvPr id="12" name="Picture 11" descr="Arrow pointing right with a hyperlink to give feedback about this tour. Select the image to give feedback about this tour">
            <a:hlinkClick r:id="rId6" tooltip="Select here to give feedback about this tour.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944145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for Windows(64 bit)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on Hyper-VM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-Enable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Hyper_V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for Linux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You can use docker for Linux on docker for Windows.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for docker.com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Install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Server Install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Cloud Install 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Installer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/bash 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image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Install docker container</a:t>
            </a:r>
          </a:p>
          <a:p>
            <a:pPr lvl="0">
              <a:spcAft>
                <a:spcPts val="600"/>
              </a:spcAft>
              <a:buFontTx/>
              <a:buChar char="-"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-	</a:t>
            </a:r>
          </a:p>
        </p:txBody>
      </p:sp>
    </p:spTree>
    <p:extLst>
      <p:ext uri="{BB962C8B-B14F-4D97-AF65-F5344CB8AC3E}">
        <p14:creationId xmlns:p14="http://schemas.microsoft.com/office/powerpoint/2010/main" val="23501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Bad Old days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docker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Container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for windows/Linux 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HyperV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 run hello-world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docker example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Python, node,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docker example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code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Tx/>
              <a:buChar char="-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27AEE-79D2-4FBD-BEB5-BF5FECF338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DE0C-6C83-4A23-85DE-7F7E4A7C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Old Days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E9525-1B0C-49C1-8BDC-08348C17E7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54655" y="1319480"/>
            <a:ext cx="9891512" cy="408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7928-D33C-4310-90FA-376E3B74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Ware vs Container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88A2E-03B1-4FEC-837A-1A589A3D49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249790"/>
            <a:ext cx="11081120" cy="47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552BE-5E7D-475F-BA05-CAD3EBD7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5619"/>
            <a:ext cx="12192000" cy="43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E18C-98AA-44F0-809F-EF40F027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5097F5-E11C-488F-8DD0-5AC2FB21DD8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1464816"/>
            <a:ext cx="11253854" cy="405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2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6899-C6CD-4178-93E5-F9E11B35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obot">
            <a:extLst>
              <a:ext uri="{FF2B5EF4-FFF2-40B4-BE49-F238E27FC236}">
                <a16:creationId xmlns:a16="http://schemas.microsoft.com/office/drawing/2014/main" id="{CB1B641E-C29E-451B-BD17-D988DF66C4E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49888" y="1399063"/>
            <a:ext cx="3097972" cy="507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626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98</Words>
  <Application>Microsoft Office PowerPoint</Application>
  <PresentationFormat>Widescreen</PresentationFormat>
  <Paragraphs>39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WelcomeDoc</vt:lpstr>
      <vt:lpstr>Docker(Dock worker) and Container</vt:lpstr>
      <vt:lpstr>Installer</vt:lpstr>
      <vt:lpstr>Installer</vt:lpstr>
      <vt:lpstr>Bad Old days</vt:lpstr>
      <vt:lpstr>Bad Old Days</vt:lpstr>
      <vt:lpstr>VM Ware vs Container</vt:lpstr>
      <vt:lpstr>Setting up Morph</vt:lpstr>
      <vt:lpstr>PowerPoint Presentation</vt:lpstr>
      <vt:lpstr>PowerPoint Presentation</vt:lpstr>
      <vt:lpstr>More questions about Docker?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2020-04-18T04:53:50Z</dcterms:created>
  <dcterms:modified xsi:type="dcterms:W3CDTF">2020-04-18T19:10:50Z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