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A407-ADFD-4A3F-ABE3-0223E8B05F9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C3B-CB09-41AF-B983-FEC065BD6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A407-ADFD-4A3F-ABE3-0223E8B05F9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C3B-CB09-41AF-B983-FEC065BD6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A407-ADFD-4A3F-ABE3-0223E8B05F9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C3B-CB09-41AF-B983-FEC065BD6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A407-ADFD-4A3F-ABE3-0223E8B05F9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C3B-CB09-41AF-B983-FEC065BD6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A407-ADFD-4A3F-ABE3-0223E8B05F9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C3B-CB09-41AF-B983-FEC065BD6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A407-ADFD-4A3F-ABE3-0223E8B05F9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C3B-CB09-41AF-B983-FEC065BD6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A407-ADFD-4A3F-ABE3-0223E8B05F9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C3B-CB09-41AF-B983-FEC065BD6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A407-ADFD-4A3F-ABE3-0223E8B05F9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C3B-CB09-41AF-B983-FEC065BD6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A407-ADFD-4A3F-ABE3-0223E8B05F9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C3B-CB09-41AF-B983-FEC065BD6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A407-ADFD-4A3F-ABE3-0223E8B05F9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C3B-CB09-41AF-B983-FEC065BD6E1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A407-ADFD-4A3F-ABE3-0223E8B05F9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E2DC3B-CB09-41AF-B983-FEC065BD6E1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0E2DC3B-CB09-41AF-B983-FEC065BD6E1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482A407-ADFD-4A3F-ABE3-0223E8B05F97}" type="datetimeFigureOut">
              <a:rPr lang="en-US" smtClean="0"/>
              <a:t>11/18/2016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" TargetMode="External"/><Relationship Id="rId2" Type="http://schemas.openxmlformats.org/officeDocument/2006/relationships/hyperlink" Target="https://android-arsenal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Organizer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1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File Organizer is Android Application that was developed using Java for performing logical operation and xml for the UI.</a:t>
            </a:r>
          </a:p>
          <a:p>
            <a:r>
              <a:rPr lang="en-US" sz="2400" dirty="0" smtClean="0"/>
              <a:t>File Organizer is an application which organize files system within the Android Phone.</a:t>
            </a:r>
          </a:p>
        </p:txBody>
      </p:sp>
    </p:spTree>
    <p:extLst>
      <p:ext uri="{BB962C8B-B14F-4D97-AF65-F5344CB8AC3E}">
        <p14:creationId xmlns:p14="http://schemas.microsoft.com/office/powerpoint/2010/main" val="402253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objective of this application is to organize files within an Android phone so as to ease the phone user to search particular files as files are being save within a particular folder.</a:t>
            </a:r>
          </a:p>
          <a:p>
            <a:r>
              <a:rPr lang="en-US" sz="2400" dirty="0" smtClean="0"/>
              <a:t>e.g. A jpeg or </a:t>
            </a:r>
            <a:r>
              <a:rPr lang="en-US" sz="2400" dirty="0" err="1" smtClean="0"/>
              <a:t>png</a:t>
            </a:r>
            <a:r>
              <a:rPr lang="en-US" sz="2400" dirty="0" smtClean="0"/>
              <a:t> files will be moved to the Images folder within your storage.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982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 Creating Images, Music, Documents, Videos Folder </a:t>
            </a:r>
          </a:p>
          <a:p>
            <a:r>
              <a:rPr lang="en-US" sz="2400" dirty="0" smtClean="0"/>
              <a:t>Scanning </a:t>
            </a:r>
          </a:p>
          <a:p>
            <a:r>
              <a:rPr lang="en-US" sz="2400" dirty="0" smtClean="0"/>
              <a:t>Creating Sub Folders</a:t>
            </a:r>
          </a:p>
          <a:p>
            <a:r>
              <a:rPr lang="en-US" sz="2400" dirty="0" smtClean="0"/>
              <a:t>Moving Files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420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Specifications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Platform: Android </a:t>
            </a:r>
          </a:p>
          <a:p>
            <a:r>
              <a:rPr lang="en-US" sz="2400" dirty="0" smtClean="0"/>
              <a:t>Version Code: 4.1 </a:t>
            </a:r>
          </a:p>
          <a:p>
            <a:r>
              <a:rPr lang="en-US" sz="2400" dirty="0" smtClean="0"/>
              <a:t>Version Name: Jelly Bean </a:t>
            </a:r>
          </a:p>
          <a:p>
            <a:r>
              <a:rPr lang="en-US" sz="2400" dirty="0" smtClean="0"/>
              <a:t>RAM: 1GB </a:t>
            </a:r>
          </a:p>
          <a:p>
            <a:r>
              <a:rPr lang="en-US" sz="2400" dirty="0" smtClean="0"/>
              <a:t>Permission: Write Permission required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5531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http://stackoverflow.com/ </a:t>
            </a:r>
          </a:p>
          <a:p>
            <a:r>
              <a:rPr lang="en-US" sz="2000" dirty="0" smtClean="0">
                <a:hlinkClick r:id="rId2"/>
              </a:rPr>
              <a:t>https://android-arsenal.com/</a:t>
            </a:r>
            <a:endParaRPr lang="en-US" sz="2000" dirty="0" smtClean="0"/>
          </a:p>
          <a:p>
            <a:r>
              <a:rPr lang="en-US" sz="2000" dirty="0" smtClean="0">
                <a:hlinkClick r:id="rId3"/>
              </a:rPr>
              <a:t>https://youtube.com/</a:t>
            </a:r>
            <a:endParaRPr lang="en-US" sz="2000" dirty="0" smtClean="0"/>
          </a:p>
          <a:p>
            <a:r>
              <a:rPr lang="en-US" sz="2000" dirty="0" smtClean="0"/>
              <a:t>https://developer.android.com </a:t>
            </a:r>
          </a:p>
        </p:txBody>
      </p:sp>
    </p:spTree>
    <p:extLst>
      <p:ext uri="{BB962C8B-B14F-4D97-AF65-F5344CB8AC3E}">
        <p14:creationId xmlns:p14="http://schemas.microsoft.com/office/powerpoint/2010/main" val="4259326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145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File Organizer</vt:lpstr>
      <vt:lpstr>Introduction</vt:lpstr>
      <vt:lpstr>Objective</vt:lpstr>
      <vt:lpstr>Process</vt:lpstr>
      <vt:lpstr>System Specifications 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Organizer</dc:title>
  <dc:creator>Seiborlang Marbaniang</dc:creator>
  <cp:lastModifiedBy>Seiborlang Marbaniang</cp:lastModifiedBy>
  <cp:revision>3</cp:revision>
  <dcterms:created xsi:type="dcterms:W3CDTF">2016-11-17T20:14:18Z</dcterms:created>
  <dcterms:modified xsi:type="dcterms:W3CDTF">2016-11-17T20:37:33Z</dcterms:modified>
</cp:coreProperties>
</file>