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8" r:id="rId4"/>
    <p:sldId id="269" r:id="rId5"/>
    <p:sldId id="270" r:id="rId6"/>
    <p:sldId id="271" r:id="rId7"/>
    <p:sldId id="257" r:id="rId8"/>
    <p:sldId id="263" r:id="rId9"/>
    <p:sldId id="265" r:id="rId10"/>
    <p:sldId id="266" r:id="rId11"/>
    <p:sldId id="258" r:id="rId12"/>
    <p:sldId id="259" r:id="rId13"/>
    <p:sldId id="260" r:id="rId14"/>
    <p:sldId id="262" r:id="rId15"/>
    <p:sldId id="264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E7BE0-084C-40D9-BCA9-564E7B6E5CF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F6BE6-A6F2-4D67-9DF0-CB316E5A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684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DED2B-8FF1-4671-807B-C4F16BF45C6E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301AA-5AC8-4E7D-9BF4-D1BC0D28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968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8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3FFA-92F7-434D-B296-92E80EFEA33E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5A1-0F88-43B5-8D70-90C21759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672E-A1F1-49C0-865F-1FC10E0F2242}" type="datetime1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5A1-0F88-43B5-8D70-90C21759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7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9542-157A-4AAF-90A0-34168EA76831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5A1-0F88-43B5-8D70-90C21759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18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3CC9-C7AF-4F5B-BE58-422EB47FD9C4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5A1-0F88-43B5-8D70-90C21759458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639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0D77-9185-4FCB-8B59-27A889833C8D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5A1-0F88-43B5-8D70-90C21759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5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0D08-A9BC-4415-B01E-4F1E50C5BDB8}" type="datetime1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5A1-0F88-43B5-8D70-90C21759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5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D64E-DFB2-4112-8E70-A492B4F4225B}" type="datetime1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5A1-0F88-43B5-8D70-90C21759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54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38B0-236C-45F4-8827-D114AEF895CC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5A1-0F88-43B5-8D70-90C21759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30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A6F5-3A42-4401-8D02-4A722212C9A1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5A1-0F88-43B5-8D70-90C21759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0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D2E8-859F-493E-BD1B-EB4489739A5C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5A1-0F88-43B5-8D70-90C21759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4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9A23-35F3-490E-B389-DEA34CCBB5C8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5A1-0F88-43B5-8D70-90C21759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6C87-1A43-475A-BD14-BEFEF42E630C}" type="datetime1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5A1-0F88-43B5-8D70-90C21759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8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0957-A595-4CDB-BA9D-11D9E1968F17}" type="datetime1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5A1-0F88-43B5-8D70-90C21759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7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E804-B447-4E44-94C7-D0E71379201D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5A1-0F88-43B5-8D70-90C21759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3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83B2-7D1D-413D-B877-1B9293E42B9F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5A1-0F88-43B5-8D70-90C21759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3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F99D-E290-4DFC-AD0E-1B70EA5DA009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5A1-0F88-43B5-8D70-90C21759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1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B8CA-6434-4303-B265-9A3FFE833188}" type="datetime1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5A1-0F88-43B5-8D70-90C21759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6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8CEAE8-8CC4-4FB1-961F-593360817FE9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E45A1-0F88-43B5-8D70-90C21759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17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Smart Deploy</a:t>
            </a:r>
            <a:endParaRPr lang="en-US" sz="4800" dirty="0">
              <a:solidFill>
                <a:schemeClr val="accent3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39" y="1853248"/>
            <a:ext cx="7173533" cy="4083913"/>
          </a:xfrm>
        </p:spPr>
      </p:pic>
    </p:spTree>
    <p:extLst>
      <p:ext uri="{BB962C8B-B14F-4D97-AF65-F5344CB8AC3E}">
        <p14:creationId xmlns:p14="http://schemas.microsoft.com/office/powerpoint/2010/main" val="39818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2062"/>
              </p:ext>
            </p:extLst>
          </p:nvPr>
        </p:nvGraphicFramePr>
        <p:xfrm>
          <a:off x="3245476" y="1751528"/>
          <a:ext cx="5692461" cy="3387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0169"/>
                <a:gridCol w="1115608"/>
                <a:gridCol w="980754"/>
                <a:gridCol w="2075930"/>
              </a:tblGrid>
              <a:tr h="3657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MVP2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START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END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RESPONSIBLE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27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Mapping the database with tables and retrieweng required 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10-08-19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12-08-19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Yogendra Sharma,Jyothi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62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Completing the service 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10-08-19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12-08-19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Rathore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7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 Cases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11-08-19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12-08-19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Bharathi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7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Deployment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12-08-19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12-08-19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Rifat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Bano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67448" y="824248"/>
            <a:ext cx="464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MVP 2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4928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0631" y="502276"/>
            <a:ext cx="5203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MODULES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17431" y="1764406"/>
            <a:ext cx="62076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400" dirty="0" smtClean="0"/>
              <a:t>Login Module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400" dirty="0" smtClean="0"/>
              <a:t>Demand Manager Module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400" dirty="0" smtClean="0"/>
              <a:t>Super Admin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9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6541" y="850006"/>
            <a:ext cx="2949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Login Module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71989" y="1880316"/>
            <a:ext cx="55250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This module comprises of parameters like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Start Date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End Date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The demand manager will be logging in by giving a range of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5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97746" y="1094704"/>
            <a:ext cx="50356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Demand Manager Module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82592" y="2640169"/>
            <a:ext cx="56409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 smtClean="0"/>
              <a:t>This module comprises of  factors like: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Pie Chart Designing-which displays the demands raised and demands fulfilled.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Preparing filterable , sortable, searchable tables-which results the desired data of the user.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04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1690" y="811370"/>
            <a:ext cx="4404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Super</a:t>
            </a:r>
            <a:r>
              <a:rPr lang="en-US" sz="3200" dirty="0" smtClean="0"/>
              <a:t> </a:t>
            </a:r>
            <a:r>
              <a:rPr lang="en-US" sz="3200" b="1" dirty="0" smtClean="0"/>
              <a:t>Admin</a:t>
            </a:r>
            <a:r>
              <a:rPr lang="en-US" sz="3200" dirty="0" smtClean="0"/>
              <a:t> </a:t>
            </a:r>
            <a:r>
              <a:rPr lang="en-US" sz="3200" b="1" dirty="0" smtClean="0"/>
              <a:t>Module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37138" y="2408349"/>
            <a:ext cx="5061397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This module includes: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Displaying the data related to a particular demand manager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Final deployment of the project to the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23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0174" y="965916"/>
            <a:ext cx="4172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Learning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70468" y="2356833"/>
            <a:ext cx="628489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Code Reviewing using PMD, which is a source code review/analyzer tool which helps the execution of code smoothly by finding bugs in our code.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Usage of a new database called POSTGRESQL to maintain the data regarding the analyzed report of types of applications that has already been on boarded through Jenkins.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96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7144" y="2047742"/>
            <a:ext cx="57954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800" b="1" dirty="0" smtClean="0"/>
              <a:t>THANK YOU</a:t>
            </a:r>
          </a:p>
          <a:p>
            <a:pPr algn="r">
              <a:lnSpc>
                <a:spcPct val="200000"/>
              </a:lnSpc>
            </a:pPr>
            <a:r>
              <a:rPr lang="en-US" dirty="0" smtClean="0"/>
              <a:t> 			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46276" y="4997002"/>
            <a:ext cx="158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Team 3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1971" y="4997003"/>
            <a:ext cx="4262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Mentor-</a:t>
            </a:r>
            <a:r>
              <a:rPr lang="en-US" sz="2400" b="1" dirty="0" err="1" smtClean="0"/>
              <a:t>Tanmaya</a:t>
            </a:r>
            <a:r>
              <a:rPr lang="en-US" sz="2400" b="1" dirty="0" smtClean="0"/>
              <a:t> Acharya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8920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6693" y="824248"/>
            <a:ext cx="377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OBJECTIVES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25015" y="1751527"/>
            <a:ext cx="52159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Required Use case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Project Understanding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Technology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MVP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Modules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Learning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12674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580" y="2073499"/>
            <a:ext cx="9878096" cy="419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Demand Reporting feature will give Resource Managers or Demand Managers a view to see all demands that are raised in the system and analyses them based on different parameters.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Report </a:t>
            </a:r>
            <a:r>
              <a:rPr lang="en-US" dirty="0"/>
              <a:t>should be filtered on parameters like dates (from and to</a:t>
            </a:r>
            <a:r>
              <a:rPr lang="en-US" dirty="0" smtClean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After </a:t>
            </a:r>
            <a:r>
              <a:rPr lang="en-US" dirty="0"/>
              <a:t>selecting necessary filters, pie chart should appear showing number of demands raised vs number of demands </a:t>
            </a:r>
            <a:r>
              <a:rPr lang="en-US" dirty="0" smtClean="0"/>
              <a:t>fulfilled.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On </a:t>
            </a:r>
            <a:r>
              <a:rPr lang="en-US" dirty="0"/>
              <a:t>click of chart, a table should open in a dialog box and fields should be filterable, searchable and sortable on various fields like demand skills, grade, completion </a:t>
            </a:r>
            <a:r>
              <a:rPr lang="en-US" dirty="0" smtClean="0"/>
              <a:t>date.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Report </a:t>
            </a:r>
            <a:r>
              <a:rPr lang="en-US" dirty="0"/>
              <a:t>should be downloadable in excel format after necessary filters are selected.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2293" y="734096"/>
            <a:ext cx="5512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Use Case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92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802" y="1311566"/>
            <a:ext cx="8410575" cy="5419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6839" y="167425"/>
            <a:ext cx="4932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Use Case Diagram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450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49" y="1468193"/>
            <a:ext cx="2627290" cy="2421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03797" y="2382592"/>
            <a:ext cx="1184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Angular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5921" y="4329380"/>
            <a:ext cx="197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UI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4610637" y="1468193"/>
            <a:ext cx="2936383" cy="2421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5944" y="2292439"/>
            <a:ext cx="151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Spring Boot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8214" y="4406324"/>
            <a:ext cx="2356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Controller &amp; Services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9144000" y="1468193"/>
            <a:ext cx="2846231" cy="2421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81882" y="2163651"/>
            <a:ext cx="16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My SQL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81882" y="440632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Database</a:t>
            </a:r>
            <a:endParaRPr lang="en-US" sz="2400" b="1" dirty="0"/>
          </a:p>
        </p:txBody>
      </p:sp>
      <p:cxnSp>
        <p:nvCxnSpPr>
          <p:cNvPr id="14" name="Straight Connector 13"/>
          <p:cNvCxnSpPr>
            <a:stCxn id="2" idx="3"/>
            <a:endCxn id="6" idx="1"/>
          </p:cNvCxnSpPr>
          <p:nvPr/>
        </p:nvCxnSpPr>
        <p:spPr>
          <a:xfrm>
            <a:off x="3206839" y="2678807"/>
            <a:ext cx="14037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3"/>
            <a:endCxn id="10" idx="1"/>
          </p:cNvCxnSpPr>
          <p:nvPr/>
        </p:nvCxnSpPr>
        <p:spPr>
          <a:xfrm>
            <a:off x="7547020" y="2678807"/>
            <a:ext cx="15969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0637" y="373487"/>
            <a:ext cx="3451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Block Diagram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144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15166" y="759854"/>
            <a:ext cx="6310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PROJECT UNDERSTANDING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12890" y="2665926"/>
            <a:ext cx="68129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smtClean="0"/>
              <a:t>The main objective of this project is to provide the user the demand report where he can see all the demands raised and demands fulfilled.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smtClean="0"/>
              <a:t>The issues and bug report information will be maintained in oracle JDBC database.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smtClean="0"/>
              <a:t>Based on the type of application that has been selected, the report will be generated and prompts the user whether they have to proceed or not before submission.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8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3510" y="927279"/>
            <a:ext cx="4700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Technology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79561" y="2228045"/>
            <a:ext cx="56795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1)Front End &amp; Web Components: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Angular – 8,High charts ,  Ngx-Bootstrap , ag-Grid, ng-Prime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2) Business Logic Components And Services: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Spring Boot Version 4.0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3)Database: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MYSQL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4)Application Server: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Tomcat 9.0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5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95645"/>
              </p:ext>
            </p:extLst>
          </p:nvPr>
        </p:nvGraphicFramePr>
        <p:xfrm>
          <a:off x="2073498" y="1648497"/>
          <a:ext cx="7753082" cy="38765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1546"/>
                <a:gridCol w="1260984"/>
                <a:gridCol w="1083658"/>
                <a:gridCol w="2526894"/>
              </a:tblGrid>
              <a:tr h="312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START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END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RESPONSIBLE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 case plan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08-08-19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08-08-19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Bharathi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84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Use case diagram,class diagram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08-08-19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08-08-19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Yogendra Sharma,Rathore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905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Pie Chart development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08-08-19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08-08-19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Jyothi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653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Connecting to the database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09-08-19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10-08-19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Yogendra Sharma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Sequence Diagram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08-08-19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08-08-19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Rifat Bano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Deployment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09-08-19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10-08-19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Bharathi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Spring boot coding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08-08-19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10-08-19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Rathore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73510" y="837127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MVP 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98538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5602</TotalTime>
  <Words>495</Words>
  <Application>Microsoft Office PowerPoint</Application>
  <PresentationFormat>Widescreen</PresentationFormat>
  <Paragraphs>118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Arial</vt:lpstr>
      <vt:lpstr>Calibri</vt:lpstr>
      <vt:lpstr>Century Gothic</vt:lpstr>
      <vt:lpstr>Courier New</vt:lpstr>
      <vt:lpstr>Wingdings</vt:lpstr>
      <vt:lpstr>Wingdings 3</vt:lpstr>
      <vt:lpstr>Ion</vt:lpstr>
      <vt:lpstr>Smart Deploy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Deploy</dc:title>
  <dc:creator>trainee</dc:creator>
  <cp:lastModifiedBy>trainee</cp:lastModifiedBy>
  <cp:revision>28</cp:revision>
  <dcterms:created xsi:type="dcterms:W3CDTF">2019-08-09T13:44:13Z</dcterms:created>
  <dcterms:modified xsi:type="dcterms:W3CDTF">2019-08-16T08:52:54Z</dcterms:modified>
</cp:coreProperties>
</file>