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2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9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5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A0A6-5765-4520-836C-D4E905FD16C7}" type="datetimeFigureOut">
              <a:rPr lang="en-IN" smtClean="0"/>
              <a:t>18-02-2018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D983-6BE3-4FD0-807A-CB5CA7AB7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0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815"/>
          </a:xfrm>
        </p:spPr>
        <p:txBody>
          <a:bodyPr/>
          <a:lstStyle/>
          <a:p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Polydojo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Hackathon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Integrating personalized Email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1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to tackle: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Currently, the students have to suffer from a long queue only to receive one concession form.</a:t>
            </a:r>
          </a:p>
          <a:p>
            <a:r>
              <a:rPr lang="en-IN" dirty="0" smtClean="0"/>
              <a:t> The concession admin verifies the details of each person in the queue with his/her previous pass details.</a:t>
            </a:r>
          </a:p>
          <a:p>
            <a:r>
              <a:rPr lang="en-IN" dirty="0" smtClean="0"/>
              <a:t>This results in longer wait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4559300"/>
          </a:xfrm>
        </p:spPr>
        <p:txBody>
          <a:bodyPr/>
          <a:lstStyle/>
          <a:p>
            <a:pPr algn="ctr"/>
            <a:r>
              <a:rPr lang="en-IN" sz="7200" dirty="0" smtClean="0"/>
              <a:t>Demo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546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76350"/>
            <a:ext cx="9372600" cy="5514975"/>
          </a:xfrm>
        </p:spPr>
      </p:pic>
    </p:spTree>
    <p:extLst>
      <p:ext uri="{BB962C8B-B14F-4D97-AF65-F5344CB8AC3E}">
        <p14:creationId xmlns:p14="http://schemas.microsoft.com/office/powerpoint/2010/main" val="290853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327275"/>
            <a:ext cx="10515600" cy="1325563"/>
          </a:xfrm>
          <a:noFill/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6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Polydojo Hackathon</vt:lpstr>
      <vt:lpstr>Problem to tackle:</vt:lpstr>
      <vt:lpstr>Demo</vt:lpstr>
      <vt:lpstr>Behind the scenes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Polydojo Hackathon</dc:title>
  <dc:creator>PIYUSH</dc:creator>
  <cp:lastModifiedBy>PIYUSH</cp:lastModifiedBy>
  <cp:revision>7</cp:revision>
  <dcterms:created xsi:type="dcterms:W3CDTF">2018-02-18T08:44:43Z</dcterms:created>
  <dcterms:modified xsi:type="dcterms:W3CDTF">2018-02-18T10:33:01Z</dcterms:modified>
</cp:coreProperties>
</file>