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304ED-92DE-43C0-A911-4A532B68B9B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9C150-C678-4958-8872-689AC142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5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A3C8-10AE-48A0-BF80-84D1715D005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CA29-8E4A-4491-936D-C2B70F6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0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A3C8-10AE-48A0-BF80-84D1715D005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CA29-8E4A-4491-936D-C2B70F6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9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A3C8-10AE-48A0-BF80-84D1715D005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CA29-8E4A-4491-936D-C2B70F6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6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A3C8-10AE-48A0-BF80-84D1715D005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CA29-8E4A-4491-936D-C2B70F6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2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A3C8-10AE-48A0-BF80-84D1715D005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CA29-8E4A-4491-936D-C2B70F6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A3C8-10AE-48A0-BF80-84D1715D005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CA29-8E4A-4491-936D-C2B70F6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3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A3C8-10AE-48A0-BF80-84D1715D005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CA29-8E4A-4491-936D-C2B70F6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A3C8-10AE-48A0-BF80-84D1715D005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CA29-8E4A-4491-936D-C2B70F6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A3C8-10AE-48A0-BF80-84D1715D005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CA29-8E4A-4491-936D-C2B70F6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4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A3C8-10AE-48A0-BF80-84D1715D005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CA29-8E4A-4491-936D-C2B70F6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A3C8-10AE-48A0-BF80-84D1715D005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CA29-8E4A-4491-936D-C2B70F6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9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CA3C8-10AE-48A0-BF80-84D1715D005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CA29-8E4A-4491-936D-C2B70F6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260648"/>
            <a:ext cx="792088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 Name</a:t>
            </a:r>
            <a:r>
              <a:rPr lang="en-US" sz="2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- </a:t>
            </a:r>
            <a:r>
              <a:rPr lang="en-US" sz="28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Instagram</a:t>
            </a:r>
            <a:r>
              <a:rPr lang="en-US" sz="2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 </a:t>
            </a:r>
            <a:r>
              <a:rPr lang="en-US" sz="2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Analytics</a:t>
            </a:r>
            <a:endParaRPr lang="en-US" sz="2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556791"/>
            <a:ext cx="6912768" cy="40010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u="sng" dirty="0" smtClean="0"/>
              <a:t>Description of the Project :</a:t>
            </a:r>
          </a:p>
          <a:p>
            <a:endParaRPr lang="en-IN" dirty="0" smtClean="0"/>
          </a:p>
          <a:p>
            <a:r>
              <a:rPr lang="en-IN" dirty="0" smtClean="0"/>
              <a:t>This project is based on world’s well known social media platform </a:t>
            </a:r>
            <a:r>
              <a:rPr lang="en-IN" b="1" dirty="0" smtClean="0"/>
              <a:t>Instagram</a:t>
            </a:r>
            <a:r>
              <a:rPr lang="en-IN" dirty="0"/>
              <a:t> </a:t>
            </a:r>
            <a:r>
              <a:rPr lang="en-IN" dirty="0" smtClean="0"/>
              <a:t>which is owned by </a:t>
            </a:r>
            <a:r>
              <a:rPr lang="en-IN" b="1" dirty="0" smtClean="0"/>
              <a:t>Meta Platforms</a:t>
            </a:r>
            <a:r>
              <a:rPr lang="en-IN" dirty="0" smtClean="0"/>
              <a:t>. It allow users to upload media files like photos and video clips on Instagram application and the posts can be shared publicly or with preapproved followers.</a:t>
            </a:r>
          </a:p>
          <a:p>
            <a:endParaRPr lang="en-IN" dirty="0"/>
          </a:p>
          <a:p>
            <a:r>
              <a:rPr lang="en-IN" dirty="0" smtClean="0"/>
              <a:t>In this project, my role is to </a:t>
            </a:r>
            <a:r>
              <a:rPr lang="en-IN" dirty="0" err="1" smtClean="0"/>
              <a:t>analyze</a:t>
            </a:r>
            <a:r>
              <a:rPr lang="en-IN" dirty="0" smtClean="0"/>
              <a:t> the user interactions and engagement with the Instagram application and based on this, provide the valuable insights that can help grow the business.</a:t>
            </a:r>
          </a:p>
          <a:p>
            <a:endParaRPr lang="en-IN" dirty="0" smtClean="0"/>
          </a:p>
          <a:p>
            <a:r>
              <a:rPr lang="en-IN" dirty="0" smtClean="0"/>
              <a:t>In order to get the insights from the data, I first need to access the data from the database. So, I have used </a:t>
            </a:r>
            <a:r>
              <a:rPr lang="en-IN" b="1" dirty="0" smtClean="0"/>
              <a:t>MySQL Workbench</a:t>
            </a:r>
            <a:r>
              <a:rPr lang="en-IN" dirty="0" smtClean="0"/>
              <a:t> as my tool to retrieve the required data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71388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64014"/>
            <a:ext cx="80648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Approach used for the Project</a:t>
            </a:r>
            <a:r>
              <a:rPr lang="en-US" sz="2000" b="1" dirty="0" smtClean="0"/>
              <a:t> :</a:t>
            </a:r>
          </a:p>
          <a:p>
            <a:endParaRPr lang="en-IN" dirty="0" smtClean="0"/>
          </a:p>
          <a:p>
            <a:r>
              <a:rPr lang="en-IN" dirty="0" smtClean="0"/>
              <a:t>To extract the data from the Database, I have used a popular tool </a:t>
            </a:r>
            <a:r>
              <a:rPr lang="en-IN" dirty="0" err="1" smtClean="0"/>
              <a:t>ie</a:t>
            </a:r>
            <a:r>
              <a:rPr lang="en-IN" dirty="0" smtClean="0"/>
              <a:t>., MySQL Workbench. In this tool, I have accessed the various tables in the database and integrated them using join methods and gathered my required data using those queries.</a:t>
            </a:r>
          </a:p>
          <a:p>
            <a:r>
              <a:rPr lang="en-IN" dirty="0" smtClean="0"/>
              <a:t>I had various tasks which were guided me to get the required insights from the Instagram app.</a:t>
            </a:r>
          </a:p>
          <a:p>
            <a:endParaRPr lang="en-IN" dirty="0" smtClean="0"/>
          </a:p>
          <a:p>
            <a:r>
              <a:rPr lang="en-IN" dirty="0" smtClean="0"/>
              <a:t>----- Using the MySQL query, I found the top 5 oldest users on Instagram.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149080"/>
            <a:ext cx="3037257" cy="20022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60232" y="362644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 smtClean="0"/>
              <a:t>Output</a:t>
            </a:r>
            <a:r>
              <a:rPr lang="en-IN" dirty="0" smtClean="0"/>
              <a:t> -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74192" y="3636235"/>
            <a:ext cx="87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 smtClean="0"/>
              <a:t>Query</a:t>
            </a:r>
            <a:r>
              <a:rPr lang="en-IN" dirty="0" smtClean="0"/>
              <a:t> -</a:t>
            </a:r>
            <a:endParaRPr lang="en-IN" i="1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149080"/>
            <a:ext cx="406311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5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4645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---- In order to </a:t>
            </a:r>
            <a:r>
              <a:rPr lang="en-IN" dirty="0" err="1" smtClean="0"/>
              <a:t>encorage</a:t>
            </a:r>
            <a:r>
              <a:rPr lang="en-IN" dirty="0" smtClean="0"/>
              <a:t> the inactive users to start posting </a:t>
            </a:r>
            <a:r>
              <a:rPr lang="en-IN" dirty="0" smtClean="0"/>
              <a:t>on Instagram  by sending them the promotional emails, I found the users on Instagram who had never posted a single photo on the app.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9318" y="1628800"/>
            <a:ext cx="87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 smtClean="0"/>
              <a:t>Query</a:t>
            </a:r>
            <a:r>
              <a:rPr lang="en-IN" dirty="0" smtClean="0"/>
              <a:t> -</a:t>
            </a:r>
            <a:endParaRPr lang="en-IN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32240" y="16288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 smtClean="0"/>
              <a:t>Output</a:t>
            </a:r>
            <a:r>
              <a:rPr lang="en-IN" dirty="0" smtClean="0"/>
              <a:t> -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7" y="2348880"/>
            <a:ext cx="3725909" cy="1944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348881"/>
            <a:ext cx="2448272" cy="28785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9938" y="5517232"/>
            <a:ext cx="710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So, I have found total of 26 inactive users who have never posted a photo.</a:t>
            </a:r>
          </a:p>
        </p:txBody>
      </p:sp>
    </p:spTree>
    <p:extLst>
      <p:ext uri="{BB962C8B-B14F-4D97-AF65-F5344CB8AC3E}">
        <p14:creationId xmlns:p14="http://schemas.microsoft.com/office/powerpoint/2010/main" val="323646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1050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---- </a:t>
            </a:r>
            <a:r>
              <a:rPr lang="en-US" dirty="0" smtClean="0"/>
              <a:t>The team has organized a contest where the user with the most likes on a single photo wins.</a:t>
            </a:r>
          </a:p>
          <a:p>
            <a:r>
              <a:rPr lang="en-IN" dirty="0" smtClean="0"/>
              <a:t>So, I found the winner of the contest.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132856"/>
            <a:ext cx="87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 smtClean="0"/>
              <a:t>Query</a:t>
            </a:r>
            <a:r>
              <a:rPr lang="en-IN" dirty="0" smtClean="0"/>
              <a:t> -</a:t>
            </a:r>
            <a:endParaRPr lang="en-IN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948263" y="213285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/>
              <a:t>Output</a:t>
            </a:r>
            <a:r>
              <a:rPr lang="en-IN" dirty="0"/>
              <a:t> </a:t>
            </a:r>
            <a:r>
              <a:rPr lang="en-IN" dirty="0" smtClean="0"/>
              <a:t>-</a:t>
            </a:r>
            <a:endParaRPr lang="en-US" dirty="0" smtClean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80928"/>
            <a:ext cx="5256584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274748"/>
            <a:ext cx="3956511" cy="7920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3211" y="6021288"/>
            <a:ext cx="708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Zack_Kemmer93 is the username having total of 48 likes won the contest.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6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partner brand wants to know the most popular </a:t>
            </a:r>
            <a:r>
              <a:rPr lang="en-US" dirty="0" err="1" smtClean="0"/>
              <a:t>hashtags</a:t>
            </a:r>
            <a:r>
              <a:rPr lang="en-US" dirty="0" smtClean="0"/>
              <a:t> to use in their posts to reach the most people.</a:t>
            </a:r>
          </a:p>
          <a:p>
            <a:r>
              <a:rPr lang="en-US" dirty="0" smtClean="0"/>
              <a:t>Here, I have Identified and suggested the top five most commonly used </a:t>
            </a:r>
            <a:r>
              <a:rPr lang="en-US" dirty="0" err="1" smtClean="0"/>
              <a:t>hashtags</a:t>
            </a:r>
            <a:r>
              <a:rPr lang="en-US" dirty="0" smtClean="0"/>
              <a:t> on the platform.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0271" y="209220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/>
              <a:t>Output</a:t>
            </a:r>
            <a:r>
              <a:rPr lang="en-IN" dirty="0"/>
              <a:t> </a:t>
            </a:r>
            <a:r>
              <a:rPr lang="en-IN" dirty="0" smtClean="0"/>
              <a:t>-</a:t>
            </a:r>
            <a:endParaRPr lang="en-US" dirty="0" smtClean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092206"/>
            <a:ext cx="87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/>
              <a:t>Query</a:t>
            </a:r>
            <a:r>
              <a:rPr lang="en-IN" dirty="0"/>
              <a:t> </a:t>
            </a:r>
            <a:r>
              <a:rPr lang="en-IN" dirty="0" smtClean="0"/>
              <a:t>-</a:t>
            </a:r>
            <a:endParaRPr lang="en-US" dirty="0" smtClean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3888432" cy="2376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5" y="2874832"/>
            <a:ext cx="3456384" cy="141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9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team wants to know the best day of the week to launch ads.</a:t>
            </a:r>
          </a:p>
          <a:p>
            <a:r>
              <a:rPr lang="en-IN" dirty="0" smtClean="0"/>
              <a:t>So, I have </a:t>
            </a:r>
            <a:r>
              <a:rPr lang="en-US" dirty="0" smtClean="0"/>
              <a:t>determined the day of the week when most users register on </a:t>
            </a:r>
            <a:r>
              <a:rPr lang="en-US" dirty="0" err="1" smtClean="0"/>
              <a:t>Instagram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695646"/>
            <a:ext cx="87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/>
              <a:t>Query</a:t>
            </a:r>
            <a:r>
              <a:rPr lang="en-IN" dirty="0"/>
              <a:t> </a:t>
            </a:r>
            <a:r>
              <a:rPr lang="en-IN" dirty="0" smtClean="0"/>
              <a:t>-</a:t>
            </a:r>
            <a:endParaRPr lang="en-US" dirty="0" smtClean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9597" y="169564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/>
              <a:t>Output</a:t>
            </a:r>
            <a:r>
              <a:rPr lang="en-IN" dirty="0"/>
              <a:t> -</a:t>
            </a:r>
            <a:endParaRPr lang="en-US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2" y="2485892"/>
            <a:ext cx="4420217" cy="9431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34" y="2485892"/>
            <a:ext cx="2465238" cy="17351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717" y="4941168"/>
            <a:ext cx="782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So, from the output, Thursday and Sunday are the 2 days of the week, when most</a:t>
            </a:r>
          </a:p>
          <a:p>
            <a:r>
              <a:rPr lang="en-IN" dirty="0" smtClean="0"/>
              <a:t>Users register on Instagram.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83211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Investors want to know if users are still active and posting on </a:t>
            </a:r>
            <a:r>
              <a:rPr lang="en-US" dirty="0" err="1" smtClean="0"/>
              <a:t>Instagram</a:t>
            </a:r>
            <a:r>
              <a:rPr lang="en-US" dirty="0" smtClean="0"/>
              <a:t> or if they are making fewer posts.</a:t>
            </a:r>
          </a:p>
          <a:p>
            <a:r>
              <a:rPr lang="en-IN" dirty="0" smtClean="0"/>
              <a:t>So, I have </a:t>
            </a:r>
            <a:r>
              <a:rPr lang="en-US" dirty="0" smtClean="0"/>
              <a:t>calculated the average number of posts per user on </a:t>
            </a:r>
            <a:r>
              <a:rPr lang="en-US" dirty="0" err="1" smtClean="0"/>
              <a:t>Instagram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844824"/>
            <a:ext cx="87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/>
              <a:t>Query</a:t>
            </a:r>
            <a:r>
              <a:rPr lang="en-IN" dirty="0"/>
              <a:t> </a:t>
            </a:r>
            <a:r>
              <a:rPr lang="en-IN" dirty="0" smtClean="0"/>
              <a:t>-</a:t>
            </a:r>
            <a:endParaRPr lang="en-US" dirty="0" smtClean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8263" y="184482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 smtClean="0"/>
              <a:t>Output -</a:t>
            </a:r>
            <a:endParaRPr lang="en-US" i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2" y="2348880"/>
            <a:ext cx="4286848" cy="1440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583117"/>
            <a:ext cx="2333951" cy="4858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213" y="4790291"/>
            <a:ext cx="8803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Also, I have provided the total number of photos on </a:t>
            </a:r>
            <a:r>
              <a:rPr lang="en-US" dirty="0" err="1" smtClean="0"/>
              <a:t>Instagram</a:t>
            </a:r>
            <a:r>
              <a:rPr lang="en-US" dirty="0" smtClean="0"/>
              <a:t> divided by the total number of users.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3" y="5949280"/>
            <a:ext cx="6346003" cy="5040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910" y="5870125"/>
            <a:ext cx="1327161" cy="6566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60821" y="3882981"/>
            <a:ext cx="666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3.47 posts is the average number of posts per user do on Instagram.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3269" y="5436622"/>
            <a:ext cx="87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/>
              <a:t>Query</a:t>
            </a:r>
            <a:r>
              <a:rPr lang="en-IN" dirty="0"/>
              <a:t> </a:t>
            </a:r>
            <a:r>
              <a:rPr lang="en-IN" dirty="0" smtClean="0"/>
              <a:t>-</a:t>
            </a:r>
            <a:endParaRPr lang="en-US" dirty="0" smtClean="0"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78606" y="543662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 smtClean="0"/>
              <a:t>Output -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84845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1617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Investors want to know if the platform is crowded with fake and dummy accounts.</a:t>
            </a:r>
          </a:p>
          <a:p>
            <a:r>
              <a:rPr lang="en-US" dirty="0" smtClean="0"/>
              <a:t> So, I have Identified users who have liked every single photo on the site, as this is not typically possible for a normal user.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2" y="1593436"/>
            <a:ext cx="10096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593436"/>
            <a:ext cx="11049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76872"/>
            <a:ext cx="4464496" cy="2016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7" y="2288733"/>
            <a:ext cx="2664296" cy="3012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0307" y="5507940"/>
            <a:ext cx="656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 found a total of 13 users who are having fake and dummy accounts.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8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566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2023-11-30T14:27:09Z</dcterms:created>
  <dcterms:modified xsi:type="dcterms:W3CDTF">2023-11-30T17:16:50Z</dcterms:modified>
</cp:coreProperties>
</file>