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53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D0F344-0D82-4CE7-84CB-CA8EFCBA74F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041C-D576-4B3C-BF83-01DE9519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17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53" y="191461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      Make A PPT about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an outline for creating a PowerPoint presentation (PPT) on SQL. I will tale it into different sections with suggested content for each slide: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99048-AF61-4B00-98B6-69A640D0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76" y="19510"/>
            <a:ext cx="2402424" cy="24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Slide 9: GROUP BY and HAVING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GROUP BY groups rows that have the same values in specified </a:t>
            </a:r>
            <a:r>
              <a:rPr lang="en-US" dirty="0" err="1"/>
              <a:t>columnsl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HAVENG is used to filter groups after aggregation.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18024"/>
              </p:ext>
            </p:extLst>
          </p:nvPr>
        </p:nvGraphicFramePr>
        <p:xfrm>
          <a:off x="1358536" y="3647599"/>
          <a:ext cx="8059783" cy="1551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1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DEPARTMENT, AVG(salary)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FROM employees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BY department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HAVING AVG(salary) &gt; 60000;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9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Slice 10: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subquery is a query inside another query.</a:t>
            </a:r>
          </a:p>
          <a:p>
            <a:pPr lvl="0"/>
            <a:r>
              <a:rPr lang="en-US" dirty="0"/>
              <a:t>It can be used in SELECT, INSERT, UPDATE, and DELETE statements.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48392"/>
              </p:ext>
            </p:extLst>
          </p:nvPr>
        </p:nvGraphicFramePr>
        <p:xfrm>
          <a:off x="1554480" y="3344092"/>
          <a:ext cx="6991033" cy="1502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22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name, salary FROM employees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WHERE salary &gt; (SELECT AVG(salary ) FROM employees);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5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12: Creating Tables and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DATAVASE: Creates a new database.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58995"/>
              </p:ext>
            </p:extLst>
          </p:nvPr>
        </p:nvGraphicFramePr>
        <p:xfrm>
          <a:off x="1550172" y="2953091"/>
          <a:ext cx="6744742" cy="1266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 DATABASE </a:t>
                      </a:r>
                      <a:r>
                        <a:rPr lang="en-US" sz="2000" dirty="0" err="1">
                          <a:effectLst/>
                        </a:rPr>
                        <a:t>CompanyDB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:-1 </a:t>
            </a:r>
            <a:r>
              <a:rPr lang="en-US" b="1" dirty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SQL (Structured Query Language) is a standard programming language used to manage and manipulate relational databases.</a:t>
            </a:r>
          </a:p>
          <a:p>
            <a:pPr lvl="0"/>
            <a:r>
              <a:rPr lang="en-US" dirty="0"/>
              <a:t>It is used to communicate with and interact with a database.</a:t>
            </a:r>
          </a:p>
          <a:p>
            <a:pPr lvl="0"/>
            <a:r>
              <a:rPr lang="en-US" dirty="0"/>
              <a:t>SQL enables users to create, read, update, and delete data (CRUD operations).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:-2 </a:t>
            </a:r>
            <a:r>
              <a:rPr lang="en-US" b="1" dirty="0"/>
              <a:t>important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SQL is the foundation for working with databases.</a:t>
            </a:r>
          </a:p>
          <a:p>
            <a:pPr lvl="0"/>
            <a:r>
              <a:rPr lang="en-US" dirty="0"/>
              <a:t>It is used by developers, data analysts, data scientists, and database administrators.</a:t>
            </a:r>
          </a:p>
          <a:p>
            <a:pPr lvl="0"/>
            <a:r>
              <a:rPr lang="en-US" dirty="0"/>
              <a:t>SQL allows for efficient data retrieval and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9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:-3 </a:t>
            </a:r>
            <a:r>
              <a:rPr lang="en-US" b="1" dirty="0"/>
              <a:t>Basic SQL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SELECT</a:t>
            </a:r>
            <a:r>
              <a:rPr lang="en-US" dirty="0"/>
              <a:t>: Retrieve data from a database.</a:t>
            </a:r>
          </a:p>
          <a:p>
            <a:pPr lvl="0"/>
            <a:r>
              <a:rPr lang="en-US" b="1" dirty="0"/>
              <a:t>INSERT</a:t>
            </a:r>
            <a:r>
              <a:rPr lang="en-US" dirty="0"/>
              <a:t>: Add new data into a table.</a:t>
            </a:r>
          </a:p>
          <a:p>
            <a:pPr lvl="0"/>
            <a:r>
              <a:rPr lang="en-US" b="1" dirty="0"/>
              <a:t>UPDATE</a:t>
            </a:r>
            <a:r>
              <a:rPr lang="en-US" dirty="0"/>
              <a:t>: Modify existing data in a table.</a:t>
            </a:r>
          </a:p>
          <a:p>
            <a:pPr lvl="0"/>
            <a:r>
              <a:rPr lang="en-US" b="1" dirty="0"/>
              <a:t>DELETE</a:t>
            </a:r>
            <a:r>
              <a:rPr lang="en-US" dirty="0"/>
              <a:t>: Remove data from a table.</a:t>
            </a:r>
          </a:p>
          <a:p>
            <a:pPr lvl="0"/>
            <a:r>
              <a:rPr lang="en-US" b="1" dirty="0"/>
              <a:t>CREATE</a:t>
            </a:r>
            <a:r>
              <a:rPr lang="en-US" dirty="0"/>
              <a:t>: Define a new table, database, or index.</a:t>
            </a:r>
          </a:p>
          <a:p>
            <a:pPr lvl="0"/>
            <a:r>
              <a:rPr lang="en-US" b="1" dirty="0"/>
              <a:t>DROP</a:t>
            </a:r>
            <a:r>
              <a:rPr lang="en-US" dirty="0"/>
              <a:t>: Delete a table or database.</a:t>
            </a:r>
          </a:p>
        </p:txBody>
      </p:sp>
    </p:spTree>
    <p:extLst>
      <p:ext uri="{BB962C8B-B14F-4D97-AF65-F5344CB8AC3E}">
        <p14:creationId xmlns:p14="http://schemas.microsoft.com/office/powerpoint/2010/main" val="11651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21362"/>
            <a:ext cx="9404723" cy="1400530"/>
          </a:xfrm>
        </p:spPr>
        <p:txBody>
          <a:bodyPr/>
          <a:lstStyle/>
          <a:p>
            <a:r>
              <a:rPr lang="en-US" dirty="0"/>
              <a:t>Slide :- 4 </a:t>
            </a:r>
            <a:r>
              <a:rPr lang="en-US" b="1" dirty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SELECT statement retrieves data from one or more tables.</a:t>
            </a:r>
          </a:p>
          <a:p>
            <a:r>
              <a:rPr lang="en-US" b="1" dirty="0"/>
              <a:t>Example: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00785"/>
              </p:ext>
            </p:extLst>
          </p:nvPr>
        </p:nvGraphicFramePr>
        <p:xfrm>
          <a:off x="1214845" y="2991395"/>
          <a:ext cx="7733211" cy="199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8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name, age FROM students WHERE age &gt;18;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can also use * to select all column</a:t>
                      </a:r>
                    </a:p>
                    <a:p>
                      <a:pPr marL="342900" marR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from students: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2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:- 5 </a:t>
            </a:r>
            <a:r>
              <a:rPr lang="en-US" b="1" dirty="0"/>
              <a:t>Filtering Results with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WHERE to filter data based on conditions.</a:t>
            </a:r>
          </a:p>
          <a:p>
            <a:pPr lvl="0"/>
            <a:r>
              <a:rPr lang="en-US" dirty="0"/>
              <a:t>Common operators;</a:t>
            </a:r>
          </a:p>
          <a:p>
            <a:pPr lvl="0"/>
            <a:r>
              <a:rPr lang="en-US" dirty="0"/>
              <a:t>=, &lt;, &gt;, &lt;=, &lt;&gt; (not equal).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64803"/>
              </p:ext>
            </p:extLst>
          </p:nvPr>
        </p:nvGraphicFramePr>
        <p:xfrm>
          <a:off x="1254034" y="3775167"/>
          <a:ext cx="8412480" cy="1136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6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SQL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* FROM employees WHERE salary &gt; 50000;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39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6: Sorting Results with ORDER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ORDER BY sorts the results by one or more columns.</a:t>
            </a:r>
          </a:p>
          <a:p>
            <a:pPr lvl="0"/>
            <a:r>
              <a:rPr lang="en-US" dirty="0"/>
              <a:t>You can sort in ascending (ASC) or descending (DESC) order.</a:t>
            </a:r>
          </a:p>
          <a:p>
            <a:r>
              <a:rPr lang="en-US" dirty="0"/>
              <a:t> 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2666"/>
              </p:ext>
            </p:extLst>
          </p:nvPr>
        </p:nvGraphicFramePr>
        <p:xfrm>
          <a:off x="1550171" y="3344091"/>
          <a:ext cx="7489325" cy="1463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name, salary FROM employees ORDER BY salary DESC;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7: JOIN Operations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JOIN is used to combine data from two or more tables based on a related column.</a:t>
            </a:r>
          </a:p>
          <a:p>
            <a:pPr lvl="0"/>
            <a:r>
              <a:rPr lang="en-US" dirty="0"/>
              <a:t>INNER JOIN: Returns rows with matching values in both tables.</a:t>
            </a:r>
          </a:p>
          <a:p>
            <a:pPr lvl="0"/>
            <a:r>
              <a:rPr lang="en-US" dirty="0"/>
              <a:t>LEFT JOIN: Returns all rows from the left table, even if there is no match in the right table.</a:t>
            </a:r>
          </a:p>
          <a:p>
            <a:pPr lvl="0"/>
            <a:r>
              <a:rPr lang="en-US" dirty="0"/>
              <a:t>RIGHT JOIN: Returns all rows from the right table, even if there is no match in the left table.</a:t>
            </a:r>
          </a:p>
          <a:p>
            <a:pPr lvl="0"/>
            <a:r>
              <a:rPr lang="en-US" dirty="0"/>
              <a:t>FULL JOIN: Returns all rows when there is a match in either left or right table.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59469"/>
              </p:ext>
            </p:extLst>
          </p:nvPr>
        </p:nvGraphicFramePr>
        <p:xfrm>
          <a:off x="1541417" y="5791200"/>
          <a:ext cx="8412479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students.name , courses.name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students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INNER JOIN enrollments ON students.id = </a:t>
                      </a:r>
                      <a:r>
                        <a:rPr lang="en-US" sz="1400" dirty="0" err="1">
                          <a:effectLst/>
                        </a:rPr>
                        <a:t>enrollments.student_id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INNER JOIN courses ON </a:t>
                      </a:r>
                      <a:r>
                        <a:rPr lang="en-US" sz="1400" dirty="0" err="1">
                          <a:effectLst/>
                        </a:rPr>
                        <a:t>enrollments.course_id</a:t>
                      </a:r>
                      <a:r>
                        <a:rPr lang="en-US" sz="1400" dirty="0">
                          <a:effectLst/>
                        </a:rPr>
                        <a:t> = courses.id;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7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8: Aggregation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SQL provides functions to perform calculations on data.</a:t>
            </a:r>
          </a:p>
          <a:p>
            <a:pPr lvl="0"/>
            <a:r>
              <a:rPr lang="en-US" dirty="0"/>
              <a:t>COUNT(): Counts the number of rows.</a:t>
            </a:r>
          </a:p>
          <a:p>
            <a:pPr lvl="0"/>
            <a:r>
              <a:rPr lang="en-US" dirty="0"/>
              <a:t>SUM(): Calculates the sum of a numeric column.</a:t>
            </a:r>
          </a:p>
          <a:p>
            <a:pPr lvl="0"/>
            <a:r>
              <a:rPr lang="en-US" dirty="0"/>
              <a:t>AVG(): Returns the average value of a numeric column.</a:t>
            </a:r>
          </a:p>
          <a:p>
            <a:pPr lvl="0"/>
            <a:r>
              <a:rPr lang="en-US" dirty="0"/>
              <a:t>MAX(): Returns the maximum value.</a:t>
            </a:r>
          </a:p>
          <a:p>
            <a:pPr lvl="0"/>
            <a:r>
              <a:rPr lang="en-US" dirty="0"/>
              <a:t>Min() Returns the minimum value.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68157"/>
              </p:ext>
            </p:extLst>
          </p:nvPr>
        </p:nvGraphicFramePr>
        <p:xfrm>
          <a:off x="1537108" y="5048591"/>
          <a:ext cx="7267257" cy="1090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SELECT AVG(salary) FROM employees WHERE department = ‘HR’;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18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656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      Make A PPT about SQL </vt:lpstr>
      <vt:lpstr>Slide :-1 What is SQL?</vt:lpstr>
      <vt:lpstr>Slide :-2 important of SQL</vt:lpstr>
      <vt:lpstr>Slide :-3 Basic SQL Operations</vt:lpstr>
      <vt:lpstr>Slide :- 4 SELECT Statement</vt:lpstr>
      <vt:lpstr>Slide :- 5 Filtering Results with WHERE</vt:lpstr>
      <vt:lpstr>Slide 6: Sorting Results with ORDER BY </vt:lpstr>
      <vt:lpstr>Slide 7: JOIN Operations</vt:lpstr>
      <vt:lpstr>Slide 8: Aggregation Functions</vt:lpstr>
      <vt:lpstr> Slide 9: GROUP BY and HAVING</vt:lpstr>
      <vt:lpstr>Slice 10: Subqueries</vt:lpstr>
      <vt:lpstr>Slide 12: Creating Tables and Databases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PPT about SQL</dc:title>
  <dc:creator>manoj dixit</dc:creator>
  <cp:lastModifiedBy>pc</cp:lastModifiedBy>
  <cp:revision>4</cp:revision>
  <dcterms:created xsi:type="dcterms:W3CDTF">2024-11-07T06:09:28Z</dcterms:created>
  <dcterms:modified xsi:type="dcterms:W3CDTF">2024-11-07T11:24:34Z</dcterms:modified>
</cp:coreProperties>
</file>