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61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0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8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2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3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26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0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5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3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4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2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3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56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thur_Samu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994275" y="4386263"/>
            <a:ext cx="7197725" cy="1404937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dirty="0" smtClean="0"/>
          </a:p>
          <a:p>
            <a:pPr marL="0" indent="0" algn="r">
              <a:buNone/>
            </a:pPr>
            <a:r>
              <a:rPr lang="en-US" sz="9800" dirty="0" smtClean="0">
                <a:latin typeface="Arial" panose="020B0604020202020204" pitchFamily="34" charset="0"/>
                <a:cs typeface="Arial" panose="020B0604020202020204" pitchFamily="34" charset="0"/>
              </a:rPr>
              <a:t>Authors:</a:t>
            </a:r>
          </a:p>
          <a:p>
            <a:pPr marL="0" indent="0" algn="r">
              <a:buNone/>
            </a:pPr>
            <a:r>
              <a:rPr lang="en-US" sz="9800" dirty="0" smtClean="0">
                <a:latin typeface="Arial" panose="020B0604020202020204" pitchFamily="34" charset="0"/>
                <a:cs typeface="Arial" panose="020B0604020202020204" pitchFamily="34" charset="0"/>
              </a:rPr>
              <a:t>Yogesh Sidhwani</a:t>
            </a:r>
          </a:p>
          <a:p>
            <a:pPr marL="0" indent="0" algn="r">
              <a:buNone/>
            </a:pPr>
            <a:r>
              <a:rPr lang="en-US" sz="9800" dirty="0" smtClean="0">
                <a:latin typeface="Arial" panose="020B0604020202020204" pitchFamily="34" charset="0"/>
                <a:cs typeface="Arial" panose="020B0604020202020204" pitchFamily="34" charset="0"/>
              </a:rPr>
              <a:t>Prashant Tiwari</a:t>
            </a:r>
          </a:p>
          <a:p>
            <a:pPr marL="0" indent="0" algn="r">
              <a:buNone/>
            </a:pPr>
            <a:r>
              <a:rPr lang="en-US" sz="9800" dirty="0" smtClean="0">
                <a:latin typeface="Arial" panose="020B0604020202020204" pitchFamily="34" charset="0"/>
                <a:cs typeface="Arial" panose="020B0604020202020204" pitchFamily="34" charset="0"/>
              </a:rPr>
              <a:t>Priyanka </a:t>
            </a:r>
            <a:r>
              <a:rPr lang="en-US" sz="9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9800" dirty="0" smtClean="0">
                <a:latin typeface="Arial" panose="020B0604020202020204" pitchFamily="34" charset="0"/>
                <a:cs typeface="Arial" panose="020B0604020202020204" pitchFamily="34" charset="0"/>
              </a:rPr>
              <a:t>erma</a:t>
            </a:r>
            <a:endParaRPr lang="en-US" sz="9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Our </a:t>
            </a: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Understanding</a:t>
            </a: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Of </a:t>
            </a:r>
            <a:r>
              <a:rPr lang="en-US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machine Learning.</a:t>
            </a:r>
          </a:p>
          <a:p>
            <a:r>
              <a:rPr lang="en-US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Workflow of ML.</a:t>
            </a:r>
          </a:p>
          <a:p>
            <a:r>
              <a:rPr lang="en-US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Examples.</a:t>
            </a:r>
          </a:p>
          <a:p>
            <a:r>
              <a:rPr lang="en-US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Ipl Data Analysis and Codebase.</a:t>
            </a:r>
          </a:p>
          <a:p>
            <a:r>
              <a:rPr lang="en-US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Models.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30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2" y="0"/>
            <a:ext cx="10177146" cy="1628987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What is machine Learning?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62" y="1339427"/>
            <a:ext cx="10131425" cy="532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Machine learning</a:t>
            </a:r>
            <a:r>
              <a:rPr lang="en-US" sz="2400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 teaches computers to do what comes naturally to humans: learn from experience. Machine learning algorithms use computational methods to “learn” information directly from data without relying on a predetermined equation as a model. </a:t>
            </a:r>
            <a:endParaRPr lang="en-US" sz="2400" dirty="0" smtClean="0">
              <a:latin typeface="Courier MonoThai" panose="02070309020205020404" pitchFamily="49" charset="0"/>
              <a:cs typeface="Courier MonoThai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The </a:t>
            </a:r>
            <a:r>
              <a:rPr lang="en-US" sz="2400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algorithms adaptively improve their performance as the number of samples available for learning increases</a:t>
            </a:r>
            <a:r>
              <a:rPr lang="en-US" sz="24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mportant 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breakthroughs led to the emergence of Machine Learning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– 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credited to 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  <a:hlinkClick r:id="rId2"/>
              </a:rPr>
              <a:t>Arthur Samuel in 1959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– that rather than </a:t>
            </a:r>
            <a:r>
              <a:rPr lang="en-US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“teaching 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computers everything they need to know about the world and how to carry out tasks, it might be possible to teach them to learn for </a:t>
            </a:r>
            <a:r>
              <a:rPr lang="en-US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themselves”. 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- 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Forbes</a:t>
            </a:r>
          </a:p>
        </p:txBody>
      </p:sp>
    </p:spTree>
    <p:extLst>
      <p:ext uri="{BB962C8B-B14F-4D97-AF65-F5344CB8AC3E}">
        <p14:creationId xmlns:p14="http://schemas.microsoft.com/office/powerpoint/2010/main" val="2095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9318"/>
            <a:ext cx="10131425" cy="3374101"/>
          </a:xfrm>
        </p:spPr>
      </p:pic>
    </p:spTree>
    <p:extLst>
      <p:ext uri="{BB962C8B-B14F-4D97-AF65-F5344CB8AC3E}">
        <p14:creationId xmlns:p14="http://schemas.microsoft.com/office/powerpoint/2010/main" val="14136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Machine Learning in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1" y="2065867"/>
            <a:ext cx="10131425" cy="45279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Voice Recognition Systems in SIRI and CORTANA.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Fastest Route suggestion by GOOGLE MAPS.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Text and Suggestive search by GOOGLE.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NETFLIX’S Movie/TV Series Recommendation Algorithm.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Related list of music tracks(based on likes) by SPOTIFY.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Recommended Products by AMAZON and similar e-commerce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3200"/>
            <a:ext cx="10131425" cy="1456267"/>
          </a:xfrm>
        </p:spPr>
        <p:txBody>
          <a:bodyPr/>
          <a:lstStyle/>
          <a:p>
            <a:r>
              <a:rPr lang="en-US" smtClean="0"/>
              <a:t>Business Case -IPL MODEL (</a:t>
            </a:r>
            <a:r>
              <a:rPr lang="en-US" dirty="0" smtClean="0"/>
              <a:t>Software and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8639"/>
            <a:ext cx="10131425" cy="47040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b="1" cap="all" dirty="0">
                <a:ln w="3175" cmpd="sng">
                  <a:noFill/>
                </a:ln>
              </a:rPr>
              <a:t>Programming</a:t>
            </a:r>
            <a:r>
              <a:rPr lang="en-US" sz="1900" b="1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1900" b="1" cap="all" dirty="0">
                <a:ln w="3175" cmpd="sng">
                  <a:noFill/>
                </a:ln>
              </a:rPr>
              <a:t>Language</a:t>
            </a:r>
            <a:r>
              <a:rPr lang="en-US" sz="19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dirty="0" smtClean="0"/>
              <a:t>– Python 3.6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cap="all" dirty="0">
                <a:ln w="3175" cmpd="sng">
                  <a:noFill/>
                </a:ln>
              </a:rPr>
              <a:t>Libraries/Plugins</a:t>
            </a:r>
            <a:r>
              <a:rPr lang="en-US" dirty="0" smtClean="0"/>
              <a:t> – Pandas, NumPy</a:t>
            </a:r>
            <a:r>
              <a:rPr lang="en-US" dirty="0"/>
              <a:t>, M</a:t>
            </a:r>
            <a:r>
              <a:rPr lang="en-US" dirty="0" smtClean="0"/>
              <a:t>atplotlib, Scikit.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sz="1900" b="1" cap="all" dirty="0">
                <a:ln w="3175" cmpd="sng">
                  <a:noFill/>
                </a:ln>
              </a:rPr>
              <a:t>oftware/Tools</a:t>
            </a:r>
            <a:r>
              <a:rPr lang="en-US" dirty="0"/>
              <a:t> – Jupyter Notebook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cap="all" dirty="0">
                <a:ln w="3175" cmpd="sng">
                  <a:noFill/>
                </a:ln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 – 	Matches.csv(records/observations </a:t>
            </a:r>
            <a:r>
              <a:rPr lang="en-US" dirty="0"/>
              <a:t>of all the matches played in all the IPL seasons).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smtClean="0"/>
              <a:t>	Deliveries.csv(ball </a:t>
            </a:r>
            <a:r>
              <a:rPr lang="en-US" dirty="0"/>
              <a:t>by ball data of all the matches played in all the IPL seasons).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900" b="1" cap="all" dirty="0">
                <a:ln w="3175" cmpd="sng">
                  <a:noFill/>
                </a:ln>
              </a:rPr>
              <a:t>Pre-Processing Techniques</a:t>
            </a:r>
            <a:r>
              <a:rPr lang="en-US" dirty="0"/>
              <a:t>:  Label Encoder and One Hot Encoding.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cap="all" dirty="0">
                <a:ln w="3175" cmpd="sng">
                  <a:noFill/>
                </a:ln>
              </a:rPr>
              <a:t>Algorithms</a:t>
            </a:r>
            <a:r>
              <a:rPr lang="en-US" dirty="0" smtClean="0"/>
              <a:t>: Logistic Regression, KNeighborsClassifier, DecisionTreeClassifier, RandomForestClassifier, </a:t>
            </a:r>
          </a:p>
          <a:p>
            <a:pPr marL="0" indent="0">
              <a:buNone/>
            </a:pPr>
            <a:r>
              <a:rPr lang="en-US" dirty="0" smtClean="0"/>
              <a:t>GradientBoostingClassifier.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cap="all" dirty="0" smtClean="0">
                <a:ln w="3175" cmpd="sng">
                  <a:noFill/>
                </a:ln>
              </a:rPr>
              <a:t>Target/predict</a:t>
            </a:r>
            <a:r>
              <a:rPr lang="en-US" dirty="0" smtClean="0"/>
              <a:t> – Winner.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632</TotalTime>
  <Words>126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Courier MonoThai</vt:lpstr>
      <vt:lpstr>Wingdings</vt:lpstr>
      <vt:lpstr>Celestial</vt:lpstr>
      <vt:lpstr>PowerPoint Presentation</vt:lpstr>
      <vt:lpstr>Contents</vt:lpstr>
      <vt:lpstr>What is machine Learning?</vt:lpstr>
      <vt:lpstr>Machine Learning Workflow</vt:lpstr>
      <vt:lpstr>Examples of Machine Learning in Real world</vt:lpstr>
      <vt:lpstr>Business Case -IPL MODEL (Software and DATA)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Sidhwani, Yogesh sidhwani</dc:creator>
  <cp:lastModifiedBy>Sidhwani, Yogesh sidhwani</cp:lastModifiedBy>
  <cp:revision>15</cp:revision>
  <dcterms:created xsi:type="dcterms:W3CDTF">2018-02-04T19:00:35Z</dcterms:created>
  <dcterms:modified xsi:type="dcterms:W3CDTF">2018-02-05T05:32:57Z</dcterms:modified>
</cp:coreProperties>
</file>