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2" r:id="rId11"/>
    <p:sldId id="263" r:id="rId12"/>
    <p:sldId id="270" r:id="rId13"/>
    <p:sldId id="268" r:id="rId14"/>
    <p:sldId id="269"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38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806174-FCB5-4649-8BDC-4865025AC180}" type="datetimeFigureOut">
              <a:rPr lang="en-US" smtClean="0"/>
              <a:t>21-Sep-21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186423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806174-FCB5-4649-8BDC-4865025AC180}" type="datetimeFigureOut">
              <a:rPr lang="en-US" smtClean="0"/>
              <a:t>21-Sep-21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369563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806174-FCB5-4649-8BDC-4865025AC180}" type="datetimeFigureOut">
              <a:rPr lang="en-US" smtClean="0"/>
              <a:t>21-Sep-21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2218459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806174-FCB5-4649-8BDC-4865025AC180}" type="datetimeFigureOut">
              <a:rPr lang="en-US" smtClean="0"/>
              <a:t>21-Sep-21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118870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806174-FCB5-4649-8BDC-4865025AC180}" type="datetimeFigureOut">
              <a:rPr lang="en-US" smtClean="0"/>
              <a:t>21-Sep-21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267031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806174-FCB5-4649-8BDC-4865025AC180}" type="datetimeFigureOut">
              <a:rPr lang="en-US" smtClean="0"/>
              <a:t>21-Sep-21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4219271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806174-FCB5-4649-8BDC-4865025AC180}" type="datetimeFigureOut">
              <a:rPr lang="en-US" smtClean="0"/>
              <a:t>21-Sep-21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3986619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806174-FCB5-4649-8BDC-4865025AC180}" type="datetimeFigureOut">
              <a:rPr lang="en-US" smtClean="0"/>
              <a:t>21-Sep-21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110314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06174-FCB5-4649-8BDC-4865025AC180}" type="datetimeFigureOut">
              <a:rPr lang="en-US" smtClean="0"/>
              <a:t>21-Sep-21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17823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06174-FCB5-4649-8BDC-4865025AC180}" type="datetimeFigureOut">
              <a:rPr lang="en-US" smtClean="0"/>
              <a:t>21-Sep-21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3950274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06174-FCB5-4649-8BDC-4865025AC180}" type="datetimeFigureOut">
              <a:rPr lang="en-US" smtClean="0"/>
              <a:t>21-Sep-21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382035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06174-FCB5-4649-8BDC-4865025AC180}" type="datetimeFigureOut">
              <a:rPr lang="en-US" smtClean="0"/>
              <a:t>21-Sep-21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FC28A3-4142-4372-B602-EACE55B22E36}" type="slidenum">
              <a:rPr lang="en-US" smtClean="0"/>
              <a:t>‹#›</a:t>
            </a:fld>
            <a:endParaRPr lang="en-US"/>
          </a:p>
        </p:txBody>
      </p:sp>
    </p:spTree>
    <p:extLst>
      <p:ext uri="{BB962C8B-B14F-4D97-AF65-F5344CB8AC3E}">
        <p14:creationId xmlns:p14="http://schemas.microsoft.com/office/powerpoint/2010/main" val="2711524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06437"/>
          </a:xfrm>
        </p:spPr>
        <p:txBody>
          <a:bodyPr>
            <a:normAutofit/>
          </a:bodyPr>
          <a:lstStyle/>
          <a:p>
            <a:r>
              <a:rPr lang="en-US" sz="4400" b="1" dirty="0" smtClean="0">
                <a:latin typeface="Times New Roman" panose="02020603050405020304" pitchFamily="18" charset="0"/>
                <a:cs typeface="Times New Roman" panose="02020603050405020304" pitchFamily="18" charset="0"/>
              </a:rPr>
              <a:t>DESKTOP PERSONAL ASSISTANT</a:t>
            </a:r>
            <a:endParaRPr lang="en-US"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907629"/>
            <a:ext cx="9144000" cy="4469524"/>
          </a:xfrm>
        </p:spPr>
        <p:txBody>
          <a:bodyPr>
            <a:normAutofit/>
          </a:bodyPr>
          <a:lstStyle/>
          <a:p>
            <a:endParaRPr lang="en-US" dirty="0"/>
          </a:p>
          <a:p>
            <a:endParaRPr lang="en-US" dirty="0" smtClean="0"/>
          </a:p>
          <a:p>
            <a:endParaRPr lang="en-US" dirty="0"/>
          </a:p>
          <a:p>
            <a:r>
              <a:rPr lang="en-US" sz="2000" b="1" dirty="0">
                <a:latin typeface="Times New Roman" panose="02020603050405020304" pitchFamily="18" charset="0"/>
                <a:cs typeface="Times New Roman" panose="02020603050405020304" pitchFamily="18" charset="0"/>
              </a:rPr>
              <a:t>MASTER OF COMPUTER </a:t>
            </a:r>
            <a:r>
              <a:rPr lang="en-US" sz="2000" b="1" dirty="0" smtClean="0">
                <a:latin typeface="Times New Roman" panose="02020603050405020304" pitchFamily="18" charset="0"/>
                <a:cs typeface="Times New Roman" panose="02020603050405020304" pitchFamily="18" charset="0"/>
              </a:rPr>
              <a:t>APPLICATION</a:t>
            </a:r>
          </a:p>
          <a:p>
            <a:r>
              <a:rPr lang="en-US" sz="2000" b="1" dirty="0" smtClean="0">
                <a:latin typeface="Times New Roman" panose="02020603050405020304" pitchFamily="18" charset="0"/>
                <a:cs typeface="Times New Roman" panose="02020603050405020304" pitchFamily="18" charset="0"/>
              </a:rPr>
              <a:t>BY</a:t>
            </a:r>
          </a:p>
          <a:p>
            <a:r>
              <a:rPr lang="en-US" sz="2000" dirty="0">
                <a:latin typeface="Times New Roman" panose="02020603050405020304" pitchFamily="18" charset="0"/>
                <a:cs typeface="Times New Roman" panose="02020603050405020304" pitchFamily="18" charset="0"/>
              </a:rPr>
              <a:t>Krishna </a:t>
            </a:r>
            <a:r>
              <a:rPr lang="en-US" sz="2000" dirty="0" smtClean="0">
                <a:latin typeface="Times New Roman" panose="02020603050405020304" pitchFamily="18" charset="0"/>
                <a:cs typeface="Times New Roman" panose="02020603050405020304" pitchFamily="18" charset="0"/>
              </a:rPr>
              <a:t>Singh, Md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Gulsher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Alam</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Singh Yogesh Kumar Vijay </a:t>
            </a:r>
            <a:r>
              <a:rPr lang="en-US" sz="2000" dirty="0" smtClean="0">
                <a:latin typeface="Times New Roman" panose="02020603050405020304" pitchFamily="18" charset="0"/>
                <a:cs typeface="Times New Roman" panose="02020603050405020304" pitchFamily="18" charset="0"/>
              </a:rPr>
              <a:t>Kumar</a:t>
            </a:r>
          </a:p>
          <a:p>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Under </a:t>
            </a:r>
            <a:r>
              <a:rPr lang="en-US" sz="2000" b="1" dirty="0">
                <a:latin typeface="Times New Roman" panose="02020603050405020304" pitchFamily="18" charset="0"/>
                <a:cs typeface="Times New Roman" panose="02020603050405020304" pitchFamily="18" charset="0"/>
              </a:rPr>
              <a:t>the esteemed guidance of</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Mr. </a:t>
            </a:r>
            <a:r>
              <a:rPr lang="en-US" sz="2000" b="1" dirty="0" err="1">
                <a:latin typeface="Times New Roman" panose="02020603050405020304" pitchFamily="18" charset="0"/>
                <a:cs typeface="Times New Roman" panose="02020603050405020304" pitchFamily="18" charset="0"/>
              </a:rPr>
              <a:t>Hirdesh</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Sharma(</a:t>
            </a:r>
            <a:r>
              <a:rPr lang="en-US" sz="2000" b="1" dirty="0" err="1" smtClean="0">
                <a:latin typeface="Times New Roman" panose="02020603050405020304" pitchFamily="18" charset="0"/>
                <a:cs typeface="Times New Roman" panose="02020603050405020304" pitchFamily="18" charset="0"/>
              </a:rPr>
              <a:t>Assis</a:t>
            </a:r>
            <a:r>
              <a:rPr lang="en-US" sz="2000" b="1" dirty="0" smtClean="0">
                <a:latin typeface="Times New Roman" panose="02020603050405020304" pitchFamily="18" charset="0"/>
                <a:cs typeface="Times New Roman" panose="02020603050405020304" pitchFamily="18" charset="0"/>
              </a:rPr>
              <a:t>. Prof.)</a:t>
            </a: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descr="Logo11"/>
          <p:cNvPicPr/>
          <p:nvPr/>
        </p:nvPicPr>
        <p:blipFill>
          <a:blip r:embed="rId2">
            <a:extLst>
              <a:ext uri="{28A0092B-C50C-407E-A947-70E740481C1C}">
                <a14:useLocalDpi xmlns:a14="http://schemas.microsoft.com/office/drawing/2010/main" val="0"/>
              </a:ext>
            </a:extLst>
          </a:blip>
          <a:srcRect/>
          <a:stretch>
            <a:fillRect/>
          </a:stretch>
        </p:blipFill>
        <p:spPr bwMode="auto">
          <a:xfrm>
            <a:off x="5052300" y="1907629"/>
            <a:ext cx="1835150" cy="1249680"/>
          </a:xfrm>
          <a:prstGeom prst="rect">
            <a:avLst/>
          </a:prstGeom>
          <a:noFill/>
          <a:ln>
            <a:noFill/>
          </a:ln>
        </p:spPr>
      </p:pic>
    </p:spTree>
    <p:extLst>
      <p:ext uri="{BB962C8B-B14F-4D97-AF65-F5344CB8AC3E}">
        <p14:creationId xmlns:p14="http://schemas.microsoft.com/office/powerpoint/2010/main" val="2442529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ER DIAGRAM</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1144" y="1537138"/>
            <a:ext cx="8576441" cy="4639825"/>
          </a:xfrm>
        </p:spPr>
      </p:pic>
    </p:spTree>
    <p:extLst>
      <p:ext uri="{BB962C8B-B14F-4D97-AF65-F5344CB8AC3E}">
        <p14:creationId xmlns:p14="http://schemas.microsoft.com/office/powerpoint/2010/main" val="3483384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Class Diagram</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4237" y="1825625"/>
            <a:ext cx="4343526" cy="4351338"/>
          </a:xfrm>
        </p:spPr>
      </p:pic>
    </p:spTree>
    <p:extLst>
      <p:ext uri="{BB962C8B-B14F-4D97-AF65-F5344CB8AC3E}">
        <p14:creationId xmlns:p14="http://schemas.microsoft.com/office/powerpoint/2010/main" val="2988638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err="1" smtClean="0">
                <a:latin typeface="Times New Roman" panose="02020603050405020304" pitchFamily="18" charset="0"/>
                <a:cs typeface="Times New Roman" panose="02020603050405020304" pitchFamily="18" charset="0"/>
              </a:rPr>
              <a:t>ScreenShot</a:t>
            </a:r>
            <a:endParaRPr lang="en-US" sz="4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3412" r="30483" b="39830"/>
          <a:stretch/>
        </p:blipFill>
        <p:spPr>
          <a:xfrm>
            <a:off x="1187865" y="1974078"/>
            <a:ext cx="9810572" cy="4409629"/>
          </a:xfrm>
        </p:spPr>
      </p:pic>
    </p:spTree>
    <p:extLst>
      <p:ext uri="{BB962C8B-B14F-4D97-AF65-F5344CB8AC3E}">
        <p14:creationId xmlns:p14="http://schemas.microsoft.com/office/powerpoint/2010/main" val="1172302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629525"/>
          </a:xfrm>
        </p:spPr>
        <p:txBody>
          <a:bodyPr>
            <a:normAutofit/>
          </a:bodyPr>
          <a:lstStyle/>
          <a:p>
            <a:r>
              <a:rPr lang="en-US" sz="3600" dirty="0" smtClean="0">
                <a:latin typeface="Times New Roman" panose="02020603050405020304" pitchFamily="18" charset="0"/>
                <a:cs typeface="Times New Roman" panose="02020603050405020304" pitchFamily="18" charset="0"/>
              </a:rPr>
              <a:t>Future Work</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60576" y="1991170"/>
            <a:ext cx="10622422" cy="3266630"/>
          </a:xfrm>
        </p:spPr>
        <p:txBody>
          <a:bodyPr>
            <a:normAutofit fontScale="92500" lnSpcReduction="10000"/>
          </a:bodyPr>
          <a:lstStyle/>
          <a:p>
            <a:pPr marL="342900" indent="-342900" algn="just">
              <a:buFont typeface="Arial" panose="020B0604020202020204" pitchFamily="34" charset="0"/>
              <a:buChar char="•"/>
            </a:pPr>
            <a:r>
              <a:rPr lang="en-US" u="sng" dirty="0" smtClean="0">
                <a:latin typeface="Times New Roman" panose="02020603050405020304" pitchFamily="18" charset="0"/>
                <a:cs typeface="Times New Roman" panose="02020603050405020304" pitchFamily="18" charset="0"/>
              </a:rPr>
              <a:t>Design Improvements</a:t>
            </a:r>
            <a:r>
              <a:rPr lang="en-US" dirty="0" smtClean="0">
                <a:latin typeface="Times New Roman" panose="02020603050405020304" pitchFamily="18" charset="0"/>
                <a:cs typeface="Times New Roman" panose="02020603050405020304" pitchFamily="18" charset="0"/>
              </a:rPr>
              <a:t>: No </a:t>
            </a:r>
            <a:r>
              <a:rPr lang="en-US" dirty="0">
                <a:latin typeface="Times New Roman" panose="02020603050405020304" pitchFamily="18" charset="0"/>
                <a:cs typeface="Times New Roman" panose="02020603050405020304" pitchFamily="18" charset="0"/>
              </a:rPr>
              <a:t>program has a perfect design without any user interface it is the same here in this program. Even though the program is completed with all the primary functions implemented and work </a:t>
            </a:r>
            <a:r>
              <a:rPr lang="en-US" dirty="0" smtClean="0">
                <a:latin typeface="Times New Roman" panose="02020603050405020304" pitchFamily="18" charset="0"/>
                <a:cs typeface="Times New Roman" panose="02020603050405020304" pitchFamily="18" charset="0"/>
              </a:rPr>
              <a:t>properly</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now it is console based project. </a:t>
            </a:r>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u="sng" dirty="0" smtClean="0">
                <a:latin typeface="Times New Roman" panose="02020603050405020304" pitchFamily="18" charset="0"/>
                <a:cs typeface="Times New Roman" panose="02020603050405020304" pitchFamily="18" charset="0"/>
              </a:rPr>
              <a:t>Additional </a:t>
            </a:r>
            <a:r>
              <a:rPr lang="en-US" u="sng" dirty="0">
                <a:latin typeface="Times New Roman" panose="02020603050405020304" pitchFamily="18" charset="0"/>
                <a:cs typeface="Times New Roman" panose="02020603050405020304" pitchFamily="18" charset="0"/>
              </a:rPr>
              <a:t>Functions: </a:t>
            </a:r>
            <a:r>
              <a:rPr lang="en-US" dirty="0">
                <a:latin typeface="Times New Roman" panose="02020603050405020304" pitchFamily="18" charset="0"/>
                <a:cs typeface="Times New Roman" panose="02020603050405020304" pitchFamily="18" charset="0"/>
              </a:rPr>
              <a:t>There can be more functions which simplify our daily life and make it convenient to use. Functions as playing movies, checking stocks, exchange rate, downloading video from </a:t>
            </a:r>
            <a:r>
              <a:rPr lang="en-US" dirty="0" smtClean="0">
                <a:latin typeface="Times New Roman" panose="02020603050405020304" pitchFamily="18" charset="0"/>
                <a:cs typeface="Times New Roman" panose="02020603050405020304" pitchFamily="18" charset="0"/>
              </a:rPr>
              <a:t>YouTube </a:t>
            </a:r>
            <a:r>
              <a:rPr lang="en-US" dirty="0">
                <a:latin typeface="Times New Roman" panose="02020603050405020304" pitchFamily="18" charset="0"/>
                <a:cs typeface="Times New Roman" panose="02020603050405020304" pitchFamily="18" charset="0"/>
              </a:rPr>
              <a:t>and uploading, automate </a:t>
            </a:r>
            <a:r>
              <a:rPr lang="en-US" dirty="0" err="1" smtClean="0">
                <a:latin typeface="Times New Roman" panose="02020603050405020304" pitchFamily="18" charset="0"/>
                <a:cs typeface="Times New Roman" panose="02020603050405020304" pitchFamily="18" charset="0"/>
              </a:rPr>
              <a:t>WhatsApp</a:t>
            </a:r>
            <a:r>
              <a:rPr lang="en-US" dirty="0">
                <a:latin typeface="Times New Roman" panose="02020603050405020304" pitchFamily="18" charset="0"/>
                <a:cs typeface="Times New Roman" panose="02020603050405020304" pitchFamily="18" charset="0"/>
              </a:rPr>
              <a:t>, send messages on email etc. </a:t>
            </a:r>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u="sng" dirty="0" smtClean="0">
                <a:latin typeface="Times New Roman" panose="02020603050405020304" pitchFamily="18" charset="0"/>
                <a:cs typeface="Times New Roman" panose="02020603050405020304" pitchFamily="18" charset="0"/>
              </a:rPr>
              <a:t>Voice </a:t>
            </a:r>
            <a:r>
              <a:rPr lang="en-US" u="sng" dirty="0">
                <a:latin typeface="Times New Roman" panose="02020603050405020304" pitchFamily="18" charset="0"/>
                <a:cs typeface="Times New Roman" panose="02020603050405020304" pitchFamily="18" charset="0"/>
              </a:rPr>
              <a:t>Recognition: </a:t>
            </a:r>
            <a:r>
              <a:rPr lang="en-US" dirty="0">
                <a:latin typeface="Times New Roman" panose="02020603050405020304" pitchFamily="18" charset="0"/>
                <a:cs typeface="Times New Roman" panose="02020603050405020304" pitchFamily="18" charset="0"/>
              </a:rPr>
              <a:t>Give the all the secret information about user. Then it recognize voice the say accordingly. More Voice: Adding more voice option to communicate. Translation: Translate into any language.</a:t>
            </a:r>
          </a:p>
        </p:txBody>
      </p:sp>
    </p:spTree>
    <p:extLst>
      <p:ext uri="{BB962C8B-B14F-4D97-AF65-F5344CB8AC3E}">
        <p14:creationId xmlns:p14="http://schemas.microsoft.com/office/powerpoint/2010/main" val="3415315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62811"/>
          </a:xfrm>
        </p:spPr>
        <p:txBody>
          <a:bodyPr/>
          <a:lstStyle/>
          <a:p>
            <a:r>
              <a:rPr lang="en-US" dirty="0">
                <a:latin typeface="Times New Roman" panose="02020603050405020304" pitchFamily="18" charset="0"/>
                <a:cs typeface="Times New Roman" panose="02020603050405020304" pitchFamily="18" charset="0"/>
              </a:rPr>
              <a:t>Conclusions</a:t>
            </a:r>
          </a:p>
        </p:txBody>
      </p:sp>
      <p:sp>
        <p:nvSpPr>
          <p:cNvPr id="3" name="Subtitle 2"/>
          <p:cNvSpPr>
            <a:spLocks noGrp="1"/>
          </p:cNvSpPr>
          <p:nvPr>
            <p:ph type="subTitle" idx="1"/>
          </p:nvPr>
        </p:nvSpPr>
        <p:spPr>
          <a:xfrm>
            <a:off x="1524000" y="2435551"/>
            <a:ext cx="9144000" cy="2822249"/>
          </a:xfrm>
        </p:spPr>
        <p:txBody>
          <a:bodyPr>
            <a:normAutofit/>
          </a:bodyPr>
          <a:lstStyle/>
          <a:p>
            <a:pPr algn="just"/>
            <a:r>
              <a:rPr lang="en-US" sz="2800" dirty="0">
                <a:latin typeface="Times New Roman" panose="02020603050405020304" pitchFamily="18" charset="0"/>
                <a:cs typeface="Times New Roman" panose="02020603050405020304" pitchFamily="18" charset="0"/>
              </a:rPr>
              <a:t>An excellent virtual assistant will save time and money by doing the small tasks for you and doing them accurately and with high quality. If </a:t>
            </a:r>
            <a:r>
              <a:rPr lang="en-US" sz="2800" dirty="0" smtClean="0">
                <a:latin typeface="Times New Roman" panose="02020603050405020304" pitchFamily="18" charset="0"/>
                <a:cs typeface="Times New Roman" panose="02020603050405020304" pitchFamily="18" charset="0"/>
              </a:rPr>
              <a:t>we </a:t>
            </a:r>
            <a:r>
              <a:rPr lang="en-US" sz="2800" dirty="0">
                <a:latin typeface="Times New Roman" panose="02020603050405020304" pitchFamily="18" charset="0"/>
                <a:cs typeface="Times New Roman" panose="02020603050405020304" pitchFamily="18" charset="0"/>
              </a:rPr>
              <a:t>handle the virtual assistant correctly, it will be a boom in </a:t>
            </a:r>
            <a:r>
              <a:rPr lang="en-US" sz="2800" dirty="0" smtClean="0">
                <a:latin typeface="Times New Roman" panose="02020603050405020304" pitchFamily="18" charset="0"/>
                <a:cs typeface="Times New Roman" panose="02020603050405020304" pitchFamily="18" charset="0"/>
              </a:rPr>
              <a:t>your daily life.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9212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17075"/>
            <a:ext cx="10515600" cy="1505607"/>
          </a:xfrm>
        </p:spPr>
        <p:txBody>
          <a:bodyPr>
            <a:normAutofit/>
          </a:bodyPr>
          <a:lstStyle/>
          <a:p>
            <a:pPr algn="ctr"/>
            <a:r>
              <a:rPr lang="en-US" sz="6600" dirty="0" smtClean="0">
                <a:latin typeface="Times New Roman" panose="02020603050405020304" pitchFamily="18" charset="0"/>
                <a:cs typeface="Times New Roman" panose="02020603050405020304" pitchFamily="18" charset="0"/>
              </a:rPr>
              <a:t>THANK YOU!</a:t>
            </a:r>
            <a:endParaRPr lang="en-US" sz="6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4414345"/>
            <a:ext cx="10515600" cy="1762618"/>
          </a:xfrm>
        </p:spPr>
        <p:txBody>
          <a:bodyPr/>
          <a:lstStyle/>
          <a:p>
            <a:endParaRPr lang="en-US" dirty="0"/>
          </a:p>
        </p:txBody>
      </p:sp>
    </p:spTree>
    <p:extLst>
      <p:ext uri="{BB962C8B-B14F-4D97-AF65-F5344CB8AC3E}">
        <p14:creationId xmlns:p14="http://schemas.microsoft.com/office/powerpoint/2010/main" val="277598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u="sng" dirty="0">
                <a:latin typeface="Times New Roman" panose="02020603050405020304" pitchFamily="18" charset="0"/>
                <a:cs typeface="Times New Roman" panose="02020603050405020304" pitchFamily="18" charset="0"/>
              </a:rPr>
              <a:t>INTRODUCTION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sz="1900" dirty="0">
                <a:latin typeface="Times New Roman" panose="02020603050405020304" pitchFamily="18" charset="0"/>
                <a:cs typeface="Times New Roman" panose="02020603050405020304" pitchFamily="18" charset="0"/>
              </a:rPr>
              <a:t>This project is based on windows system and provide personal assistant using voice recognition. This program includes the functions and services of: M</a:t>
            </a:r>
            <a:r>
              <a:rPr lang="en-US" sz="1900" dirty="0" smtClean="0">
                <a:latin typeface="Times New Roman" panose="02020603050405020304" pitchFamily="18" charset="0"/>
                <a:cs typeface="Times New Roman" panose="02020603050405020304" pitchFamily="18" charset="0"/>
              </a:rPr>
              <a:t>usic </a:t>
            </a:r>
            <a:r>
              <a:rPr lang="en-US" sz="1900" dirty="0">
                <a:latin typeface="Times New Roman" panose="02020603050405020304" pitchFamily="18" charset="0"/>
                <a:cs typeface="Times New Roman" panose="02020603050405020304" pitchFamily="18" charset="0"/>
              </a:rPr>
              <a:t>player service, checking weather, Google searching engine, Wikipedia searching engine</a:t>
            </a:r>
            <a:r>
              <a:rPr lang="en-US" sz="1900" dirty="0" smtClean="0">
                <a:latin typeface="Times New Roman" panose="02020603050405020304" pitchFamily="18" charset="0"/>
                <a:cs typeface="Times New Roman" panose="02020603050405020304" pitchFamily="18" charset="0"/>
              </a:rPr>
              <a:t>.</a:t>
            </a:r>
          </a:p>
          <a:p>
            <a:pPr algn="just">
              <a:lnSpc>
                <a:spcPct val="150000"/>
              </a:lnSpc>
            </a:pPr>
            <a:r>
              <a:rPr lang="en-US" sz="1900" dirty="0">
                <a:latin typeface="Times New Roman" panose="02020603050405020304" pitchFamily="18" charset="0"/>
                <a:cs typeface="Times New Roman" panose="02020603050405020304" pitchFamily="18" charset="0"/>
              </a:rPr>
              <a:t>This project is originated from a popular application from Windows called “</a:t>
            </a:r>
            <a:r>
              <a:rPr lang="en-US" sz="1900" dirty="0" err="1">
                <a:latin typeface="Times New Roman" panose="02020603050405020304" pitchFamily="18" charset="0"/>
                <a:cs typeface="Times New Roman" panose="02020603050405020304" pitchFamily="18" charset="0"/>
              </a:rPr>
              <a:t>Cortana</a:t>
            </a:r>
            <a:r>
              <a:rPr lang="en-US" sz="1900" dirty="0">
                <a:latin typeface="Times New Roman" panose="02020603050405020304" pitchFamily="18" charset="0"/>
                <a:cs typeface="Times New Roman" panose="02020603050405020304" pitchFamily="18" charset="0"/>
              </a:rPr>
              <a:t>”. This is very interesting, easy going and convenient, with wide real world usage and large developing potential. For instance, the voice assistance is very useful for personal assistants, direction guides or driving, helps among the disabled community, and so on. </a:t>
            </a:r>
            <a:endParaRPr lang="en-US" sz="1900" dirty="0" smtClean="0">
              <a:latin typeface="Times New Roman" panose="02020603050405020304" pitchFamily="18" charset="0"/>
              <a:cs typeface="Times New Roman" panose="02020603050405020304" pitchFamily="18" charset="0"/>
            </a:endParaRPr>
          </a:p>
          <a:p>
            <a:pPr algn="just">
              <a:lnSpc>
                <a:spcPct val="150000"/>
              </a:lnSpc>
            </a:pPr>
            <a:r>
              <a:rPr lang="en-US" sz="1900" dirty="0">
                <a:latin typeface="Times New Roman" panose="02020603050405020304" pitchFamily="18" charset="0"/>
                <a:cs typeface="Times New Roman" panose="02020603050405020304" pitchFamily="18" charset="0"/>
              </a:rPr>
              <a:t>This system is designed to be used efficiently on desktops. Personal assistant software improves user productivity by managing routine tasks of the user and by providing information from online sources to the user</a:t>
            </a:r>
            <a:r>
              <a:rPr lang="en-US" sz="1900" dirty="0" smtClean="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784624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OBJECTIVE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Save your time.</a:t>
            </a:r>
          </a:p>
          <a:p>
            <a:pPr algn="just"/>
            <a:r>
              <a:rPr lang="en-US" dirty="0">
                <a:latin typeface="Times New Roman" panose="02020603050405020304" pitchFamily="18" charset="0"/>
                <a:cs typeface="Times New Roman" panose="02020603050405020304" pitchFamily="18" charset="0"/>
              </a:rPr>
              <a:t>V</a:t>
            </a:r>
            <a:r>
              <a:rPr lang="en-US" dirty="0" smtClean="0">
                <a:latin typeface="Times New Roman" panose="02020603050405020304" pitchFamily="18" charset="0"/>
                <a:cs typeface="Times New Roman" panose="02020603050405020304" pitchFamily="18" charset="0"/>
              </a:rPr>
              <a:t>oice is reputed to be four times faster than a written search.</a:t>
            </a:r>
          </a:p>
          <a:p>
            <a:pPr algn="just"/>
            <a:r>
              <a:rPr lang="en-US" dirty="0" smtClean="0">
                <a:latin typeface="Times New Roman" panose="02020603050405020304" pitchFamily="18" charset="0"/>
                <a:cs typeface="Times New Roman" panose="02020603050405020304" pitchFamily="18" charset="0"/>
              </a:rPr>
              <a:t>Fetch data from </a:t>
            </a:r>
            <a:r>
              <a:rPr lang="en-US" dirty="0">
                <a:latin typeface="Times New Roman" panose="02020603050405020304" pitchFamily="18" charset="0"/>
                <a:cs typeface="Times New Roman" panose="02020603050405020304" pitchFamily="18" charset="0"/>
              </a:rPr>
              <a:t>different</a:t>
            </a:r>
            <a:r>
              <a:rPr lang="en-US" dirty="0" smtClean="0">
                <a:latin typeface="Times New Roman" panose="02020603050405020304" pitchFamily="18" charset="0"/>
                <a:cs typeface="Times New Roman" panose="02020603050405020304" pitchFamily="18" charset="0"/>
              </a:rPr>
              <a:t> API.</a:t>
            </a:r>
          </a:p>
          <a:p>
            <a:pPr algn="just"/>
            <a:r>
              <a:rPr lang="en-US" dirty="0" smtClean="0">
                <a:latin typeface="Times New Roman" panose="02020603050405020304" pitchFamily="18" charset="0"/>
                <a:cs typeface="Times New Roman" panose="02020603050405020304" pitchFamily="18" charset="0"/>
              </a:rPr>
              <a:t>Automate the work.</a:t>
            </a:r>
          </a:p>
          <a:p>
            <a:pPr algn="just"/>
            <a:r>
              <a:rPr lang="en-US" dirty="0">
                <a:latin typeface="Times New Roman" panose="02020603050405020304" pitchFamily="18" charset="0"/>
                <a:cs typeface="Times New Roman" panose="02020603050405020304" pitchFamily="18" charset="0"/>
              </a:rPr>
              <a:t>Hand-free </a:t>
            </a:r>
            <a:r>
              <a:rPr lang="en-US" dirty="0" smtClean="0">
                <a:latin typeface="Times New Roman" panose="02020603050405020304" pitchFamily="18" charset="0"/>
                <a:cs typeface="Times New Roman" panose="02020603050405020304" pitchFamily="18" charset="0"/>
              </a:rPr>
              <a:t>Operation.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75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latin typeface="Times New Roman" panose="02020603050405020304" pitchFamily="18" charset="0"/>
                <a:cs typeface="Times New Roman" panose="02020603050405020304" pitchFamily="18" charset="0"/>
              </a:rPr>
              <a:t>PURPOSE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Being </a:t>
            </a:r>
            <a:r>
              <a:rPr lang="en-US" dirty="0">
                <a:latin typeface="Times New Roman" panose="02020603050405020304" pitchFamily="18" charset="0"/>
                <a:cs typeface="Times New Roman" panose="02020603050405020304" pitchFamily="18" charset="0"/>
              </a:rPr>
              <a:t>capable of voice </a:t>
            </a:r>
            <a:r>
              <a:rPr lang="en-US" dirty="0" smtClean="0">
                <a:latin typeface="Times New Roman" panose="02020603050405020304" pitchFamily="18" charset="0"/>
                <a:cs typeface="Times New Roman" panose="02020603050405020304" pitchFamily="18" charset="0"/>
              </a:rPr>
              <a:t>interaction.</a:t>
            </a:r>
          </a:p>
          <a:p>
            <a:pPr algn="just"/>
            <a:r>
              <a:rPr lang="en-US" dirty="0">
                <a:latin typeface="Times New Roman" panose="02020603050405020304" pitchFamily="18" charset="0"/>
                <a:cs typeface="Times New Roman" panose="02020603050405020304" pitchFamily="18" charset="0"/>
              </a:rPr>
              <a:t>In this ever-evolving digital world where speed, efficiency, and convenience are constantly being optimized, it’s clear that we are moving towards less screen interaction. </a:t>
            </a:r>
            <a:endParaRPr lang="en-US"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8834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SOFTWARE REQUIREMENT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Windows 7(32-bit) or above.</a:t>
            </a:r>
          </a:p>
          <a:p>
            <a:pPr lvl="0"/>
            <a:r>
              <a:rPr lang="en-US" dirty="0">
                <a:latin typeface="Times New Roman" panose="02020603050405020304" pitchFamily="18" charset="0"/>
                <a:cs typeface="Times New Roman" panose="02020603050405020304" pitchFamily="18" charset="0"/>
              </a:rPr>
              <a:t>Python 2.7 or later.</a:t>
            </a:r>
          </a:p>
          <a:p>
            <a:pPr lvl="0"/>
            <a:r>
              <a:rPr lang="en-US" dirty="0">
                <a:latin typeface="Times New Roman" panose="02020603050405020304" pitchFamily="18" charset="0"/>
                <a:cs typeface="Times New Roman" panose="02020603050405020304" pitchFamily="18" charset="0"/>
              </a:rPr>
              <a:t>Chrome Driver.</a:t>
            </a:r>
          </a:p>
          <a:p>
            <a:pPr lvl="0"/>
            <a:r>
              <a:rPr lang="en-US" dirty="0">
                <a:latin typeface="Times New Roman" panose="02020603050405020304" pitchFamily="18" charset="0"/>
                <a:cs typeface="Times New Roman" panose="02020603050405020304" pitchFamily="18" charset="0"/>
              </a:rPr>
              <a:t>Any Text Editor.</a:t>
            </a:r>
          </a:p>
        </p:txBody>
      </p:sp>
    </p:spTree>
    <p:extLst>
      <p:ext uri="{BB962C8B-B14F-4D97-AF65-F5344CB8AC3E}">
        <p14:creationId xmlns:p14="http://schemas.microsoft.com/office/powerpoint/2010/main" val="1645842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HARDWARE REQUIREMENT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Pentium-pro processor or later.</a:t>
            </a:r>
          </a:p>
          <a:p>
            <a:pPr lvl="0"/>
            <a:r>
              <a:rPr lang="en-US" dirty="0">
                <a:latin typeface="Times New Roman" panose="02020603050405020304" pitchFamily="18" charset="0"/>
                <a:cs typeface="Times New Roman" panose="02020603050405020304" pitchFamily="18" charset="0"/>
              </a:rPr>
              <a:t>RAM 512MB or more. </a:t>
            </a:r>
            <a:endParaRPr lang="en-US" dirty="0" smtClean="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MIC(Working condition).</a:t>
            </a:r>
          </a:p>
          <a:p>
            <a:pPr lvl="0"/>
            <a:r>
              <a:rPr lang="en-US" dirty="0" smtClean="0">
                <a:latin typeface="Times New Roman" panose="02020603050405020304" pitchFamily="18" charset="0"/>
                <a:cs typeface="Times New Roman" panose="02020603050405020304" pitchFamily="18" charset="0"/>
              </a:rPr>
              <a:t>Speaker.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8509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Data Flow Diagram</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0 level</a:t>
            </a:r>
          </a:p>
          <a:p>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6939" t="8752" r="4180" b="16045"/>
          <a:stretch/>
        </p:blipFill>
        <p:spPr>
          <a:xfrm>
            <a:off x="1860331" y="2388475"/>
            <a:ext cx="6865882" cy="2356945"/>
          </a:xfrm>
          <a:prstGeom prst="rect">
            <a:avLst/>
          </a:prstGeom>
        </p:spPr>
      </p:pic>
    </p:spTree>
    <p:extLst>
      <p:ext uri="{BB962C8B-B14F-4D97-AF65-F5344CB8AC3E}">
        <p14:creationId xmlns:p14="http://schemas.microsoft.com/office/powerpoint/2010/main" val="4124581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Data Flow Diagram</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Level 1</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9176" r="21946"/>
          <a:stretch/>
        </p:blipFill>
        <p:spPr>
          <a:xfrm>
            <a:off x="4721772" y="1923392"/>
            <a:ext cx="2624960" cy="4425427"/>
          </a:xfrm>
          <a:prstGeom prst="rect">
            <a:avLst/>
          </a:prstGeom>
        </p:spPr>
      </p:pic>
    </p:spTree>
    <p:extLst>
      <p:ext uri="{BB962C8B-B14F-4D97-AF65-F5344CB8AC3E}">
        <p14:creationId xmlns:p14="http://schemas.microsoft.com/office/powerpoint/2010/main" val="1417346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Data Flow Diagram</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Level 2</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1205" y="2254469"/>
            <a:ext cx="7449590" cy="3894298"/>
          </a:xfrm>
          <a:prstGeom prst="rect">
            <a:avLst/>
          </a:prstGeom>
        </p:spPr>
      </p:pic>
    </p:spTree>
    <p:extLst>
      <p:ext uri="{BB962C8B-B14F-4D97-AF65-F5344CB8AC3E}">
        <p14:creationId xmlns:p14="http://schemas.microsoft.com/office/powerpoint/2010/main" val="12449472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471</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DESKTOP PERSONAL ASSISTANT</vt:lpstr>
      <vt:lpstr>INTRODUCTION</vt:lpstr>
      <vt:lpstr>OBJECTIVE</vt:lpstr>
      <vt:lpstr>PURPOSE</vt:lpstr>
      <vt:lpstr>SOFTWARE REQUIREMENT</vt:lpstr>
      <vt:lpstr>HARDWARE REQUIREMENT</vt:lpstr>
      <vt:lpstr>Data Flow Diagram</vt:lpstr>
      <vt:lpstr>Data Flow Diagram</vt:lpstr>
      <vt:lpstr>Data Flow Diagram</vt:lpstr>
      <vt:lpstr>ER DIAGRAM</vt:lpstr>
      <vt:lpstr>Class Diagram</vt:lpstr>
      <vt:lpstr>ScreenShot</vt:lpstr>
      <vt:lpstr>Future Work</vt:lpstr>
      <vt:lpstr>Conclusions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DESKTOP PERSONAL ASSISTANT</dc:title>
  <dc:creator>Microsoft account</dc:creator>
  <cp:lastModifiedBy>Yogesh Singh</cp:lastModifiedBy>
  <cp:revision>12</cp:revision>
  <dcterms:created xsi:type="dcterms:W3CDTF">2021-08-10T21:22:42Z</dcterms:created>
  <dcterms:modified xsi:type="dcterms:W3CDTF">2021-09-21T07:25:25Z</dcterms:modified>
</cp:coreProperties>
</file>