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2"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806174-FCB5-4649-8BDC-4865025AC180}" type="datetimeFigureOut">
              <a:rPr lang="en-US" smtClean="0"/>
              <a:t>11-Aug-21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186423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06174-FCB5-4649-8BDC-4865025AC180}" type="datetimeFigureOut">
              <a:rPr lang="en-US" smtClean="0"/>
              <a:t>11-Aug-21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369563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06174-FCB5-4649-8BDC-4865025AC180}" type="datetimeFigureOut">
              <a:rPr lang="en-US" smtClean="0"/>
              <a:t>11-Aug-21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2218459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06174-FCB5-4649-8BDC-4865025AC180}" type="datetimeFigureOut">
              <a:rPr lang="en-US" smtClean="0"/>
              <a:t>11-Aug-21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118870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06174-FCB5-4649-8BDC-4865025AC180}" type="datetimeFigureOut">
              <a:rPr lang="en-US" smtClean="0"/>
              <a:t>11-Aug-21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267031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806174-FCB5-4649-8BDC-4865025AC180}" type="datetimeFigureOut">
              <a:rPr lang="en-US" smtClean="0"/>
              <a:t>11-Aug-21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421927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806174-FCB5-4649-8BDC-4865025AC180}" type="datetimeFigureOut">
              <a:rPr lang="en-US" smtClean="0"/>
              <a:t>11-Aug-21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398661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806174-FCB5-4649-8BDC-4865025AC180}" type="datetimeFigureOut">
              <a:rPr lang="en-US" smtClean="0"/>
              <a:t>11-Aug-21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110314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06174-FCB5-4649-8BDC-4865025AC180}" type="datetimeFigureOut">
              <a:rPr lang="en-US" smtClean="0"/>
              <a:t>11-Aug-21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17823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06174-FCB5-4649-8BDC-4865025AC180}" type="datetimeFigureOut">
              <a:rPr lang="en-US" smtClean="0"/>
              <a:t>11-Aug-21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395027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06174-FCB5-4649-8BDC-4865025AC180}" type="datetimeFigureOut">
              <a:rPr lang="en-US" smtClean="0"/>
              <a:t>11-Aug-21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28A3-4142-4372-B602-EACE55B22E36}" type="slidenum">
              <a:rPr lang="en-US" smtClean="0"/>
              <a:t>‹#›</a:t>
            </a:fld>
            <a:endParaRPr lang="en-US"/>
          </a:p>
        </p:txBody>
      </p:sp>
    </p:spTree>
    <p:extLst>
      <p:ext uri="{BB962C8B-B14F-4D97-AF65-F5344CB8AC3E}">
        <p14:creationId xmlns:p14="http://schemas.microsoft.com/office/powerpoint/2010/main" val="382035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06174-FCB5-4649-8BDC-4865025AC180}" type="datetimeFigureOut">
              <a:rPr lang="en-US" smtClean="0"/>
              <a:t>11-Aug-21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C28A3-4142-4372-B602-EACE55B22E36}" type="slidenum">
              <a:rPr lang="en-US" smtClean="0"/>
              <a:t>‹#›</a:t>
            </a:fld>
            <a:endParaRPr lang="en-US"/>
          </a:p>
        </p:txBody>
      </p:sp>
    </p:spTree>
    <p:extLst>
      <p:ext uri="{BB962C8B-B14F-4D97-AF65-F5344CB8AC3E}">
        <p14:creationId xmlns:p14="http://schemas.microsoft.com/office/powerpoint/2010/main" val="2711524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06437"/>
          </a:xfrm>
        </p:spPr>
        <p:txBody>
          <a:bodyPr>
            <a:normAutofit/>
          </a:bodyPr>
          <a:lstStyle/>
          <a:p>
            <a:r>
              <a:rPr lang="en-US" sz="3600" dirty="0" smtClean="0">
                <a:solidFill>
                  <a:schemeClr val="accent1"/>
                </a:solidFill>
                <a:latin typeface="Times New Roman" panose="02020603050405020304" pitchFamily="18" charset="0"/>
                <a:cs typeface="Times New Roman" panose="02020603050405020304" pitchFamily="18" charset="0"/>
              </a:rPr>
              <a:t>DESKTOP PERSONAL ASSISTANT</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907629"/>
            <a:ext cx="9144000" cy="4469524"/>
          </a:xfrm>
        </p:spPr>
        <p:txBody>
          <a:bodyPr>
            <a:normAutofit/>
          </a:bodyPr>
          <a:lstStyle/>
          <a:p>
            <a:endParaRPr lang="en-US" dirty="0"/>
          </a:p>
          <a:p>
            <a:endParaRPr lang="en-US" dirty="0" smtClean="0"/>
          </a:p>
          <a:p>
            <a:endParaRPr lang="en-US" dirty="0"/>
          </a:p>
          <a:p>
            <a:r>
              <a:rPr lang="en-US" sz="2000" b="1" dirty="0">
                <a:latin typeface="Times New Roman" panose="02020603050405020304" pitchFamily="18" charset="0"/>
                <a:cs typeface="Times New Roman" panose="02020603050405020304" pitchFamily="18" charset="0"/>
              </a:rPr>
              <a:t>MASTER OF COMPUTER </a:t>
            </a:r>
            <a:r>
              <a:rPr lang="en-US" sz="2000" b="1" dirty="0" smtClean="0">
                <a:latin typeface="Times New Roman" panose="02020603050405020304" pitchFamily="18" charset="0"/>
                <a:cs typeface="Times New Roman" panose="02020603050405020304" pitchFamily="18" charset="0"/>
              </a:rPr>
              <a:t>APPLICATION</a:t>
            </a:r>
          </a:p>
          <a:p>
            <a:r>
              <a:rPr lang="en-US" sz="2000" b="1" dirty="0" smtClean="0">
                <a:latin typeface="Times New Roman" panose="02020603050405020304" pitchFamily="18" charset="0"/>
                <a:cs typeface="Times New Roman" panose="02020603050405020304" pitchFamily="18" charset="0"/>
              </a:rPr>
              <a:t>BY</a:t>
            </a:r>
          </a:p>
          <a:p>
            <a:r>
              <a:rPr lang="en-US" sz="2000" dirty="0">
                <a:latin typeface="Times New Roman" panose="02020603050405020304" pitchFamily="18" charset="0"/>
                <a:cs typeface="Times New Roman" panose="02020603050405020304" pitchFamily="18" charset="0"/>
              </a:rPr>
              <a:t>Krishna </a:t>
            </a:r>
            <a:r>
              <a:rPr lang="en-US" sz="2000" dirty="0" smtClean="0">
                <a:latin typeface="Times New Roman" panose="02020603050405020304" pitchFamily="18" charset="0"/>
                <a:cs typeface="Times New Roman" panose="02020603050405020304" pitchFamily="18" charset="0"/>
              </a:rPr>
              <a:t>Singh, Md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Gulsher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Alam</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Singh Yogesh Kumar Vijay </a:t>
            </a:r>
            <a:r>
              <a:rPr lang="en-US" sz="2000" dirty="0" smtClean="0">
                <a:latin typeface="Times New Roman" panose="02020603050405020304" pitchFamily="18" charset="0"/>
                <a:cs typeface="Times New Roman" panose="02020603050405020304" pitchFamily="18" charset="0"/>
              </a:rPr>
              <a:t>Kumar</a:t>
            </a:r>
          </a:p>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Under </a:t>
            </a:r>
            <a:r>
              <a:rPr lang="en-US" sz="2000" b="1" dirty="0">
                <a:latin typeface="Times New Roman" panose="02020603050405020304" pitchFamily="18" charset="0"/>
                <a:cs typeface="Times New Roman" panose="02020603050405020304" pitchFamily="18" charset="0"/>
              </a:rPr>
              <a:t>the esteemed guidance of</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Mr. </a:t>
            </a:r>
            <a:r>
              <a:rPr lang="en-US" sz="2000" b="1" dirty="0" err="1">
                <a:latin typeface="Times New Roman" panose="02020603050405020304" pitchFamily="18" charset="0"/>
                <a:cs typeface="Times New Roman" panose="02020603050405020304" pitchFamily="18" charset="0"/>
              </a:rPr>
              <a:t>Hirdesh</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Sharma(</a:t>
            </a:r>
            <a:r>
              <a:rPr lang="en-US" sz="2000" b="1" dirty="0" err="1" smtClean="0">
                <a:latin typeface="Times New Roman" panose="02020603050405020304" pitchFamily="18" charset="0"/>
                <a:cs typeface="Times New Roman" panose="02020603050405020304" pitchFamily="18" charset="0"/>
              </a:rPr>
              <a:t>Assis</a:t>
            </a:r>
            <a:r>
              <a:rPr lang="en-US" sz="2000" b="1" dirty="0" smtClean="0">
                <a:latin typeface="Times New Roman" panose="02020603050405020304" pitchFamily="18" charset="0"/>
                <a:cs typeface="Times New Roman" panose="02020603050405020304" pitchFamily="18" charset="0"/>
              </a:rPr>
              <a:t>. Prof.)</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descr="Logo11"/>
          <p:cNvPicPr/>
          <p:nvPr/>
        </p:nvPicPr>
        <p:blipFill>
          <a:blip r:embed="rId2">
            <a:extLst>
              <a:ext uri="{28A0092B-C50C-407E-A947-70E740481C1C}">
                <a14:useLocalDpi xmlns:a14="http://schemas.microsoft.com/office/drawing/2010/main" val="0"/>
              </a:ext>
            </a:extLst>
          </a:blip>
          <a:srcRect/>
          <a:stretch>
            <a:fillRect/>
          </a:stretch>
        </p:blipFill>
        <p:spPr bwMode="auto">
          <a:xfrm>
            <a:off x="5052300" y="1907629"/>
            <a:ext cx="1835150" cy="1249680"/>
          </a:xfrm>
          <a:prstGeom prst="rect">
            <a:avLst/>
          </a:prstGeom>
          <a:noFill/>
          <a:ln>
            <a:noFill/>
          </a:ln>
        </p:spPr>
      </p:pic>
    </p:spTree>
    <p:extLst>
      <p:ext uri="{BB962C8B-B14F-4D97-AF65-F5344CB8AC3E}">
        <p14:creationId xmlns:p14="http://schemas.microsoft.com/office/powerpoint/2010/main" val="244252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144" y="1537138"/>
            <a:ext cx="8576441" cy="4639825"/>
          </a:xfrm>
        </p:spPr>
      </p:pic>
    </p:spTree>
    <p:extLst>
      <p:ext uri="{BB962C8B-B14F-4D97-AF65-F5344CB8AC3E}">
        <p14:creationId xmlns:p14="http://schemas.microsoft.com/office/powerpoint/2010/main" val="3483384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Class Diagram</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4237" y="1825625"/>
            <a:ext cx="4343526" cy="4351338"/>
          </a:xfrm>
        </p:spPr>
      </p:pic>
    </p:spTree>
    <p:extLst>
      <p:ext uri="{BB962C8B-B14F-4D97-AF65-F5344CB8AC3E}">
        <p14:creationId xmlns:p14="http://schemas.microsoft.com/office/powerpoint/2010/main" val="298863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17075"/>
            <a:ext cx="10515600" cy="1505607"/>
          </a:xfrm>
        </p:spPr>
        <p:txBody>
          <a:bodyPr>
            <a:normAutofit/>
          </a:bodyPr>
          <a:lstStyle/>
          <a:p>
            <a:pPr algn="ctr"/>
            <a:r>
              <a:rPr lang="en-US" sz="6600" dirty="0" smtClean="0">
                <a:latin typeface="Times New Roman" panose="02020603050405020304" pitchFamily="18" charset="0"/>
                <a:cs typeface="Times New Roman" panose="02020603050405020304" pitchFamily="18" charset="0"/>
              </a:rPr>
              <a:t>THANK YOU!</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4414345"/>
            <a:ext cx="10515600" cy="1762618"/>
          </a:xfrm>
        </p:spPr>
        <p:txBody>
          <a:bodyPr/>
          <a:lstStyle/>
          <a:p>
            <a:endParaRPr lang="en-US" dirty="0"/>
          </a:p>
        </p:txBody>
      </p:sp>
    </p:spTree>
    <p:extLst>
      <p:ext uri="{BB962C8B-B14F-4D97-AF65-F5344CB8AC3E}">
        <p14:creationId xmlns:p14="http://schemas.microsoft.com/office/powerpoint/2010/main" val="27759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u="sng" dirty="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sz="1900" dirty="0">
                <a:latin typeface="Times New Roman" panose="02020603050405020304" pitchFamily="18" charset="0"/>
                <a:cs typeface="Times New Roman" panose="02020603050405020304" pitchFamily="18" charset="0"/>
              </a:rPr>
              <a:t>This project is based on windows system and provide personal assistant using voice recognition. This program includes the functions and services of: set alarm, music player service, checking weather, Google searching engine, Wikipedia searching engine</a:t>
            </a:r>
            <a:r>
              <a:rPr lang="en-US" sz="1900" dirty="0" smtClean="0">
                <a:latin typeface="Times New Roman" panose="02020603050405020304" pitchFamily="18" charset="0"/>
                <a:cs typeface="Times New Roman" panose="02020603050405020304" pitchFamily="18" charset="0"/>
              </a:rPr>
              <a:t>.</a:t>
            </a:r>
          </a:p>
          <a:p>
            <a:pPr algn="just">
              <a:lnSpc>
                <a:spcPct val="150000"/>
              </a:lnSpc>
            </a:pPr>
            <a:r>
              <a:rPr lang="en-US" sz="1900" dirty="0">
                <a:latin typeface="Times New Roman" panose="02020603050405020304" pitchFamily="18" charset="0"/>
                <a:cs typeface="Times New Roman" panose="02020603050405020304" pitchFamily="18" charset="0"/>
              </a:rPr>
              <a:t>This project is originated from a popular application from Windows called “</a:t>
            </a:r>
            <a:r>
              <a:rPr lang="en-US" sz="1900" dirty="0" err="1">
                <a:latin typeface="Times New Roman" panose="02020603050405020304" pitchFamily="18" charset="0"/>
                <a:cs typeface="Times New Roman" panose="02020603050405020304" pitchFamily="18" charset="0"/>
              </a:rPr>
              <a:t>Cortana</a:t>
            </a:r>
            <a:r>
              <a:rPr lang="en-US" sz="1900" dirty="0">
                <a:latin typeface="Times New Roman" panose="02020603050405020304" pitchFamily="18" charset="0"/>
                <a:cs typeface="Times New Roman" panose="02020603050405020304" pitchFamily="18" charset="0"/>
              </a:rPr>
              <a:t>”. This is very interesting, easy going and convenient, with wide real world usage and large developing potential. For instance, the voice assistance is very useful for personal assistants, direction guides or driving, helps among the disabled community, and so on. </a:t>
            </a:r>
            <a:endParaRPr lang="en-US" sz="1900" dirty="0" smtClean="0">
              <a:latin typeface="Times New Roman" panose="02020603050405020304" pitchFamily="18" charset="0"/>
              <a:cs typeface="Times New Roman" panose="02020603050405020304" pitchFamily="18" charset="0"/>
            </a:endParaRPr>
          </a:p>
          <a:p>
            <a:pPr algn="just">
              <a:lnSpc>
                <a:spcPct val="150000"/>
              </a:lnSpc>
            </a:pPr>
            <a:r>
              <a:rPr lang="en-US" sz="1900" dirty="0">
                <a:latin typeface="Times New Roman" panose="02020603050405020304" pitchFamily="18" charset="0"/>
                <a:cs typeface="Times New Roman" panose="02020603050405020304" pitchFamily="18" charset="0"/>
              </a:rPr>
              <a:t>This system is designed to be used efficiently on desktops. Personal assistant software improves user productivity by managing routine tasks of the user and by providing information from online sources to the user</a:t>
            </a:r>
            <a:r>
              <a:rPr lang="en-US" sz="1900" dirty="0" smtClean="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78462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Save your time.</a:t>
            </a:r>
          </a:p>
          <a:p>
            <a:r>
              <a:rPr lang="en-US" dirty="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oice is reputed to be four times faster than a written search.</a:t>
            </a:r>
          </a:p>
          <a:p>
            <a:r>
              <a:rPr lang="en-US" dirty="0" smtClean="0">
                <a:latin typeface="Times New Roman" panose="02020603050405020304" pitchFamily="18" charset="0"/>
                <a:cs typeface="Times New Roman" panose="02020603050405020304" pitchFamily="18" charset="0"/>
              </a:rPr>
              <a:t>Fetch data from </a:t>
            </a:r>
            <a:r>
              <a:rPr lang="en-US" dirty="0">
                <a:latin typeface="Times New Roman" panose="02020603050405020304" pitchFamily="18" charset="0"/>
                <a:cs typeface="Times New Roman" panose="02020603050405020304" pitchFamily="18" charset="0"/>
              </a:rPr>
              <a:t>different</a:t>
            </a:r>
            <a:r>
              <a:rPr lang="en-US" dirty="0" smtClean="0">
                <a:latin typeface="Times New Roman" panose="02020603050405020304" pitchFamily="18" charset="0"/>
                <a:cs typeface="Times New Roman" panose="02020603050405020304" pitchFamily="18" charset="0"/>
              </a:rPr>
              <a:t> API.</a:t>
            </a:r>
          </a:p>
          <a:p>
            <a:r>
              <a:rPr lang="en-US" dirty="0" smtClean="0">
                <a:latin typeface="Times New Roman" panose="02020603050405020304" pitchFamily="18" charset="0"/>
                <a:cs typeface="Times New Roman" panose="02020603050405020304" pitchFamily="18" charset="0"/>
              </a:rPr>
              <a:t>Automate the work.</a:t>
            </a:r>
          </a:p>
          <a:p>
            <a:r>
              <a:rPr lang="en-US" dirty="0">
                <a:latin typeface="Times New Roman" panose="02020603050405020304" pitchFamily="18" charset="0"/>
                <a:cs typeface="Times New Roman" panose="02020603050405020304" pitchFamily="18" charset="0"/>
              </a:rPr>
              <a:t>Hand-free </a:t>
            </a:r>
            <a:r>
              <a:rPr lang="en-US" dirty="0" smtClean="0">
                <a:latin typeface="Times New Roman" panose="02020603050405020304" pitchFamily="18" charset="0"/>
                <a:cs typeface="Times New Roman" panose="02020603050405020304" pitchFamily="18" charset="0"/>
              </a:rPr>
              <a:t>Operation.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7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latin typeface="Times New Roman" panose="02020603050405020304" pitchFamily="18" charset="0"/>
                <a:cs typeface="Times New Roman" panose="02020603050405020304" pitchFamily="18" charset="0"/>
              </a:rPr>
              <a:t>PURPOSE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Being </a:t>
            </a:r>
            <a:r>
              <a:rPr lang="en-US" dirty="0">
                <a:latin typeface="Times New Roman" panose="02020603050405020304" pitchFamily="18" charset="0"/>
                <a:cs typeface="Times New Roman" panose="02020603050405020304" pitchFamily="18" charset="0"/>
              </a:rPr>
              <a:t>capable of voice </a:t>
            </a:r>
            <a:r>
              <a:rPr lang="en-US" dirty="0" smtClean="0">
                <a:latin typeface="Times New Roman" panose="02020603050405020304" pitchFamily="18" charset="0"/>
                <a:cs typeface="Times New Roman" panose="02020603050405020304" pitchFamily="18" charset="0"/>
              </a:rPr>
              <a:t>interaction.</a:t>
            </a:r>
          </a:p>
          <a:p>
            <a:r>
              <a:rPr lang="en-US" dirty="0">
                <a:latin typeface="Times New Roman" panose="02020603050405020304" pitchFamily="18" charset="0"/>
                <a:cs typeface="Times New Roman" panose="02020603050405020304" pitchFamily="18" charset="0"/>
              </a:rPr>
              <a:t>In this ever-evolving digital world where speed, efficiency, and convenience are constantly being optimized, it’s clear that we are moving towards less screen interaction. </a:t>
            </a:r>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8834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SOFTWARE REQUIREMENT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Windows 7(32-bit) or above.</a:t>
            </a:r>
          </a:p>
          <a:p>
            <a:pPr lvl="0"/>
            <a:r>
              <a:rPr lang="en-US" dirty="0">
                <a:latin typeface="Times New Roman" panose="02020603050405020304" pitchFamily="18" charset="0"/>
                <a:cs typeface="Times New Roman" panose="02020603050405020304" pitchFamily="18" charset="0"/>
              </a:rPr>
              <a:t>Python 2.7 or later.</a:t>
            </a:r>
          </a:p>
          <a:p>
            <a:pPr lvl="0"/>
            <a:r>
              <a:rPr lang="en-US" dirty="0">
                <a:latin typeface="Times New Roman" panose="02020603050405020304" pitchFamily="18" charset="0"/>
                <a:cs typeface="Times New Roman" panose="02020603050405020304" pitchFamily="18" charset="0"/>
              </a:rPr>
              <a:t>Chrome Driver.</a:t>
            </a:r>
          </a:p>
          <a:p>
            <a:pPr lvl="0"/>
            <a:r>
              <a:rPr lang="en-US" dirty="0">
                <a:latin typeface="Times New Roman" panose="02020603050405020304" pitchFamily="18" charset="0"/>
                <a:cs typeface="Times New Roman" panose="02020603050405020304" pitchFamily="18" charset="0"/>
              </a:rPr>
              <a:t>Any Text Editor.</a:t>
            </a:r>
          </a:p>
        </p:txBody>
      </p:sp>
    </p:spTree>
    <p:extLst>
      <p:ext uri="{BB962C8B-B14F-4D97-AF65-F5344CB8AC3E}">
        <p14:creationId xmlns:p14="http://schemas.microsoft.com/office/powerpoint/2010/main" val="164584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HARDWARE REQUIREMENT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a:t>Pentium-pro processor or later.</a:t>
            </a:r>
          </a:p>
          <a:p>
            <a:pPr lvl="0"/>
            <a:r>
              <a:rPr lang="en-US" dirty="0"/>
              <a:t>RAM 512MB or more. </a:t>
            </a:r>
            <a:endParaRPr lang="en-US" dirty="0" smtClean="0"/>
          </a:p>
          <a:p>
            <a:pPr lvl="0"/>
            <a:r>
              <a:rPr lang="en-US" dirty="0" smtClean="0"/>
              <a:t>MIC(Working condition).</a:t>
            </a:r>
          </a:p>
          <a:p>
            <a:pPr lvl="0"/>
            <a:r>
              <a:rPr lang="en-US" dirty="0" smtClean="0"/>
              <a:t>Speaker.</a:t>
            </a:r>
            <a:endParaRPr lang="en-US" dirty="0"/>
          </a:p>
        </p:txBody>
      </p:sp>
    </p:spTree>
    <p:extLst>
      <p:ext uri="{BB962C8B-B14F-4D97-AF65-F5344CB8AC3E}">
        <p14:creationId xmlns:p14="http://schemas.microsoft.com/office/powerpoint/2010/main" val="328850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Data Flow Diagram</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0 level</a:t>
            </a:r>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939" t="8752" r="4180" b="16045"/>
          <a:stretch/>
        </p:blipFill>
        <p:spPr>
          <a:xfrm>
            <a:off x="1860331" y="2388475"/>
            <a:ext cx="6865882" cy="2356945"/>
          </a:xfrm>
          <a:prstGeom prst="rect">
            <a:avLst/>
          </a:prstGeom>
        </p:spPr>
      </p:pic>
    </p:spTree>
    <p:extLst>
      <p:ext uri="{BB962C8B-B14F-4D97-AF65-F5344CB8AC3E}">
        <p14:creationId xmlns:p14="http://schemas.microsoft.com/office/powerpoint/2010/main" val="41245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Data Flow Diagram</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Level 1</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9176" r="21946"/>
          <a:stretch/>
        </p:blipFill>
        <p:spPr>
          <a:xfrm>
            <a:off x="4721772" y="1923392"/>
            <a:ext cx="2624960" cy="4425427"/>
          </a:xfrm>
          <a:prstGeom prst="rect">
            <a:avLst/>
          </a:prstGeom>
        </p:spPr>
      </p:pic>
    </p:spTree>
    <p:extLst>
      <p:ext uri="{BB962C8B-B14F-4D97-AF65-F5344CB8AC3E}">
        <p14:creationId xmlns:p14="http://schemas.microsoft.com/office/powerpoint/2010/main" val="1417346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Data Flow Diagram</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Level 2</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205" y="2254469"/>
            <a:ext cx="7449590" cy="3894298"/>
          </a:xfrm>
          <a:prstGeom prst="rect">
            <a:avLst/>
          </a:prstGeom>
        </p:spPr>
      </p:pic>
    </p:spTree>
    <p:extLst>
      <p:ext uri="{BB962C8B-B14F-4D97-AF65-F5344CB8AC3E}">
        <p14:creationId xmlns:p14="http://schemas.microsoft.com/office/powerpoint/2010/main" val="1244947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297</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DESKTOP PERSONAL ASSISTANT</vt:lpstr>
      <vt:lpstr>INTRODUCTION</vt:lpstr>
      <vt:lpstr>OBJECTIVE</vt:lpstr>
      <vt:lpstr>PURPOSE</vt:lpstr>
      <vt:lpstr>SOFTWARE REQUIREMENT</vt:lpstr>
      <vt:lpstr>HARDWARE REQUIREMENT</vt:lpstr>
      <vt:lpstr>Data Flow Diagram</vt:lpstr>
      <vt:lpstr>Data Flow Diagram</vt:lpstr>
      <vt:lpstr>Data Flow Diagram</vt:lpstr>
      <vt:lpstr>ER DIAGRAM</vt:lpstr>
      <vt:lpstr>Class Diagram</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DESKTOP PERSONAL ASSISTANT</dc:title>
  <dc:creator>Microsoft account</dc:creator>
  <cp:lastModifiedBy>Microsoft account</cp:lastModifiedBy>
  <cp:revision>6</cp:revision>
  <dcterms:created xsi:type="dcterms:W3CDTF">2021-08-10T21:22:42Z</dcterms:created>
  <dcterms:modified xsi:type="dcterms:W3CDTF">2021-08-10T22:11:14Z</dcterms:modified>
</cp:coreProperties>
</file>