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CB7-ED63-6204-0772-3E465D5A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0902-FA60-83C8-DB8E-E32191D80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AEB7-AA72-6EE8-0EAF-5BBC7A8A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97CE-74C2-1A78-016D-3C6B52C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CB62-5CAB-2602-B813-27A52DD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1F70-466F-2F57-7F10-4E3A34A2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1A7A6-8942-A139-7F68-4D665A98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B490-DA78-F5B9-4BD5-BB55C1A7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7286-B7EF-FD75-0922-734717A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F0B8-03F0-2EE4-B540-A0F35579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1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914CB-8A36-C248-16C9-9F33EBB5E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98055-CC0C-92F7-5363-E90EBBA5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9327-D51A-E7BE-28F2-5176DD6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71B7-8EDC-BF4A-2419-52CE5AED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C71B-DCB9-888B-8CFF-788E363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47B-D311-B06D-95DC-5206504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9BEF-239E-B0BF-75E4-6C8AF816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8D2E-4D5E-AF9A-21A3-9F70DCE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7896-D8C0-3454-51BB-B3D55123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3000-5ECB-6B56-92CD-E8A967C5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297D-B7F3-4A7E-95F0-764970DA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28A4-6218-DB84-4A88-3C7ED82A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7E6D-62F7-D04C-1E40-928145BD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D48E-4AB5-4927-4268-0D32DC7F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8DDE-B46B-B8B9-1948-D4E1A012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2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9509-F3C6-815F-3D20-263B42FE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C8C2-0438-0F63-6C59-3B66F580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6872F-1CAE-A2A2-8E6B-5B2C0105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4507-98BF-1759-DE0A-4145133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B9E5C-D014-F949-4952-6B500243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61EF-3AA7-265D-C500-21C61AC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BCF0-8A2E-00CE-40D7-5301DA13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EED1-017B-7668-C79F-3938249A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31011-498F-9BED-6704-EA8357CF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3C9E-EF7A-BC08-63A8-C16E4ABD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7D62-0E38-8B64-8177-33B0F0027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8EB9-F046-E76D-2EF3-101C8255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E31B-30D2-18EA-C507-CF2CFFC0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E7FD0-EA59-319E-364D-422589EC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6D7-9E9B-43AC-9D5C-28704230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5A4D0-2B73-B7DC-C001-807AB31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0E1EE-FB89-8616-9884-29B7C5A4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946E-1CD1-1E33-A627-5D07DD8B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4B9F1-2A3C-7DC1-CAC3-A5149C57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F5A9D-8F35-8F1B-F728-A5F1F37F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E34F-AF24-DC01-484E-FA4BD310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FEF2-0C64-F687-A828-B5D99525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DC8B-D8E0-61D0-422B-1EC5D69F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46546-3B37-A585-8877-EDD18D97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6F2F-5674-DCD1-9603-3AFBA3E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5852-2E99-A6D2-7F47-97FE13A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2946-9BED-1A02-843F-1B54EB4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6B27-BEFA-85C8-62B2-DF2FE238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80152-791D-ABB7-B37A-F547C0EEC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82F06-1283-50C6-1349-4214A1B52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B171-21FA-9879-7FFA-96129400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E775F-B79F-93B7-07B9-54242C56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C0E2-6BFF-26C6-02D2-01907826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44B90-F78C-9577-AABD-06EFC734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2262-2B77-E100-AFB1-BF60CBCC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24F7-B26B-C71C-6BEC-600E39F2F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D7C2-760D-4CA0-9FCC-60C317F7DF6F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4FE5-E8DA-A7AE-9BA8-FA1447A5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3043-9280-7B0D-92A5-B31E51C6D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B501-92A2-42B1-B894-EF2F2927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EE26-5BD1-B4E6-3EDA-F1AA9C73D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7C1B6-6C6A-6172-7F05-8BC8AE801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98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yogeshsutar2003@outlook.com</dc:creator>
  <cp:lastModifiedBy>yogeshsutar2003@outlook.com</cp:lastModifiedBy>
  <cp:revision>1</cp:revision>
  <dcterms:created xsi:type="dcterms:W3CDTF">2023-04-02T09:55:12Z</dcterms:created>
  <dcterms:modified xsi:type="dcterms:W3CDTF">2023-04-02T09:55:36Z</dcterms:modified>
</cp:coreProperties>
</file>