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12DA169-30AA-48AB-94C5-9F7499EE220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D199EEF-7190-4D64-83D4-B92C8B354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60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A169-30AA-48AB-94C5-9F7499EE220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9EEF-7190-4D64-83D4-B92C8B354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03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A169-30AA-48AB-94C5-9F7499EE220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9EEF-7190-4D64-83D4-B92C8B354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597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A169-30AA-48AB-94C5-9F7499EE220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9EEF-7190-4D64-83D4-B92C8B3547D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0789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A169-30AA-48AB-94C5-9F7499EE220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9EEF-7190-4D64-83D4-B92C8B354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820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A169-30AA-48AB-94C5-9F7499EE220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9EEF-7190-4D64-83D4-B92C8B354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424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A169-30AA-48AB-94C5-9F7499EE220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9EEF-7190-4D64-83D4-B92C8B354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670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A169-30AA-48AB-94C5-9F7499EE220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9EEF-7190-4D64-83D4-B92C8B354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420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A169-30AA-48AB-94C5-9F7499EE220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9EEF-7190-4D64-83D4-B92C8B354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98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A169-30AA-48AB-94C5-9F7499EE220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9EEF-7190-4D64-83D4-B92C8B354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20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A169-30AA-48AB-94C5-9F7499EE220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9EEF-7190-4D64-83D4-B92C8B354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52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A169-30AA-48AB-94C5-9F7499EE220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9EEF-7190-4D64-83D4-B92C8B354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51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A169-30AA-48AB-94C5-9F7499EE220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9EEF-7190-4D64-83D4-B92C8B354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91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A169-30AA-48AB-94C5-9F7499EE220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9EEF-7190-4D64-83D4-B92C8B354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62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A169-30AA-48AB-94C5-9F7499EE220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9EEF-7190-4D64-83D4-B92C8B354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29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A169-30AA-48AB-94C5-9F7499EE220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9EEF-7190-4D64-83D4-B92C8B354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91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A169-30AA-48AB-94C5-9F7499EE220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9EEF-7190-4D64-83D4-B92C8B354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88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DA169-30AA-48AB-94C5-9F7499EE2201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99EEF-7190-4D64-83D4-B92C8B354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768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ython-programming-language-pn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reepngimg.com/png/67169-angle-area-text-sign-grass-check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quote.org/wiki/Gmai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694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ython-programming-language-pn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7CAA-8DB4-2986-9CD1-6DD16DC08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45213" y="453685"/>
            <a:ext cx="12637213" cy="1171253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OTP verification SYSTEM </a:t>
            </a:r>
            <a:br>
              <a:rPr lang="en-IN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PYTHON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07032-2C80-459E-D386-6B5D60545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54650" y="1821950"/>
            <a:ext cx="2676418" cy="2676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6EA5DE-8BC9-C8DD-0A10-69752E1C3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857984" y="3312131"/>
            <a:ext cx="2202950" cy="220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69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707CF-0241-2F59-83F9-CD938DFED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623" y="4478979"/>
            <a:ext cx="5567613" cy="14785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76411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E597-16C2-DEB7-8CF3-A8A91DD4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2336"/>
            <a:ext cx="2927153" cy="874463"/>
          </a:xfrm>
        </p:spPr>
        <p:txBody>
          <a:bodyPr/>
          <a:lstStyle/>
          <a:p>
            <a:r>
              <a:rPr lang="en-IN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63990-2E35-8AD8-3609-D286AFC18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15860"/>
            <a:ext cx="9905999" cy="5269183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stack Used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Architecture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75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DE8C-8F94-1ABB-6DDF-3A9D8255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945" y="110142"/>
            <a:ext cx="5156645" cy="956657"/>
          </a:xfrm>
        </p:spPr>
        <p:txBody>
          <a:bodyPr/>
          <a:lstStyle/>
          <a:p>
            <a:r>
              <a:rPr lang="en-IN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18A5-2D32-2C32-1E63-CB554B5BF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026" y="1066798"/>
            <a:ext cx="5988853" cy="5681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OTP Verification System is a Python application designed to securely authenticate users by generating and sending one-time passwords (OTPs) to their registered email addresses.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features a user-friendly graphical interface for email input and OTP verification, integrating with an email service provider for secure OTP delivery.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2F4B7-CCDD-BBF7-11D9-19B604AE2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71363" y="936652"/>
            <a:ext cx="3781746" cy="378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1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A11F-29F4-8F48-E1CD-F9D48748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4663486" cy="823092"/>
          </a:xfrm>
        </p:spPr>
        <p:txBody>
          <a:bodyPr/>
          <a:lstStyle/>
          <a:p>
            <a:r>
              <a:rPr lang="en-IN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82D05-E089-C245-2685-F239FBAC0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36998"/>
            <a:ext cx="7108736" cy="62210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OTP verification system aims to provide secure user authentication by generating one-time passwords (OTPs) sent to users' registered email addresses. This system integrates with an email service provider to send OTPs securely and provides a user-friendly interface for users to input their email addresses and verify OTPs.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includes error handling and logging mechanisms to handle exceptions gracefully and ensure system integrity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designed to handle multiple concurrent authentication requests efficiently and is scalable to accommodate a growing user 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31BC4-1365-E4A3-A2E7-BBBD2131F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21874" y="1674686"/>
            <a:ext cx="1977077" cy="369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8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9915-900E-CEDA-7EB7-955CC9AB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5359"/>
            <a:ext cx="6646398" cy="1128089"/>
          </a:xfrm>
        </p:spPr>
        <p:txBody>
          <a:bodyPr/>
          <a:lstStyle/>
          <a:p>
            <a:r>
              <a:rPr lang="en-IN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STACK USED:</a:t>
            </a:r>
            <a:br>
              <a:rPr lang="en-IN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1AE36-9EC7-A567-73CA-D72814252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7959"/>
            <a:ext cx="9905999" cy="354171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pPr lvl="1"/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module </a:t>
            </a:r>
          </a:p>
          <a:p>
            <a:pPr lvl="1"/>
            <a:r>
              <a:rPr lang="en-I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I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Smtplib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15F82-50C8-71BB-7F1A-D65040D2F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48528" y="1155989"/>
            <a:ext cx="4556589" cy="455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5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599E-8AF2-C483-B676-A9FC7F0B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672" y="0"/>
            <a:ext cx="4262794" cy="789042"/>
          </a:xfrm>
        </p:spPr>
        <p:txBody>
          <a:bodyPr/>
          <a:lstStyle/>
          <a:p>
            <a:r>
              <a:rPr lang="en-IN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3F8CE-D325-C757-E05B-9D555E2E9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89042"/>
            <a:ext cx="9905999" cy="584806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Python: The programming language used to develop the OTP Verification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smtplib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Python module that provides a simple way to send email messages via SMTP (Simple Mail Transfer Protocol).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standard GUI (Graphical User Interface) toolkit for Python, used to create the user interface of the OTP Verification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random: A standard Python module used to generate random numbers for generating OTPs.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smtp.gmail.com (or other SMTP server): The SMTP server used for sending emails. In this case, Gmail's SMTP server is used for email delivery.</a:t>
            </a:r>
          </a:p>
        </p:txBody>
      </p:sp>
    </p:spTree>
    <p:extLst>
      <p:ext uri="{BB962C8B-B14F-4D97-AF65-F5344CB8AC3E}">
        <p14:creationId xmlns:p14="http://schemas.microsoft.com/office/powerpoint/2010/main" val="180763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58DB-5DEC-8102-0B78-59CC9C8F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6399818" cy="871235"/>
          </a:xfrm>
        </p:spPr>
        <p:txBody>
          <a:bodyPr/>
          <a:lstStyle/>
          <a:p>
            <a:r>
              <a:rPr lang="en-IN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96A5A-85FA-DE1F-2894-AF998B627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88369"/>
            <a:ext cx="9905999" cy="590764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Compatible with Windows, macOS, and Linux operating systems.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Processor: Any modern processor capable of running Python scripts efficiently. A basic dual-core processor or higher is sufficient.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RAM: At least 2GB of RAM (Random Access Memory) is recommended. This allows the system to handle the execution of Python scripts and GUI rendering smoothly.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 Space: The project itself does not require significant disk space. A few megabytes of disk space should be more than enough to store the project files and dependencies.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Connection: An active internet connection is required for sending emails via SMTP and accessing email services for OTP delivery. A stable and reliable internet connection is recommended.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Dependencies: Ensure that Python is installed on the system along with necessary dependencies such as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smtplib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166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253E-0C71-C125-26FF-6AAF85D5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49" y="41097"/>
            <a:ext cx="6687495" cy="809588"/>
          </a:xfrm>
        </p:spPr>
        <p:txBody>
          <a:bodyPr/>
          <a:lstStyle/>
          <a:p>
            <a:r>
              <a:rPr lang="en-IN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ARCHITECTURE: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F071A8-A634-A5DD-1CCC-806D4A20CC33}"/>
              </a:ext>
            </a:extLst>
          </p:cNvPr>
          <p:cNvSpPr/>
          <p:nvPr/>
        </p:nvSpPr>
        <p:spPr>
          <a:xfrm>
            <a:off x="1129302" y="850685"/>
            <a:ext cx="1684962" cy="11096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OTP Generation using Random Module</a:t>
            </a:r>
            <a:endParaRPr lang="en-IN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FC2161-C137-65EE-1262-A5166C67EE9D}"/>
              </a:ext>
            </a:extLst>
          </p:cNvPr>
          <p:cNvSpPr/>
          <p:nvPr/>
        </p:nvSpPr>
        <p:spPr>
          <a:xfrm>
            <a:off x="3900817" y="1415761"/>
            <a:ext cx="1904144" cy="1109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Sending OTP to User Email</a:t>
            </a:r>
            <a:endParaRPr lang="en-US" sz="1400" b="0" dirty="0">
              <a:effectLst/>
            </a:endParaRPr>
          </a:p>
          <a:p>
            <a:br>
              <a:rPr lang="en-US" sz="1400" dirty="0"/>
            </a:br>
            <a:endParaRPr lang="en-IN" sz="1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1E9FCF7-9E9D-292A-F2E2-7C62CDC72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339" y="2135989"/>
            <a:ext cx="2024010" cy="1109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Taking OTP from user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2B360A-D2F6-2A7C-CF95-A8262D88262F}"/>
              </a:ext>
            </a:extLst>
          </p:cNvPr>
          <p:cNvCxnSpPr>
            <a:cxnSpLocks/>
          </p:cNvCxnSpPr>
          <p:nvPr/>
        </p:nvCxnSpPr>
        <p:spPr>
          <a:xfrm>
            <a:off x="6174768" y="3841499"/>
            <a:ext cx="3226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3F1613-6AF0-4FF6-E0AB-2C2B67768509}"/>
              </a:ext>
            </a:extLst>
          </p:cNvPr>
          <p:cNvCxnSpPr>
            <a:stCxn id="9" idx="2"/>
          </p:cNvCxnSpPr>
          <p:nvPr/>
        </p:nvCxnSpPr>
        <p:spPr>
          <a:xfrm>
            <a:off x="7695344" y="3245595"/>
            <a:ext cx="5137" cy="595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F8188F-86CE-039F-5D95-A4D7D747DE9B}"/>
              </a:ext>
            </a:extLst>
          </p:cNvPr>
          <p:cNvCxnSpPr/>
          <p:nvPr/>
        </p:nvCxnSpPr>
        <p:spPr>
          <a:xfrm>
            <a:off x="6174768" y="3841499"/>
            <a:ext cx="0" cy="616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67F6D0-57DC-1409-C1C9-D309A987FCBA}"/>
              </a:ext>
            </a:extLst>
          </p:cNvPr>
          <p:cNvCxnSpPr/>
          <p:nvPr/>
        </p:nvCxnSpPr>
        <p:spPr>
          <a:xfrm>
            <a:off x="9390580" y="3841499"/>
            <a:ext cx="0" cy="565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0050C12-9DAE-FB49-F17F-DE4396139D09}"/>
              </a:ext>
            </a:extLst>
          </p:cNvPr>
          <p:cNvSpPr/>
          <p:nvPr/>
        </p:nvSpPr>
        <p:spPr>
          <a:xfrm>
            <a:off x="5260368" y="4530899"/>
            <a:ext cx="1828799" cy="6164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 OTP Entered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1FC4740-EB89-C0D4-39FF-D82AFAB7A0BD}"/>
              </a:ext>
            </a:extLst>
          </p:cNvPr>
          <p:cNvSpPr/>
          <p:nvPr/>
        </p:nvSpPr>
        <p:spPr>
          <a:xfrm>
            <a:off x="8707349" y="4427130"/>
            <a:ext cx="1726045" cy="565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OTP 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granted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2AE1078-7555-9CBD-A6E4-7211099DED98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814264" y="1405490"/>
            <a:ext cx="1086553" cy="56507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D6D24B3-8AD2-8A6B-BEBF-4F848CA07CA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804961" y="1970564"/>
            <a:ext cx="878378" cy="7202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A206881-D4A4-3D34-6DA4-85D662992641}"/>
              </a:ext>
            </a:extLst>
          </p:cNvPr>
          <p:cNvCxnSpPr>
            <a:cxnSpLocks/>
          </p:cNvCxnSpPr>
          <p:nvPr/>
        </p:nvCxnSpPr>
        <p:spPr>
          <a:xfrm rot="10800000">
            <a:off x="3935002" y="3543547"/>
            <a:ext cx="1343345" cy="133104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4737A3E-86A6-75EE-77FD-935CE8BC0A46}"/>
              </a:ext>
            </a:extLst>
          </p:cNvPr>
          <p:cNvSpPr/>
          <p:nvPr/>
        </p:nvSpPr>
        <p:spPr>
          <a:xfrm>
            <a:off x="1971783" y="2928135"/>
            <a:ext cx="1963217" cy="12020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limit 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attempts 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DF23A66-2C48-F64C-AFA3-E4E9074560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57540" y="4876124"/>
            <a:ext cx="1395844" cy="5763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5E85FEF-0442-4490-FFFA-B436C5B5460F}"/>
              </a:ext>
            </a:extLst>
          </p:cNvPr>
          <p:cNvSpPr/>
          <p:nvPr/>
        </p:nvSpPr>
        <p:spPr>
          <a:xfrm>
            <a:off x="1518003" y="4899776"/>
            <a:ext cx="1828799" cy="11096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exceed 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try after 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hours</a:t>
            </a:r>
          </a:p>
        </p:txBody>
      </p:sp>
    </p:spTree>
    <p:extLst>
      <p:ext uri="{BB962C8B-B14F-4D97-AF65-F5344CB8AC3E}">
        <p14:creationId xmlns:p14="http://schemas.microsoft.com/office/powerpoint/2010/main" val="402448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E3E3-F1CE-675A-ABDD-CBF5BD72F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107" y="2670727"/>
            <a:ext cx="9905999" cy="101769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sz="60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74159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78</TotalTime>
  <Words>482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Tw Cen MT</vt:lpstr>
      <vt:lpstr>Circuit</vt:lpstr>
      <vt:lpstr>OTP verification SYSTEM  USING PYTHON </vt:lpstr>
      <vt:lpstr>CONTENT:</vt:lpstr>
      <vt:lpstr>PROJECT OVERVIEW:</vt:lpstr>
      <vt:lpstr>PROJECT SCOPE:</vt:lpstr>
      <vt:lpstr>TECHNICAL STACK USED: </vt:lpstr>
      <vt:lpstr>DEPENDENCIES:</vt:lpstr>
      <vt:lpstr>SYSTEM REQUIREMENTS:</vt:lpstr>
      <vt:lpstr>PROJECT ARCHITECTURE: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OTP verification SYSTEM  USING PYTHON </dc:title>
  <dc:creator>YOGESH DEOTALE</dc:creator>
  <cp:lastModifiedBy>YOGESH DEOTALE</cp:lastModifiedBy>
  <cp:revision>1</cp:revision>
  <dcterms:created xsi:type="dcterms:W3CDTF">2024-05-16T10:49:27Z</dcterms:created>
  <dcterms:modified xsi:type="dcterms:W3CDTF">2024-05-16T12:07:51Z</dcterms:modified>
</cp:coreProperties>
</file>