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2CD2-D3E7-46E3-9BE3-384E12D8E543}" type="datetimeFigureOut">
              <a:rPr lang="en-US" smtClean="0"/>
              <a:pPr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0288-7ACF-4CF8-B5C3-C3449B552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2CD2-D3E7-46E3-9BE3-384E12D8E543}" type="datetimeFigureOut">
              <a:rPr lang="en-US" smtClean="0"/>
              <a:pPr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0288-7ACF-4CF8-B5C3-C3449B552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2CD2-D3E7-46E3-9BE3-384E12D8E543}" type="datetimeFigureOut">
              <a:rPr lang="en-US" smtClean="0"/>
              <a:pPr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0288-7ACF-4CF8-B5C3-C3449B552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2CD2-D3E7-46E3-9BE3-384E12D8E543}" type="datetimeFigureOut">
              <a:rPr lang="en-US" smtClean="0"/>
              <a:pPr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0288-7ACF-4CF8-B5C3-C3449B552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2CD2-D3E7-46E3-9BE3-384E12D8E543}" type="datetimeFigureOut">
              <a:rPr lang="en-US" smtClean="0"/>
              <a:pPr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0288-7ACF-4CF8-B5C3-C3449B552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2CD2-D3E7-46E3-9BE3-384E12D8E543}" type="datetimeFigureOut">
              <a:rPr lang="en-US" smtClean="0"/>
              <a:pPr/>
              <a:t>03-Jul-20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0288-7ACF-4CF8-B5C3-C3449B552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2CD2-D3E7-46E3-9BE3-384E12D8E543}" type="datetimeFigureOut">
              <a:rPr lang="en-US" smtClean="0"/>
              <a:pPr/>
              <a:t>03-Jul-20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0288-7ACF-4CF8-B5C3-C3449B552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2CD2-D3E7-46E3-9BE3-384E12D8E543}" type="datetimeFigureOut">
              <a:rPr lang="en-US" smtClean="0"/>
              <a:pPr/>
              <a:t>03-Jul-20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0288-7ACF-4CF8-B5C3-C3449B552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2CD2-D3E7-46E3-9BE3-384E12D8E543}" type="datetimeFigureOut">
              <a:rPr lang="en-US" smtClean="0"/>
              <a:pPr/>
              <a:t>03-Jul-20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0288-7ACF-4CF8-B5C3-C3449B552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2CD2-D3E7-46E3-9BE3-384E12D8E543}" type="datetimeFigureOut">
              <a:rPr lang="en-US" smtClean="0"/>
              <a:pPr/>
              <a:t>03-Jul-20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0288-7ACF-4CF8-B5C3-C3449B552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2CD2-D3E7-46E3-9BE3-384E12D8E543}" type="datetimeFigureOut">
              <a:rPr lang="en-US" smtClean="0"/>
              <a:pPr/>
              <a:t>03-Jul-20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0288-7ACF-4CF8-B5C3-C3449B552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D2CD2-D3E7-46E3-9BE3-384E12D8E543}" type="datetimeFigureOut">
              <a:rPr lang="en-US" smtClean="0"/>
              <a:pPr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40288-7ACF-4CF8-B5C3-C3449B552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MVC AUTOWIRING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Wiring a bean means configuring a bean along with its dependencies into an xml </a:t>
            </a:r>
            <a:r>
              <a:rPr lang="en-US" dirty="0" smtClean="0"/>
              <a:t>file, </a:t>
            </a:r>
            <a:r>
              <a:rPr lang="en-US" dirty="0"/>
              <a:t>by default </a:t>
            </a:r>
            <a:r>
              <a:rPr lang="en-US" dirty="0" smtClean="0"/>
              <a:t>auto wiring </a:t>
            </a:r>
            <a:r>
              <a:rPr lang="en-US" dirty="0"/>
              <a:t>is disabled in spring framework.  It means the programmer has to explicitly wire the bean properties into an xml file.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Here loginController creating a new instance of LoginService, It is not a good practice. The ideal way is some other frame work create the instance and give it to the LoginController. This is called Dependency injection. LoginService is a dependency of the LoginController</a:t>
            </a:r>
          </a:p>
          <a:p>
            <a:r>
              <a:rPr lang="en-US" sz="2400" dirty="0" smtClean="0"/>
              <a:t>Any dependency should be provided by the framework to the class which need it.</a:t>
            </a:r>
          </a:p>
          <a:p>
            <a:r>
              <a:rPr lang="en-US" sz="2400" dirty="0" smtClean="0"/>
              <a:t>In order to ask spring to create bean we need add @Service annotation in LoginService class, So spring will create a bean and make it available where ever it is matching. </a:t>
            </a:r>
          </a:p>
          <a:p>
            <a:r>
              <a:rPr lang="en-US" sz="2400" dirty="0" smtClean="0"/>
              <a:t>Also we need to add @Autowired annotation in LoginController. This process is </a:t>
            </a:r>
            <a:r>
              <a:rPr lang="en-US" sz="2400" smtClean="0"/>
              <a:t>called autowiring.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"/>
            <a:ext cx="56292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We have 2 classes LoginService, LoginControll, If we create LoginService instance in LoginControll, then will take some memory, instead of creating instance by our self we will ask spring to manage &amp; creating the Bean.</a:t>
            </a:r>
          </a:p>
          <a:p>
            <a:pPr algn="just"/>
            <a:r>
              <a:rPr lang="en-US" sz="2400" dirty="0" smtClean="0"/>
              <a:t>For that we have to use 2 annotations, in LoginService we have to use annotation @Service, So spring will take care of creating bean. Also we need to </a:t>
            </a:r>
            <a:r>
              <a:rPr lang="en-US" sz="2400" dirty="0" err="1" smtClean="0"/>
              <a:t>autowire</a:t>
            </a:r>
            <a:r>
              <a:rPr lang="en-US" sz="2400" dirty="0" smtClean="0"/>
              <a:t> </a:t>
            </a:r>
            <a:r>
              <a:rPr lang="en-US" sz="2400" dirty="0" err="1" smtClean="0"/>
              <a:t>LoginServicec</a:t>
            </a:r>
            <a:r>
              <a:rPr lang="en-US" sz="2400" dirty="0" smtClean="0"/>
              <a:t> in LoginControll class.</a:t>
            </a:r>
          </a:p>
          <a:p>
            <a:pPr algn="just"/>
            <a:r>
              <a:rPr lang="en-US" sz="2400" dirty="0" smtClean="0"/>
              <a:t>It means we need to use @Autowired annotation for LoginService, in LoginControll class. 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214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Spring MVC AUTOWIRING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AUTOWIRING</dc:title>
  <dc:creator>sairam</dc:creator>
  <cp:lastModifiedBy>sairam</cp:lastModifiedBy>
  <cp:revision>22</cp:revision>
  <dcterms:created xsi:type="dcterms:W3CDTF">2020-06-22T13:31:20Z</dcterms:created>
  <dcterms:modified xsi:type="dcterms:W3CDTF">2020-07-03T07:00:24Z</dcterms:modified>
</cp:coreProperties>
</file>