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40BCC0-21B4-4361-878F-FB2BBECE015D}" type="datetimeFigureOut">
              <a:rPr lang="en-US" smtClean="0"/>
              <a:pPr/>
              <a:t>19-Jul-20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0BCC0-21B4-4361-878F-FB2BBECE015D}" type="datetimeFigureOut">
              <a:rPr lang="en-US" smtClean="0"/>
              <a:pPr/>
              <a:t>19-Jul-20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0BCC0-21B4-4361-878F-FB2BBECE015D}" type="datetimeFigureOut">
              <a:rPr lang="en-US" smtClean="0"/>
              <a:pPr/>
              <a:t>19-Jul-20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0BCC0-21B4-4361-878F-FB2BBECE015D}" type="datetimeFigureOut">
              <a:rPr lang="en-US" smtClean="0"/>
              <a:pPr/>
              <a:t>19-Jul-20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40BCC0-21B4-4361-878F-FB2BBECE015D}" type="datetimeFigureOut">
              <a:rPr lang="en-US" smtClean="0"/>
              <a:pPr/>
              <a:t>19-Jul-20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40BCC0-21B4-4361-878F-FB2BBECE015D}" type="datetimeFigureOut">
              <a:rPr lang="en-US" smtClean="0"/>
              <a:pPr/>
              <a:t>19-Jul-20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40BCC0-21B4-4361-878F-FB2BBECE015D}" type="datetimeFigureOut">
              <a:rPr lang="en-US" smtClean="0"/>
              <a:pPr/>
              <a:t>19-Jul-20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40BCC0-21B4-4361-878F-FB2BBECE015D}" type="datetimeFigureOut">
              <a:rPr lang="en-US" smtClean="0"/>
              <a:pPr/>
              <a:t>19-Jul-20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0BCC0-21B4-4361-878F-FB2BBECE015D}" type="datetimeFigureOut">
              <a:rPr lang="en-US" smtClean="0"/>
              <a:pPr/>
              <a:t>19-Jul-20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0BCC0-21B4-4361-878F-FB2BBECE015D}" type="datetimeFigureOut">
              <a:rPr lang="en-US" smtClean="0"/>
              <a:pPr/>
              <a:t>19-Jul-20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0BCC0-21B4-4361-878F-FB2BBECE015D}" type="datetimeFigureOut">
              <a:rPr lang="en-US" smtClean="0"/>
              <a:pPr/>
              <a:t>19-Jul-20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93ED0-1F27-42F9-A6EE-DF89DA0802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0BCC0-21B4-4361-878F-FB2BBECE015D}" type="datetimeFigureOut">
              <a:rPr lang="en-US" smtClean="0"/>
              <a:pPr/>
              <a:t>19-Jul-20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93ED0-1F27-42F9-A6EE-DF89DA0802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MVC </a:t>
            </a:r>
            <a:br>
              <a:rPr lang="en-US" dirty="0" smtClean="0"/>
            </a:br>
            <a:r>
              <a:rPr lang="en-US" dirty="0" smtClean="0"/>
              <a:t>Errors and </a:t>
            </a:r>
            <a:r>
              <a:rPr lang="en-US" dirty="0" err="1" smtClean="0"/>
              <a:t>Sloution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971800"/>
            <a:ext cx="8229600" cy="3154363"/>
          </a:xfrm>
        </p:spPr>
        <p:txBody>
          <a:bodyPr>
            <a:normAutofit/>
          </a:bodyPr>
          <a:lstStyle/>
          <a:p>
            <a:r>
              <a:rPr lang="en-US" sz="2200" dirty="0" smtClean="0"/>
              <a:t>It is a validation error, To fix this we add @</a:t>
            </a:r>
            <a:r>
              <a:rPr lang="en-US" sz="2200" dirty="0" err="1" smtClean="0"/>
              <a:t>InitBider</a:t>
            </a:r>
            <a:r>
              <a:rPr lang="en-US" sz="2200" dirty="0" smtClean="0"/>
              <a:t> annotation, also define a method where spring has to use a particular date format so when ever spring load up it takes that format only.</a:t>
            </a:r>
            <a:endParaRPr lang="en-US" sz="2200" dirty="0"/>
          </a:p>
        </p:txBody>
      </p:sp>
      <p:pic>
        <p:nvPicPr>
          <p:cNvPr id="4098" name="Picture 2"/>
          <p:cNvPicPr>
            <a:picLocks noChangeAspect="1" noChangeArrowheads="1"/>
          </p:cNvPicPr>
          <p:nvPr/>
        </p:nvPicPr>
        <p:blipFill>
          <a:blip r:embed="rId2"/>
          <a:srcRect/>
          <a:stretch>
            <a:fillRect/>
          </a:stretch>
        </p:blipFill>
        <p:spPr bwMode="auto">
          <a:xfrm>
            <a:off x="457201" y="0"/>
            <a:ext cx="6629400" cy="2912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0"/>
            <a:ext cx="8229600" cy="3078163"/>
          </a:xfrm>
        </p:spPr>
        <p:txBody>
          <a:bodyPr>
            <a:normAutofit/>
          </a:bodyPr>
          <a:lstStyle/>
          <a:p>
            <a:r>
              <a:rPr lang="en-US" sz="2200" dirty="0" smtClean="0"/>
              <a:t>We added a </a:t>
            </a:r>
            <a:r>
              <a:rPr lang="en-US" sz="2200" dirty="0" err="1" smtClean="0"/>
              <a:t>springsecurityFilterChain</a:t>
            </a:r>
            <a:r>
              <a:rPr lang="en-US" sz="2200" dirty="0" smtClean="0"/>
              <a:t> in web.xml, but we </a:t>
            </a:r>
            <a:r>
              <a:rPr lang="en-US" sz="2200" dirty="0" err="1" smtClean="0"/>
              <a:t>hav’t</a:t>
            </a:r>
            <a:r>
              <a:rPr lang="en-US" sz="2200" dirty="0" smtClean="0"/>
              <a:t> given the bean location. </a:t>
            </a:r>
            <a:r>
              <a:rPr lang="en-US" sz="2200" dirty="0" err="1" smtClean="0"/>
              <a:t>ie</a:t>
            </a:r>
            <a:r>
              <a:rPr lang="en-US" sz="2200" dirty="0" smtClean="0"/>
              <a:t> we need to add component scan for the new class </a:t>
            </a:r>
            <a:r>
              <a:rPr lang="en-US" sz="2200" dirty="0" err="1" smtClean="0"/>
              <a:t>SecurityConfiguration</a:t>
            </a:r>
            <a:r>
              <a:rPr lang="en-US" sz="2200" dirty="0" smtClean="0"/>
              <a:t>(contains bean definition for </a:t>
            </a:r>
            <a:r>
              <a:rPr lang="en-US" sz="2200" smtClean="0"/>
              <a:t>springSecurityFilterChain) </a:t>
            </a:r>
            <a:r>
              <a:rPr lang="en-US" sz="2200" dirty="0" smtClean="0"/>
              <a:t>in todo-servlet.xml</a:t>
            </a:r>
            <a:endParaRPr lang="en-US" sz="2200" dirty="0"/>
          </a:p>
        </p:txBody>
      </p:sp>
      <p:pic>
        <p:nvPicPr>
          <p:cNvPr id="1026" name="Picture 2"/>
          <p:cNvPicPr>
            <a:picLocks noChangeAspect="1" noChangeArrowheads="1"/>
          </p:cNvPicPr>
          <p:nvPr/>
        </p:nvPicPr>
        <p:blipFill>
          <a:blip r:embed="rId2"/>
          <a:srcRect/>
          <a:stretch>
            <a:fillRect/>
          </a:stretch>
        </p:blipFill>
        <p:spPr bwMode="auto">
          <a:xfrm>
            <a:off x="381000" y="-1"/>
            <a:ext cx="8382000" cy="2828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1) To Fix this error we need to add </a:t>
            </a:r>
            <a:r>
              <a:rPr lang="en-US" sz="2000" dirty="0" err="1" smtClean="0"/>
              <a:t>jstl</a:t>
            </a:r>
            <a:r>
              <a:rPr lang="en-US" sz="2000" dirty="0" smtClean="0"/>
              <a:t> dependency in pom.xml</a:t>
            </a:r>
            <a:endParaRPr lang="en-US" sz="2000" dirty="0"/>
          </a:p>
        </p:txBody>
      </p:sp>
      <p:pic>
        <p:nvPicPr>
          <p:cNvPr id="1026" name="Picture 2"/>
          <p:cNvPicPr>
            <a:picLocks noGrp="1" noChangeAspect="1" noChangeArrowheads="1"/>
          </p:cNvPicPr>
          <p:nvPr>
            <p:ph idx="1"/>
          </p:nvPr>
        </p:nvPicPr>
        <p:blipFill>
          <a:blip r:embed="rId2"/>
          <a:srcRect/>
          <a:stretch>
            <a:fillRect/>
          </a:stretch>
        </p:blipFill>
        <p:spPr bwMode="auto">
          <a:xfrm>
            <a:off x="548922" y="1600200"/>
            <a:ext cx="8046156" cy="4525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pPr algn="l"/>
            <a:r>
              <a:rPr lang="en-US" sz="2200" dirty="0" smtClean="0"/>
              <a:t>2) Here the spring frame work is not able to find </a:t>
            </a:r>
            <a:r>
              <a:rPr lang="en-US" sz="2200" dirty="0" err="1" smtClean="0"/>
              <a:t>bootstrap.min.css</a:t>
            </a:r>
            <a:r>
              <a:rPr lang="en-US" sz="2200" dirty="0" smtClean="0"/>
              <a:t>, </a:t>
            </a:r>
            <a:r>
              <a:rPr lang="en-US" sz="2200" dirty="0" err="1" smtClean="0"/>
              <a:t>jquery.min.js</a:t>
            </a:r>
            <a:r>
              <a:rPr lang="en-US" sz="2200" dirty="0" smtClean="0"/>
              <a:t>, </a:t>
            </a:r>
            <a:r>
              <a:rPr lang="en-US" sz="2200" dirty="0" err="1" smtClean="0"/>
              <a:t>jquery.min.js</a:t>
            </a:r>
            <a:r>
              <a:rPr lang="en-US" sz="2200" dirty="0"/>
              <a:t> </a:t>
            </a:r>
            <a:r>
              <a:rPr lang="en-US" sz="2200" dirty="0" smtClean="0"/>
              <a:t>Reason is they are inside </a:t>
            </a:r>
            <a:r>
              <a:rPr lang="en-US" sz="2200" dirty="0" err="1" smtClean="0"/>
              <a:t>resouce</a:t>
            </a:r>
            <a:r>
              <a:rPr lang="en-US" sz="2200" dirty="0" smtClean="0"/>
              <a:t> sub folders. we need use these jar from inside of this folders for that we need to add resource mapping </a:t>
            </a:r>
            <a:r>
              <a:rPr lang="en-US" sz="2000" dirty="0" smtClean="0"/>
              <a:t>&lt;</a:t>
            </a:r>
            <a:r>
              <a:rPr lang="en-US" sz="2000" dirty="0" err="1" smtClean="0"/>
              <a:t>mvc:resources</a:t>
            </a:r>
            <a:r>
              <a:rPr lang="en-US" sz="2000" dirty="0" smtClean="0"/>
              <a:t> mapping="/</a:t>
            </a:r>
            <a:r>
              <a:rPr lang="en-US" sz="2000" dirty="0" err="1" smtClean="0"/>
              <a:t>webjars</a:t>
            </a:r>
            <a:r>
              <a:rPr lang="en-US" sz="2000" dirty="0" smtClean="0"/>
              <a:t>/**" location="/</a:t>
            </a:r>
            <a:r>
              <a:rPr lang="en-US" sz="2000" dirty="0" err="1" smtClean="0"/>
              <a:t>webjars</a:t>
            </a:r>
            <a:r>
              <a:rPr lang="en-US" sz="2000" dirty="0" smtClean="0"/>
              <a:t>/"/&gt;. So that spring frame work will know the location of web jars and make use of </a:t>
            </a:r>
            <a:r>
              <a:rPr lang="en-US" sz="2000" smtClean="0"/>
              <a:t>those jars.</a:t>
            </a:r>
            <a:r>
              <a:rPr lang="en-US" sz="2200" dirty="0" smtClean="0"/>
              <a:t/>
            </a:r>
            <a:br>
              <a:rPr lang="en-US" sz="2200" dirty="0" smtClean="0"/>
            </a:br>
            <a:r>
              <a:rPr lang="en-US" sz="2200" dirty="0" smtClean="0"/>
              <a:t> </a:t>
            </a:r>
            <a:endParaRPr lang="en-US" sz="2200" dirty="0"/>
          </a:p>
        </p:txBody>
      </p:sp>
      <p:pic>
        <p:nvPicPr>
          <p:cNvPr id="2052" name="Picture 4"/>
          <p:cNvPicPr>
            <a:picLocks noGrp="1" noChangeAspect="1" noChangeArrowheads="1"/>
          </p:cNvPicPr>
          <p:nvPr>
            <p:ph idx="1"/>
          </p:nvPr>
        </p:nvPicPr>
        <p:blipFill>
          <a:blip r:embed="rId2"/>
          <a:srcRect/>
          <a:stretch>
            <a:fillRect/>
          </a:stretch>
        </p:blipFill>
        <p:spPr bwMode="auto">
          <a:xfrm>
            <a:off x="548922" y="2103437"/>
            <a:ext cx="8046156" cy="4525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828800"/>
            <a:ext cx="8229600" cy="4297363"/>
          </a:xfrm>
        </p:spPr>
        <p:txBody>
          <a:bodyPr/>
          <a:lstStyle/>
          <a:p>
            <a:r>
              <a:rPr lang="en-US" sz="2000" dirty="0" smtClean="0"/>
              <a:t>There is parameter called </a:t>
            </a:r>
            <a:r>
              <a:rPr lang="en-US" sz="2000" dirty="0" err="1" smtClean="0"/>
              <a:t>desc</a:t>
            </a:r>
            <a:r>
              <a:rPr lang="en-US" sz="2000" dirty="0" smtClean="0"/>
              <a:t> in the controller method but we are not using that parameter in any request. If you want to resolve this error either add </a:t>
            </a:r>
            <a:r>
              <a:rPr lang="en-US" sz="2000" dirty="0" err="1" smtClean="0"/>
              <a:t>desc</a:t>
            </a:r>
            <a:r>
              <a:rPr lang="en-US" sz="2000" dirty="0" smtClean="0"/>
              <a:t> in </a:t>
            </a:r>
            <a:r>
              <a:rPr lang="en-US" sz="2000" dirty="0" err="1" smtClean="0"/>
              <a:t>cotroller</a:t>
            </a:r>
            <a:r>
              <a:rPr lang="en-US" sz="2000" dirty="0" smtClean="0"/>
              <a:t> method or delete @RequestParam String </a:t>
            </a:r>
            <a:r>
              <a:rPr lang="en-US" sz="2000" dirty="0" err="1" smtClean="0"/>
              <a:t>desc</a:t>
            </a:r>
            <a:r>
              <a:rPr lang="en-US" sz="2000" dirty="0" smtClean="0"/>
              <a:t> from the </a:t>
            </a:r>
            <a:r>
              <a:rPr lang="en-US" sz="2000" smtClean="0"/>
              <a:t>controller method.</a:t>
            </a:r>
            <a:endParaRPr lang="en-US" sz="2000" dirty="0"/>
          </a:p>
        </p:txBody>
      </p:sp>
      <p:pic>
        <p:nvPicPr>
          <p:cNvPr id="1027" name="Picture 3"/>
          <p:cNvPicPr>
            <a:picLocks noChangeAspect="1" noChangeArrowheads="1"/>
          </p:cNvPicPr>
          <p:nvPr/>
        </p:nvPicPr>
        <p:blipFill>
          <a:blip r:embed="rId2"/>
          <a:srcRect/>
          <a:stretch>
            <a:fillRect/>
          </a:stretch>
        </p:blipFill>
        <p:spPr bwMode="auto">
          <a:xfrm>
            <a:off x="385763" y="0"/>
            <a:ext cx="8758237" cy="1727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209800"/>
            <a:ext cx="8229600" cy="3916363"/>
          </a:xfrm>
        </p:spPr>
        <p:txBody>
          <a:bodyPr>
            <a:normAutofit/>
          </a:bodyPr>
          <a:lstStyle/>
          <a:p>
            <a:r>
              <a:rPr lang="en-US" sz="2200" dirty="0" smtClean="0"/>
              <a:t>We have use Spring tags for form , instead of normal </a:t>
            </a:r>
            <a:r>
              <a:rPr lang="en-US" sz="2200" dirty="0" err="1" smtClean="0"/>
              <a:t>froms</a:t>
            </a:r>
            <a:r>
              <a:rPr lang="en-US" sz="2200" dirty="0" smtClean="0"/>
              <a:t>.</a:t>
            </a:r>
          </a:p>
          <a:p>
            <a:r>
              <a:rPr lang="en-US" sz="2200" dirty="0" smtClean="0"/>
              <a:t>We have to make sure we closed tags perfectly or not.</a:t>
            </a:r>
          </a:p>
          <a:p>
            <a:r>
              <a:rPr lang="en-US" sz="2200" dirty="0" smtClean="0"/>
              <a:t>&lt;</a:t>
            </a:r>
            <a:r>
              <a:rPr lang="en-US" sz="2200" dirty="0" err="1" smtClean="0"/>
              <a:t>form:input</a:t>
            </a:r>
            <a:r>
              <a:rPr lang="en-US" sz="2200" dirty="0" smtClean="0"/>
              <a:t> </a:t>
            </a:r>
            <a:r>
              <a:rPr lang="en-US" sz="2200" dirty="0" smtClean="0">
                <a:solidFill>
                  <a:srgbClr val="FF0000"/>
                </a:solidFill>
              </a:rPr>
              <a:t>some code </a:t>
            </a:r>
            <a:r>
              <a:rPr lang="en-US" sz="2200" dirty="0" smtClean="0"/>
              <a:t>/&gt;, for this we no need to close explicitly like this &lt;/</a:t>
            </a:r>
            <a:r>
              <a:rPr lang="en-US" sz="2200" dirty="0" err="1" smtClean="0"/>
              <a:t>form:input</a:t>
            </a:r>
            <a:r>
              <a:rPr lang="en-US" sz="2200" dirty="0" smtClean="0"/>
              <a:t>&gt; </a:t>
            </a:r>
            <a:endParaRPr lang="en-US" sz="2200" dirty="0"/>
          </a:p>
        </p:txBody>
      </p:sp>
      <p:pic>
        <p:nvPicPr>
          <p:cNvPr id="1027" name="Picture 3"/>
          <p:cNvPicPr>
            <a:picLocks noChangeAspect="1" noChangeArrowheads="1"/>
          </p:cNvPicPr>
          <p:nvPr/>
        </p:nvPicPr>
        <p:blipFill>
          <a:blip r:embed="rId2"/>
          <a:srcRect/>
          <a:stretch>
            <a:fillRect/>
          </a:stretch>
        </p:blipFill>
        <p:spPr bwMode="auto">
          <a:xfrm>
            <a:off x="0" y="228600"/>
            <a:ext cx="9801225" cy="18934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68179" y="0"/>
            <a:ext cx="8999621"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3" name="Picture 5"/>
          <p:cNvPicPr>
            <a:picLocks noGrp="1" noChangeAspect="1" noChangeArrowheads="1"/>
          </p:cNvPicPr>
          <p:nvPr>
            <p:ph idx="1"/>
          </p:nvPr>
        </p:nvPicPr>
        <p:blipFill>
          <a:blip r:embed="rId3"/>
          <a:srcRect/>
          <a:stretch>
            <a:fillRect/>
          </a:stretch>
        </p:blipFill>
        <p:spPr bwMode="auto">
          <a:xfrm>
            <a:off x="1" y="2667000"/>
            <a:ext cx="9601199"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381000" y="4343400"/>
            <a:ext cx="8610600" cy="1200329"/>
          </a:xfrm>
          <a:prstGeom prst="rect">
            <a:avLst/>
          </a:prstGeom>
          <a:noFill/>
        </p:spPr>
        <p:txBody>
          <a:bodyPr wrap="square" rtlCol="0">
            <a:spAutoFit/>
          </a:bodyPr>
          <a:lstStyle/>
          <a:p>
            <a:r>
              <a:rPr lang="en-US" dirty="0" smtClean="0"/>
              <a:t>If want to use binding we have to make the object available earlier. For that we need to create a model in GET method. And need to use </a:t>
            </a:r>
            <a:r>
              <a:rPr lang="en-US" dirty="0" err="1" smtClean="0"/>
              <a:t>model.addAttributes</a:t>
            </a:r>
            <a:r>
              <a:rPr lang="en-US" dirty="0" smtClean="0"/>
              <a:t>() method there.</a:t>
            </a:r>
          </a:p>
          <a:p>
            <a:endParaRPr lang="en-US" dirty="0" smtClean="0"/>
          </a:p>
          <a:p>
            <a:r>
              <a:rPr lang="en-US" dirty="0" smtClean="0"/>
              <a:t>The constructor should be same as present in Todo class.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038600"/>
            <a:ext cx="8229600" cy="2087563"/>
          </a:xfrm>
        </p:spPr>
        <p:txBody>
          <a:bodyPr>
            <a:normAutofit fontScale="92500" lnSpcReduction="20000"/>
          </a:bodyPr>
          <a:lstStyle/>
          <a:p>
            <a:r>
              <a:rPr lang="en-US" dirty="0" smtClean="0"/>
              <a:t>If we are using same jsp for add todo and update todo, we should not use model.clear() method in </a:t>
            </a:r>
            <a:r>
              <a:rPr lang="en-US" dirty="0" err="1" smtClean="0"/>
              <a:t>TodoController</a:t>
            </a:r>
            <a:r>
              <a:rPr lang="en-US" dirty="0" smtClean="0"/>
              <a:t> GET method, Because it never pass the data, when we are accessing it for the next time.</a:t>
            </a:r>
            <a:endParaRPr lang="en-US" dirty="0"/>
          </a:p>
        </p:txBody>
      </p:sp>
      <p:pic>
        <p:nvPicPr>
          <p:cNvPr id="1027" name="Picture 3"/>
          <p:cNvPicPr>
            <a:picLocks noChangeAspect="1" noChangeArrowheads="1"/>
          </p:cNvPicPr>
          <p:nvPr/>
        </p:nvPicPr>
        <p:blipFill>
          <a:blip r:embed="rId2"/>
          <a:srcRect/>
          <a:stretch>
            <a:fillRect/>
          </a:stretch>
        </p:blipFill>
        <p:spPr bwMode="auto">
          <a:xfrm>
            <a:off x="0" y="0"/>
            <a:ext cx="9525000" cy="3904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590800"/>
            <a:ext cx="8229600" cy="3535363"/>
          </a:xfrm>
        </p:spPr>
        <p:txBody>
          <a:bodyPr>
            <a:normAutofit/>
          </a:bodyPr>
          <a:lstStyle/>
          <a:p>
            <a:r>
              <a:rPr lang="en-US" sz="2700" dirty="0" smtClean="0"/>
              <a:t>We are getting this error, Because we </a:t>
            </a:r>
            <a:r>
              <a:rPr lang="en-US" sz="2700" dirty="0" err="1" smtClean="0"/>
              <a:t>have’t</a:t>
            </a:r>
            <a:r>
              <a:rPr lang="en-US" sz="2700" dirty="0" smtClean="0"/>
              <a:t> implemented the POST method, for handling the update. When ever user is submitting something like a login from, there we have to implement the POST method there.  </a:t>
            </a:r>
            <a:endParaRPr lang="en-US" sz="2700" dirty="0"/>
          </a:p>
        </p:txBody>
      </p:sp>
      <p:pic>
        <p:nvPicPr>
          <p:cNvPr id="2050" name="Picture 2"/>
          <p:cNvPicPr>
            <a:picLocks noChangeAspect="1" noChangeArrowheads="1"/>
          </p:cNvPicPr>
          <p:nvPr/>
        </p:nvPicPr>
        <p:blipFill>
          <a:blip r:embed="rId2"/>
          <a:srcRect/>
          <a:stretch>
            <a:fillRect/>
          </a:stretch>
        </p:blipFill>
        <p:spPr bwMode="auto">
          <a:xfrm>
            <a:off x="457200" y="228600"/>
            <a:ext cx="7924800" cy="220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971800"/>
            <a:ext cx="8229600" cy="3154363"/>
          </a:xfrm>
        </p:spPr>
        <p:txBody>
          <a:bodyPr>
            <a:normAutofit lnSpcReduction="10000"/>
          </a:bodyPr>
          <a:lstStyle/>
          <a:p>
            <a:r>
              <a:rPr lang="en-US" sz="2200" dirty="0" smtClean="0"/>
              <a:t>Here we are trying to update a todo based on id, but in our todo.jsp we put values only for </a:t>
            </a:r>
            <a:r>
              <a:rPr lang="en-US" sz="2200" dirty="0" err="1" smtClean="0"/>
              <a:t>desc</a:t>
            </a:r>
            <a:r>
              <a:rPr lang="en-US" sz="2200" dirty="0" smtClean="0"/>
              <a:t>. So other than </a:t>
            </a:r>
            <a:r>
              <a:rPr lang="en-US" sz="2200" dirty="0" err="1" smtClean="0"/>
              <a:t>desc</a:t>
            </a:r>
            <a:r>
              <a:rPr lang="en-US" sz="2200" dirty="0" smtClean="0"/>
              <a:t> all the attributes will not be available while we are updating todo.</a:t>
            </a:r>
          </a:p>
          <a:p>
            <a:r>
              <a:rPr lang="en-US" sz="2200" dirty="0" smtClean="0"/>
              <a:t>But we have to implement it for id, So for that  we have to use form, &lt;</a:t>
            </a:r>
            <a:r>
              <a:rPr lang="en-US" sz="2200" dirty="0" err="1" smtClean="0"/>
              <a:t>form:hidden</a:t>
            </a:r>
            <a:r>
              <a:rPr lang="en-US" sz="2200" dirty="0" smtClean="0"/>
              <a:t>&gt;, this will create a hidden variable. Hidden are something that we don’t want to see, but I those values to be returned.</a:t>
            </a:r>
          </a:p>
          <a:p>
            <a:r>
              <a:rPr lang="en-US" sz="2200" dirty="0" smtClean="0"/>
              <a:t>So theses variables will be available from now on the screen when we post something .  </a:t>
            </a:r>
            <a:endParaRPr lang="en-US" sz="2200" dirty="0"/>
          </a:p>
        </p:txBody>
      </p:sp>
      <p:pic>
        <p:nvPicPr>
          <p:cNvPr id="3074" name="Picture 2"/>
          <p:cNvPicPr>
            <a:picLocks noChangeAspect="1" noChangeArrowheads="1"/>
          </p:cNvPicPr>
          <p:nvPr/>
        </p:nvPicPr>
        <p:blipFill>
          <a:blip r:embed="rId2"/>
          <a:srcRect/>
          <a:stretch>
            <a:fillRect/>
          </a:stretch>
        </p:blipFill>
        <p:spPr bwMode="auto">
          <a:xfrm>
            <a:off x="0" y="0"/>
            <a:ext cx="9144000" cy="28761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TotalTime>
  <Words>480</Words>
  <Application>Microsoft Office PowerPoint</Application>
  <PresentationFormat>On-screen Show (4:3)</PresentationFormat>
  <Paragraphs>17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Spring MVC  Errors and Sloution</vt:lpstr>
      <vt:lpstr>1) To Fix this error we need to add jstl dependency in pom.xml</vt:lpstr>
      <vt:lpstr>2) Here the spring frame work is not able to find bootstrap.min.css, jquery.min.js, jquery.min.js Reason is they are inside resouce sub folders. we need use these jar from inside of this folders for that we need to add resource mapping &lt;mvc:resources mapping="/webjars/**" location="/webjars/"/&gt;. So that spring frame work will know the location of web jars and make use of those jars.  </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MVC  Errors and Sloution</dc:title>
  <dc:creator>sairam</dc:creator>
  <cp:lastModifiedBy>sairam</cp:lastModifiedBy>
  <cp:revision>122</cp:revision>
  <dcterms:created xsi:type="dcterms:W3CDTF">2020-07-09T10:02:37Z</dcterms:created>
  <dcterms:modified xsi:type="dcterms:W3CDTF">2020-07-19T05:25:35Z</dcterms:modified>
</cp:coreProperties>
</file>