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CB6E4-0719-444C-BA28-76918C07B1A1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B89D-8737-4665-ABE3-A9AF8AD24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B89D-8737-4665-ABE3-A9AF8AD247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B89D-8737-4665-ABE3-A9AF8AD2476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63EF-2911-4B7C-AE23-B30FD239015B}" type="datetimeFigureOut">
              <a:rPr lang="en-US" smtClean="0"/>
              <a:pPr/>
              <a:t>21-Dec-20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675F-80AB-4579-9A8C-AFD12D9A6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br>
              <a:rPr lang="en-US" dirty="0" smtClean="0"/>
            </a:br>
            <a:r>
              <a:rPr lang="en-US" dirty="0" smtClean="0"/>
              <a:t>In 28 Min’s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we are getting the parameter called country, and passing that parameter as attribute to </a:t>
            </a:r>
            <a:r>
              <a:rPr lang="en-US" dirty="0" err="1" smtClean="0"/>
              <a:t>jsp</a:t>
            </a:r>
            <a:r>
              <a:rPr lang="en-US" dirty="0" smtClean="0"/>
              <a:t> (that’s why we are using </a:t>
            </a:r>
            <a:r>
              <a:rPr lang="en-US" dirty="0" err="1" smtClean="0"/>
              <a:t>setAttribute</a:t>
            </a:r>
            <a:r>
              <a:rPr lang="en-US" dirty="0" smtClean="0"/>
              <a:t>() method). So that </a:t>
            </a:r>
            <a:r>
              <a:rPr lang="en-US" dirty="0" err="1" smtClean="0"/>
              <a:t>jsp</a:t>
            </a:r>
            <a:r>
              <a:rPr lang="en-US" dirty="0" smtClean="0"/>
              <a:t> can display that country name on the web page.</a:t>
            </a:r>
          </a:p>
          <a:p>
            <a:r>
              <a:rPr lang="en-US" dirty="0" smtClean="0"/>
              <a:t>For that in login.jsp we need to use expression language “ ${country} ” element, So that </a:t>
            </a:r>
            <a:r>
              <a:rPr lang="en-US" dirty="0" err="1" smtClean="0"/>
              <a:t>jsp</a:t>
            </a:r>
            <a:r>
              <a:rPr lang="en-US" dirty="0" smtClean="0"/>
              <a:t> can dynamically take that parameter and then it displays on the web page.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267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Browser				Servlet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							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			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							   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     JSP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438400" y="990600"/>
            <a:ext cx="2133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334000" y="1981200"/>
            <a:ext cx="9906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953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request parameter is passed from browser to servlet, then servlet passes it as an attribute to </a:t>
            </a:r>
            <a:r>
              <a:rPr lang="en-US" dirty="0" err="1" smtClean="0"/>
              <a:t>jsp</a:t>
            </a:r>
            <a:r>
              <a:rPr lang="en-US" dirty="0" smtClean="0"/>
              <a:t> , so that </a:t>
            </a:r>
            <a:r>
              <a:rPr lang="en-US" dirty="0" err="1" smtClean="0"/>
              <a:t>jsp</a:t>
            </a:r>
            <a:r>
              <a:rPr lang="en-US" dirty="0" smtClean="0"/>
              <a:t> can display that content on web page.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we discussed JSP is nothing but a servlet, what ever we can do in servlet , we can do it in JSP.</a:t>
            </a:r>
          </a:p>
          <a:p>
            <a:r>
              <a:rPr lang="en-US" sz="2800" dirty="0" smtClean="0"/>
              <a:t>We can writes java code in side </a:t>
            </a:r>
            <a:r>
              <a:rPr lang="en-US" sz="2800" dirty="0" err="1" smtClean="0"/>
              <a:t>jsp</a:t>
            </a:r>
            <a:r>
              <a:rPr lang="en-US" sz="2800" dirty="0" smtClean="0"/>
              <a:t>, but it is not a recommended approach , but we must know there is a possibility to write some java code in side JSP.</a:t>
            </a:r>
          </a:p>
          <a:p>
            <a:r>
              <a:rPr lang="en-US" sz="2800" dirty="0" smtClean="0"/>
              <a:t>In JSP what ever we write in side &lt;%  </a:t>
            </a:r>
            <a:r>
              <a:rPr lang="en-US" sz="2800" dirty="0" smtClean="0">
                <a:solidFill>
                  <a:srgbClr val="FF0000"/>
                </a:solidFill>
              </a:rPr>
              <a:t>text</a:t>
            </a:r>
            <a:r>
              <a:rPr lang="en-US" sz="2800" dirty="0" smtClean="0"/>
              <a:t>   %&gt; is called </a:t>
            </a:r>
            <a:r>
              <a:rPr lang="en-US" sz="2800" dirty="0" err="1" smtClean="0"/>
              <a:t>srciplet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EX: &lt;% </a:t>
            </a:r>
            <a:r>
              <a:rPr lang="en-US" sz="28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800" dirty="0" smtClean="0">
                <a:solidFill>
                  <a:srgbClr val="FF0000"/>
                </a:solidFill>
              </a:rPr>
              <a:t>(“Dummy code”) </a:t>
            </a:r>
            <a:r>
              <a:rPr lang="en-US" sz="2800" dirty="0" smtClean="0"/>
              <a:t>%&gt;</a:t>
            </a:r>
          </a:p>
          <a:p>
            <a:pPr>
              <a:buNone/>
            </a:pPr>
            <a:r>
              <a:rPr lang="en-US" sz="2800" dirty="0" smtClean="0"/>
              <a:t>		- So we can see that that output : Dummy code      	on the console.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can even print current date, import packages as same as in normal java programs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modified at line 17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723489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better practice we will never use </a:t>
            </a:r>
            <a:r>
              <a:rPr lang="en-US" sz="2800" dirty="0" err="1" smtClean="0"/>
              <a:t>Scriplets</a:t>
            </a:r>
            <a:r>
              <a:rPr lang="en-US" sz="2800" dirty="0" smtClean="0"/>
              <a:t> or java code in JSP. Instead we use only expression language (${text}) or html content in JSP.</a:t>
            </a:r>
          </a:p>
          <a:p>
            <a:r>
              <a:rPr lang="en-US" sz="2800" dirty="0" smtClean="0"/>
              <a:t>JSP is a view , so we not meant to add any java code in it.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getParameters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we pass sensitive information like password and username in </a:t>
            </a:r>
            <a:r>
              <a:rPr lang="en-US" dirty="0" err="1" smtClean="0"/>
              <a:t>url</a:t>
            </a:r>
            <a:r>
              <a:rPr lang="en-US" dirty="0" smtClean="0"/>
              <a:t>, the request pass through multiple routers over the network.</a:t>
            </a:r>
          </a:p>
          <a:p>
            <a:r>
              <a:rPr lang="en-US" dirty="0" smtClean="0"/>
              <a:t>So we can’t send the sensitive information in the </a:t>
            </a:r>
            <a:r>
              <a:rPr lang="en-US" dirty="0" err="1" smtClean="0"/>
              <a:t>url</a:t>
            </a:r>
            <a:r>
              <a:rPr lang="en-US" dirty="0" smtClean="0"/>
              <a:t>. It is nor secure.</a:t>
            </a:r>
          </a:p>
          <a:p>
            <a:r>
              <a:rPr lang="en-US" dirty="0" smtClean="0"/>
              <a:t>That’s why we use another http request called post.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Pom.xml is the most important component used by maven.</a:t>
            </a:r>
          </a:p>
          <a:p>
            <a:r>
              <a:rPr lang="en-US" dirty="0" smtClean="0"/>
              <a:t>Maven is java dependency management tool.</a:t>
            </a:r>
          </a:p>
          <a:p>
            <a:r>
              <a:rPr lang="en-US" dirty="0" smtClean="0"/>
              <a:t>If we run a java app.'s using Spring or Hibernate we need Spring.jar or Hibernate.jar files.</a:t>
            </a:r>
          </a:p>
          <a:p>
            <a:r>
              <a:rPr lang="en-US" dirty="0" smtClean="0"/>
              <a:t>But here in maven, it download all necessary jars it self, this process is called dependency management.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 in the above slide , if we sent request using GET method , the first-name and last-name are passing through the URL.</a:t>
            </a:r>
          </a:p>
          <a:p>
            <a:r>
              <a:rPr lang="en-US" dirty="0" smtClean="0"/>
              <a:t>This is the main disadvantage of using GET method, That why We use POST method.</a:t>
            </a:r>
          </a:p>
          <a:p>
            <a:r>
              <a:rPr lang="en-US" dirty="0" smtClean="0"/>
              <a:t>If we use the POST method to send the request , it does not display the sensitive information in the URL.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Once we add a dependency in pom.xml then maven would automatically go and get it from a repository and make it available for his project.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Pom.xml: </a:t>
            </a:r>
          </a:p>
          <a:p>
            <a:pPr lvl="1"/>
            <a:r>
              <a:rPr lang="en-US" dirty="0" smtClean="0"/>
              <a:t>We configured “tomcat7-maven-plugin” , so maven download tomcat for us in our project.</a:t>
            </a:r>
          </a:p>
          <a:p>
            <a:pPr lvl="1"/>
            <a:r>
              <a:rPr lang="en-US" dirty="0" smtClean="0"/>
              <a:t>We need at least one server to run a web application, here in our case it is tomcat.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Also we configured “maven-compiler-</a:t>
            </a:r>
            <a:r>
              <a:rPr lang="en-US" dirty="0" err="1" smtClean="0"/>
              <a:t>plugin</a:t>
            </a:r>
            <a:r>
              <a:rPr lang="en-US" dirty="0" smtClean="0"/>
              <a:t>” , so maven will take care of compiling java classes we write in our project.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Then we add a dependency called “</a:t>
            </a:r>
            <a:r>
              <a:rPr lang="en-US" dirty="0" err="1" smtClean="0"/>
              <a:t>javaee</a:t>
            </a:r>
            <a:r>
              <a:rPr lang="en-US" dirty="0" smtClean="0"/>
              <a:t>-web-</a:t>
            </a:r>
            <a:r>
              <a:rPr lang="en-US" dirty="0" err="1" smtClean="0"/>
              <a:t>api</a:t>
            </a:r>
            <a:r>
              <a:rPr lang="en-US" dirty="0" smtClean="0"/>
              <a:t>”, we add a jar as a dependency.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Web.xml:</a:t>
            </a:r>
          </a:p>
          <a:p>
            <a:pPr lvl="1"/>
            <a:r>
              <a:rPr lang="en-US" dirty="0" smtClean="0"/>
              <a:t>We created a welcome file called “</a:t>
            </a:r>
            <a:r>
              <a:rPr lang="en-US" dirty="0" err="1" smtClean="0"/>
              <a:t>login.do</a:t>
            </a:r>
            <a:r>
              <a:rPr lang="en-US" dirty="0" smtClean="0"/>
              <a:t>” , it redirects the user to </a:t>
            </a:r>
            <a:r>
              <a:rPr lang="en-US" dirty="0" err="1" smtClean="0"/>
              <a:t>login.do</a:t>
            </a:r>
            <a:r>
              <a:rPr lang="en-US" dirty="0" smtClean="0"/>
              <a:t> we can even </a:t>
            </a:r>
            <a:r>
              <a:rPr lang="en-US" dirty="0" err="1" smtClean="0"/>
              <a:t>provie</a:t>
            </a:r>
            <a:r>
              <a:rPr lang="en-US" dirty="0" smtClean="0"/>
              <a:t> a display name in the web page.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LogInServlet.Java:</a:t>
            </a:r>
          </a:p>
          <a:p>
            <a:pPr lvl="1"/>
            <a:r>
              <a:rPr lang="en-US" dirty="0" smtClean="0"/>
              <a:t>It is a servlet, it extends </a:t>
            </a:r>
            <a:r>
              <a:rPr lang="en-US" dirty="0" err="1" smtClean="0"/>
              <a:t>HttpServlet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Servlet is a class that takes input as a http request and gives out put as http response.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When ever we enter “localhost:8080” in the browser , then browser will send to GET request to the server “localhost:8080”, along with request few request headers were also sent.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After that it sends a response back to user with html content.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 : Annotation to handle </a:t>
            </a:r>
            <a:r>
              <a:rPr lang="en-US" dirty="0" err="1" smtClean="0"/>
              <a:t>url</a:t>
            </a:r>
            <a:r>
              <a:rPr lang="en-US" dirty="0" smtClean="0"/>
              <a:t> mapping.</a:t>
            </a:r>
          </a:p>
          <a:p>
            <a:r>
              <a:rPr lang="en-US" dirty="0" smtClean="0"/>
              <a:t>JSP: Java server pages, why </a:t>
            </a:r>
            <a:r>
              <a:rPr lang="en-US" dirty="0" err="1" smtClean="0"/>
              <a:t>jsp</a:t>
            </a:r>
            <a:r>
              <a:rPr lang="en-US" dirty="0" smtClean="0"/>
              <a:t> instead of java because, java is good at writing business logic, but not a static content or html pages.</a:t>
            </a:r>
          </a:p>
          <a:p>
            <a:r>
              <a:rPr lang="en-US" dirty="0" smtClean="0"/>
              <a:t>So we use </a:t>
            </a:r>
            <a:r>
              <a:rPr lang="en-US" dirty="0" err="1" smtClean="0"/>
              <a:t>jsp</a:t>
            </a:r>
            <a:r>
              <a:rPr lang="en-US" dirty="0" smtClean="0"/>
              <a:t> to handle html content like writing dynamic content to web browser.</a:t>
            </a:r>
          </a:p>
          <a:p>
            <a:r>
              <a:rPr lang="en-US" dirty="0" smtClean="0"/>
              <a:t>At the end </a:t>
            </a:r>
            <a:r>
              <a:rPr lang="en-US" dirty="0" err="1" smtClean="0"/>
              <a:t>jsp</a:t>
            </a:r>
            <a:r>
              <a:rPr lang="en-US" dirty="0" smtClean="0"/>
              <a:t> is converted into servlet.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status code for successful status is : 200,</a:t>
            </a:r>
          </a:p>
          <a:p>
            <a:r>
              <a:rPr lang="en-US" dirty="0" smtClean="0"/>
              <a:t>If the response status code is 404 it means , page is not found in the specified path.</a:t>
            </a:r>
          </a:p>
          <a:p>
            <a:r>
              <a:rPr lang="en-US" dirty="0" smtClean="0"/>
              <a:t>405 : Post method is not allowed in that servlet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request parameters using GET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Need to type “localhost:8080/?name=Yogesh”.</a:t>
            </a:r>
          </a:p>
          <a:p>
            <a:r>
              <a:rPr lang="en-US" dirty="0" smtClean="0"/>
              <a:t>name : parameter , Yogesh : value </a:t>
            </a:r>
          </a:p>
          <a:p>
            <a:r>
              <a:rPr lang="en-US" dirty="0" smtClean="0"/>
              <a:t> String name = 					   		</a:t>
            </a:r>
            <a:r>
              <a:rPr lang="en-US" dirty="0" err="1" smtClean="0"/>
              <a:t>request.getParameter</a:t>
            </a:r>
            <a:r>
              <a:rPr lang="en-US" dirty="0" smtClean="0"/>
              <a:t>(“name");</a:t>
            </a:r>
          </a:p>
          <a:p>
            <a:pPr lvl="1">
              <a:buNone/>
            </a:pPr>
            <a:r>
              <a:rPr lang="en-US" dirty="0" smtClean="0"/>
              <a:t>			 </a:t>
            </a:r>
            <a:r>
              <a:rPr lang="en-US" dirty="0" err="1" smtClean="0"/>
              <a:t>request.setAttribute</a:t>
            </a:r>
            <a:r>
              <a:rPr lang="en-US" dirty="0" smtClean="0"/>
              <a:t>(“</a:t>
            </a:r>
            <a:r>
              <a:rPr lang="en-US" dirty="0" err="1" smtClean="0"/>
              <a:t>name",name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String name = 					   		</a:t>
            </a:r>
            <a:r>
              <a:rPr lang="en-US" dirty="0" err="1" smtClean="0"/>
              <a:t>request.getParameter</a:t>
            </a:r>
            <a:r>
              <a:rPr lang="en-US" dirty="0" smtClean="0"/>
              <a:t>(“country");</a:t>
            </a:r>
          </a:p>
          <a:p>
            <a:pPr lvl="1">
              <a:buNone/>
            </a:pPr>
            <a:r>
              <a:rPr lang="en-US" dirty="0" smtClean="0"/>
              <a:t>			 </a:t>
            </a:r>
            <a:r>
              <a:rPr lang="en-US" dirty="0" err="1" smtClean="0"/>
              <a:t>request.setAttribute</a:t>
            </a:r>
            <a:r>
              <a:rPr lang="en-US" dirty="0" smtClean="0"/>
              <a:t>(“</a:t>
            </a:r>
            <a:r>
              <a:rPr lang="en-US" dirty="0" err="1" smtClean="0"/>
              <a:t>country",name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775</Words>
  <Application>Microsoft Office PowerPoint</Application>
  <PresentationFormat>On-screen Show (4:3)</PresentationFormat>
  <Paragraphs>61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Spring MVC In 28 Min’s</vt:lpstr>
      <vt:lpstr>Notes</vt:lpstr>
      <vt:lpstr>Slide 3</vt:lpstr>
      <vt:lpstr>Slide 4</vt:lpstr>
      <vt:lpstr>Slide 5</vt:lpstr>
      <vt:lpstr>Slide 6</vt:lpstr>
      <vt:lpstr>Slide 7</vt:lpstr>
      <vt:lpstr>Slide 8</vt:lpstr>
      <vt:lpstr>Passing request parameters using GET method</vt:lpstr>
      <vt:lpstr>Slide 10</vt:lpstr>
      <vt:lpstr>Slide 11</vt:lpstr>
      <vt:lpstr>Scriplets</vt:lpstr>
      <vt:lpstr>Slide 13</vt:lpstr>
      <vt:lpstr>Slide 14</vt:lpstr>
      <vt:lpstr>We can even print current date, import packages as same as in normal java programs</vt:lpstr>
      <vt:lpstr>Code modified at line 17</vt:lpstr>
      <vt:lpstr>Slide 17</vt:lpstr>
      <vt:lpstr>Disadvantages of getParameters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In 28 Mins</dc:title>
  <dc:creator>sairam</dc:creator>
  <cp:lastModifiedBy>sairam</cp:lastModifiedBy>
  <cp:revision>93</cp:revision>
  <dcterms:created xsi:type="dcterms:W3CDTF">2020-06-15T05:31:40Z</dcterms:created>
  <dcterms:modified xsi:type="dcterms:W3CDTF">2020-12-21T14:29:11Z</dcterms:modified>
</cp:coreProperties>
</file>