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8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C952-540F-4BFA-8B30-BB69E7C34FDD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5B47-837D-44C8-9CA0-CC89B365F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Rest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Update a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Now we are making a put request to the RestController, for Updating an existing customer.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Here while  making a put request we have to pass the id, then only it is possible to update, other wise it will create another customer with the same existing details.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39864"/>
            <a:ext cx="8382000" cy="196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In the controller method we need add support for put mapping, here no need to set the id to 0 , as we are updating the existing customer. 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That’s all about the code for updating a customer, open the post man, choose post method, add </a:t>
            </a:r>
            <a:r>
              <a:rPr lang="en-US" sz="2000" dirty="0"/>
              <a:t> </a:t>
            </a:r>
            <a:r>
              <a:rPr lang="en-US" sz="2000" dirty="0"/>
              <a:t>the data as shown in above slide in request Body 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8797"/>
            <a:ext cx="7239000" cy="3793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If we write </a:t>
            </a:r>
            <a:r>
              <a:rPr lang="en-US" sz="2000" dirty="0" err="1"/>
              <a:t>saveCustomer</a:t>
            </a:r>
            <a:r>
              <a:rPr lang="en-US" sz="2000" dirty="0"/>
              <a:t>() the customer, without returning </a:t>
            </a:r>
            <a:r>
              <a:rPr lang="en-US" sz="2000" dirty="0" err="1"/>
              <a:t>theCustomer</a:t>
            </a:r>
            <a:r>
              <a:rPr lang="en-US" sz="2000" dirty="0"/>
              <a:t> then the customer will be updated but we can’t see the response in the request body.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To check we have to open the data base and verify it. So don’t</a:t>
            </a:r>
            <a:r>
              <a:rPr lang="en-US" sz="2000" dirty="0"/>
              <a:t> </a:t>
            </a:r>
            <a:r>
              <a:rPr lang="en-US" sz="2000" dirty="0"/>
              <a:t>forget to return </a:t>
            </a:r>
            <a:r>
              <a:rPr lang="en-US" sz="2000" dirty="0" err="1"/>
              <a:t>theCustomer</a:t>
            </a:r>
            <a:r>
              <a:rPr lang="en-US" sz="2000" dirty="0"/>
              <a:t>. So once user details were updated then we can see the updated user details as part of the request body.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8797"/>
            <a:ext cx="7239000" cy="3793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/>
              <a:t>Delete a </a:t>
            </a:r>
            <a:r>
              <a:rPr lang="en-US" b="1" dirty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69624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124200"/>
            <a:ext cx="7086600" cy="3317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delete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839200" cy="4405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In the first slide here, we can see the response body when customer successfully deleted. 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In the second slide if we try to delete a customer whose id is not available in the data base we are getting customer not found exception.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Everything is working as desired.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Whit this we have done get, update, put, delete a </a:t>
            </a:r>
            <a:r>
              <a:rPr lang="en-US" sz="2000"/>
              <a:t>customer through our </a:t>
            </a:r>
            <a:r>
              <a:rPr lang="en-US" sz="2000" dirty="0"/>
              <a:t>rest api.</a:t>
            </a:r>
            <a:endParaRPr lang="en-US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3125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62000"/>
            <a:ext cx="8229600" cy="84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2209800"/>
            <a:ext cx="873125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5400" y="2716461"/>
            <a:ext cx="9169400" cy="1474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265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Spring Rest Part 2</vt:lpstr>
      <vt:lpstr>Update a Customer</vt:lpstr>
      <vt:lpstr>Slide 3</vt:lpstr>
      <vt:lpstr>Slide 4</vt:lpstr>
      <vt:lpstr>Delete a Customer</vt:lpstr>
      <vt:lpstr>Support for delete mapping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sairam</dc:creator>
  <cp:lastModifiedBy>sairam</cp:lastModifiedBy>
  <cp:revision>31</cp:revision>
  <dcterms:created xsi:type="dcterms:W3CDTF">2021-02-02T10:47:13Z</dcterms:created>
  <dcterms:modified xsi:type="dcterms:W3CDTF">2021-02-02T17:47:58Z</dcterms:modified>
</cp:coreProperties>
</file>