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6AE39E-9A02-477A-8405-E63844A976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83CD2C3-E885-4A9C-A02F-6F42EF66678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20-01-2023 09:51:16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STICS DASHBOARD" id="2" name="slide2">
            <a:extLst>
              <a:ext uri="{FF2B5EF4-FFF2-40B4-BE49-F238E27FC236}">
                <a16:creationId xmlns:a16="http://schemas.microsoft.com/office/drawing/2014/main" id="{3695BDB0-C06E-4C06-9572-9FB995BCFD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2023-01-20T04:21:17Z</dcterms:created>
  <dcterms:modified xsi:type="dcterms:W3CDTF">2023-01-20T04:21:17Z</dcterms:modified>
</cp:coreProperties>
</file>