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17"/>
  </p:notesMasterIdLst>
  <p:sldIdLst>
    <p:sldId id="256" r:id="rId2"/>
    <p:sldId id="257" r:id="rId3"/>
    <p:sldId id="258" r:id="rId4"/>
    <p:sldId id="321" r:id="rId5"/>
    <p:sldId id="270" r:id="rId6"/>
    <p:sldId id="284" r:id="rId7"/>
    <p:sldId id="318" r:id="rId8"/>
    <p:sldId id="320" r:id="rId9"/>
    <p:sldId id="322" r:id="rId10"/>
    <p:sldId id="272" r:id="rId11"/>
    <p:sldId id="323" r:id="rId12"/>
    <p:sldId id="324" r:id="rId13"/>
    <p:sldId id="276" r:id="rId14"/>
    <p:sldId id="319" r:id="rId15"/>
    <p:sldId id="274" r:id="rId16"/>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1pPr>
    <a:lvl2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2pPr>
    <a:lvl3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3pPr>
    <a:lvl4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4pPr>
    <a:lvl5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5pPr>
    <a:lvl6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6pPr>
    <a:lvl7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7pPr>
    <a:lvl8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8pPr>
    <a:lvl9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838" autoAdjust="0"/>
    <p:restoredTop sz="94660"/>
  </p:normalViewPr>
  <p:slideViewPr>
    <p:cSldViewPr>
      <p:cViewPr varScale="1">
        <p:scale>
          <a:sx n="69" d="100"/>
          <a:sy n="69" d="100"/>
        </p:scale>
        <p:origin x="954" y="66"/>
      </p:cViewPr>
      <p:guideLst>
        <p:guide orient="horz" pos="2129"/>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defRPr/>
            </a:lvl1pPr>
            <a:lvl2pPr marL="457200" marR="0" indent="0" algn="l" rtl="0">
              <a:lnSpc>
                <a:spcPct val="100000"/>
              </a:lnSpc>
              <a:spcBef>
                <a:spcPts val="0"/>
              </a:spcBef>
              <a:spcAft>
                <a:spcPts val="0"/>
              </a:spcAft>
              <a:defRPr/>
            </a:lvl2pPr>
            <a:lvl3pPr marL="914400" marR="0" indent="0" algn="l" rtl="0">
              <a:lnSpc>
                <a:spcPct val="100000"/>
              </a:lnSpc>
              <a:spcBef>
                <a:spcPts val="0"/>
              </a:spcBef>
              <a:spcAft>
                <a:spcPts val="0"/>
              </a:spcAft>
              <a:defRPr/>
            </a:lvl3pPr>
            <a:lvl4pPr marL="1371600" marR="0" indent="0" algn="l" rtl="0">
              <a:lnSpc>
                <a:spcPct val="100000"/>
              </a:lnSpc>
              <a:spcBef>
                <a:spcPts val="0"/>
              </a:spcBef>
              <a:spcAft>
                <a:spcPts val="0"/>
              </a:spcAft>
              <a:defRPr/>
            </a:lvl4pPr>
            <a:lvl5pPr marL="1828800" marR="0" indent="0" algn="l" rtl="0">
              <a:lnSpc>
                <a:spcPct val="100000"/>
              </a:lnSpc>
              <a:spcBef>
                <a:spcPts val="0"/>
              </a:spcBef>
              <a:spcAft>
                <a:spcPts val="0"/>
              </a:spcAft>
              <a:defRPr/>
            </a:lvl5pPr>
            <a:lvl6pPr marL="2286000" marR="0" indent="0" algn="l" rtl="0">
              <a:lnSpc>
                <a:spcPct val="100000"/>
              </a:lnSpc>
              <a:spcBef>
                <a:spcPts val="0"/>
              </a:spcBef>
              <a:spcAft>
                <a:spcPts val="0"/>
              </a:spcAft>
              <a:defRPr/>
            </a:lvl6pPr>
            <a:lvl7pPr marL="3200400" marR="0" indent="0" algn="l" rtl="0">
              <a:lnSpc>
                <a:spcPct val="100000"/>
              </a:lnSpc>
              <a:spcBef>
                <a:spcPts val="0"/>
              </a:spcBef>
              <a:spcAft>
                <a:spcPts val="0"/>
              </a:spcAft>
              <a:defRPr/>
            </a:lvl7pPr>
            <a:lvl8pPr marL="4572000" marR="0" indent="0" algn="l" rtl="0">
              <a:lnSpc>
                <a:spcPct val="100000"/>
              </a:lnSpc>
              <a:spcBef>
                <a:spcPts val="0"/>
              </a:spcBef>
              <a:spcAft>
                <a:spcPts val="0"/>
              </a:spcAft>
              <a:defRPr/>
            </a:lvl8pPr>
            <a:lvl9pPr marL="6400800" marR="0" indent="0" algn="l" rtl="0">
              <a:lnSpc>
                <a:spcPct val="100000"/>
              </a:lnSpc>
              <a:spcBef>
                <a:spcPts val="0"/>
              </a:spcBef>
              <a:spcAft>
                <a:spcPts val="0"/>
              </a:spcAft>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lnSpc>
                <a:spcPct val="100000"/>
              </a:lnSpc>
              <a:spcBef>
                <a:spcPts val="0"/>
              </a:spcBef>
              <a:spcAft>
                <a:spcPts val="0"/>
              </a:spcAft>
              <a:defRPr/>
            </a:lvl1pPr>
            <a:lvl2pPr marL="457200" marR="0" indent="0" algn="l" rtl="0">
              <a:lnSpc>
                <a:spcPct val="100000"/>
              </a:lnSpc>
              <a:spcBef>
                <a:spcPts val="0"/>
              </a:spcBef>
              <a:spcAft>
                <a:spcPts val="0"/>
              </a:spcAft>
              <a:defRPr/>
            </a:lvl2pPr>
            <a:lvl3pPr marL="914400" marR="0" indent="0" algn="l" rtl="0">
              <a:lnSpc>
                <a:spcPct val="100000"/>
              </a:lnSpc>
              <a:spcBef>
                <a:spcPts val="0"/>
              </a:spcBef>
              <a:spcAft>
                <a:spcPts val="0"/>
              </a:spcAft>
              <a:defRPr/>
            </a:lvl3pPr>
            <a:lvl4pPr marL="1371600" marR="0" indent="0" algn="l" rtl="0">
              <a:lnSpc>
                <a:spcPct val="100000"/>
              </a:lnSpc>
              <a:spcBef>
                <a:spcPts val="0"/>
              </a:spcBef>
              <a:spcAft>
                <a:spcPts val="0"/>
              </a:spcAft>
              <a:defRPr/>
            </a:lvl4pPr>
            <a:lvl5pPr marL="1828800" marR="0" indent="0" algn="l" rtl="0">
              <a:lnSpc>
                <a:spcPct val="100000"/>
              </a:lnSpc>
              <a:spcBef>
                <a:spcPts val="0"/>
              </a:spcBef>
              <a:spcAft>
                <a:spcPts val="0"/>
              </a:spcAft>
              <a:defRPr/>
            </a:lvl5pPr>
            <a:lvl6pPr marL="2286000" marR="0" indent="0" algn="l" rtl="0">
              <a:lnSpc>
                <a:spcPct val="100000"/>
              </a:lnSpc>
              <a:spcBef>
                <a:spcPts val="0"/>
              </a:spcBef>
              <a:spcAft>
                <a:spcPts val="0"/>
              </a:spcAft>
              <a:defRPr/>
            </a:lvl6pPr>
            <a:lvl7pPr marL="3200400" marR="0" indent="0" algn="l" rtl="0">
              <a:lnSpc>
                <a:spcPct val="100000"/>
              </a:lnSpc>
              <a:spcBef>
                <a:spcPts val="0"/>
              </a:spcBef>
              <a:spcAft>
                <a:spcPts val="0"/>
              </a:spcAft>
              <a:defRPr/>
            </a:lvl7pPr>
            <a:lvl8pPr marL="4572000" marR="0" indent="0" algn="l" rtl="0">
              <a:lnSpc>
                <a:spcPct val="100000"/>
              </a:lnSpc>
              <a:spcBef>
                <a:spcPts val="0"/>
              </a:spcBef>
              <a:spcAft>
                <a:spcPts val="0"/>
              </a:spcAft>
              <a:defRPr/>
            </a:lvl8pPr>
            <a:lvl9pPr marL="6400800" marR="0" indent="0" algn="l" rtl="0">
              <a:lnSpc>
                <a:spcPct val="100000"/>
              </a:lnSpc>
              <a:spcBef>
                <a:spcPts val="0"/>
              </a:spcBef>
              <a:spcAft>
                <a:spcPts val="0"/>
              </a:spcAft>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miter/>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6" name="Shape 6"/>
          <p:cNvSpPr txBox="1">
            <a:spLocks noGrp="1"/>
          </p:cNvSpPr>
          <p:nvPr>
            <p:ph type="ftr" idx="11"/>
          </p:nvPr>
        </p:nvSpPr>
        <p:spPr>
          <a:xfrm>
            <a:off x="0" y="8685211"/>
            <a:ext cx="2971799" cy="457200"/>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defRPr/>
            </a:lvl1pPr>
            <a:lvl2pPr marL="457200" marR="0" indent="0" algn="l" rtl="0">
              <a:lnSpc>
                <a:spcPct val="100000"/>
              </a:lnSpc>
              <a:spcBef>
                <a:spcPts val="0"/>
              </a:spcBef>
              <a:spcAft>
                <a:spcPts val="0"/>
              </a:spcAft>
              <a:defRPr/>
            </a:lvl2pPr>
            <a:lvl3pPr marL="914400" marR="0" indent="0" algn="l" rtl="0">
              <a:lnSpc>
                <a:spcPct val="100000"/>
              </a:lnSpc>
              <a:spcBef>
                <a:spcPts val="0"/>
              </a:spcBef>
              <a:spcAft>
                <a:spcPts val="0"/>
              </a:spcAft>
              <a:defRPr/>
            </a:lvl3pPr>
            <a:lvl4pPr marL="1371600" marR="0" indent="0" algn="l" rtl="0">
              <a:lnSpc>
                <a:spcPct val="100000"/>
              </a:lnSpc>
              <a:spcBef>
                <a:spcPts val="0"/>
              </a:spcBef>
              <a:spcAft>
                <a:spcPts val="0"/>
              </a:spcAft>
              <a:defRPr/>
            </a:lvl4pPr>
            <a:lvl5pPr marL="1828800" marR="0" indent="0" algn="l" rtl="0">
              <a:lnSpc>
                <a:spcPct val="100000"/>
              </a:lnSpc>
              <a:spcBef>
                <a:spcPts val="0"/>
              </a:spcBef>
              <a:spcAft>
                <a:spcPts val="0"/>
              </a:spcAft>
              <a:defRPr/>
            </a:lvl5pPr>
            <a:lvl6pPr marL="2286000" marR="0" indent="0" algn="l" rtl="0">
              <a:lnSpc>
                <a:spcPct val="100000"/>
              </a:lnSpc>
              <a:spcBef>
                <a:spcPts val="0"/>
              </a:spcBef>
              <a:spcAft>
                <a:spcPts val="0"/>
              </a:spcAft>
              <a:defRPr/>
            </a:lvl6pPr>
            <a:lvl7pPr marL="3200400" marR="0" indent="0" algn="l" rtl="0">
              <a:lnSpc>
                <a:spcPct val="100000"/>
              </a:lnSpc>
              <a:spcBef>
                <a:spcPts val="0"/>
              </a:spcBef>
              <a:spcAft>
                <a:spcPts val="0"/>
              </a:spcAft>
              <a:defRPr/>
            </a:lvl7pPr>
            <a:lvl8pPr marL="4572000" marR="0" indent="0" algn="l" rtl="0">
              <a:lnSpc>
                <a:spcPct val="100000"/>
              </a:lnSpc>
              <a:spcBef>
                <a:spcPts val="0"/>
              </a:spcBef>
              <a:spcAft>
                <a:spcPts val="0"/>
              </a:spcAft>
              <a:defRPr/>
            </a:lvl8pPr>
            <a:lvl9pPr marL="6400800" marR="0" indent="0" algn="l" rtl="0">
              <a:lnSpc>
                <a:spcPct val="100000"/>
              </a:lnSpc>
              <a:spcBef>
                <a:spcPts val="0"/>
              </a:spcBef>
              <a:spcAft>
                <a:spcPts val="0"/>
              </a:spcAft>
              <a:defRPr/>
            </a:lvl9pPr>
          </a:lstStyle>
          <a:p>
            <a:endParaRPr/>
          </a:p>
        </p:txBody>
      </p:sp>
      <p:sp>
        <p:nvSpPr>
          <p:cNvPr id="7" name="Shape 7"/>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lvl1pPr marL="0" marR="0" indent="0" algn="r" rtl="0">
              <a:lnSpc>
                <a:spcPct val="100000"/>
              </a:lnSpc>
              <a:spcBef>
                <a:spcPts val="0"/>
              </a:spcBef>
              <a:spcAft>
                <a:spcPts val="0"/>
              </a:spcAft>
              <a:buNone/>
              <a:defRPr sz="1200" b="0" i="0" u="none" strike="noStrike" cap="none" baseline="0">
                <a:solidFill>
                  <a:srgbClr val="000000"/>
                </a:solidFill>
                <a:latin typeface="Calibri" panose="020F0502020204030204"/>
                <a:ea typeface="Calibri" panose="020F0502020204030204"/>
                <a:cs typeface="Calibri" panose="020F0502020204030204"/>
                <a:sym typeface="Calibri" panose="020F0502020204030204"/>
              </a:defRPr>
            </a:lvl1pPr>
          </a:lstStyle>
          <a:p>
            <a:pPr marL="0" lvl="0" indent="0">
              <a:spcBef>
                <a:spcPts val="0"/>
              </a:spcBef>
              <a:buClr>
                <a:srgbClr val="000000"/>
              </a:buClr>
              <a:buSzPct val="25000"/>
              <a:buFont typeface="Calibri" panose="020F0502020204030204"/>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241315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663428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6" name="Shape 96"/>
          <p:cNvSpPr txBox="1">
            <a:spLocks noGrp="1"/>
          </p:cNvSpPr>
          <p:nvPr>
            <p:ph type="sldNum" idx="12"/>
          </p:nvPr>
        </p:nvSpPr>
        <p:spPr>
          <a:xfrm>
            <a:off x="3884612" y="8685211"/>
            <a:ext cx="2971799"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008776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482269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77879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284125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16" name="Shape 16"/>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spcAft>
                <a:spcPts val="0"/>
              </a:spcAft>
              <a:buClr>
                <a:srgbClr val="888888"/>
              </a:buClr>
              <a:buFont typeface="Arial" panose="020B0604020202020204"/>
              <a:buNone/>
              <a:defRPr/>
            </a:lvl1pPr>
            <a:lvl2pPr marL="457200" marR="0" indent="0" algn="ctr" rtl="0">
              <a:spcBef>
                <a:spcPts val="560"/>
              </a:spcBef>
              <a:spcAft>
                <a:spcPts val="0"/>
              </a:spcAft>
              <a:buClr>
                <a:srgbClr val="888888"/>
              </a:buClr>
              <a:buFont typeface="Arial" panose="020B0604020202020204"/>
              <a:buNone/>
              <a:defRPr/>
            </a:lvl2pPr>
            <a:lvl3pPr marL="914400" marR="0" indent="0" algn="ctr" rtl="0">
              <a:spcBef>
                <a:spcPts val="480"/>
              </a:spcBef>
              <a:spcAft>
                <a:spcPts val="0"/>
              </a:spcAft>
              <a:buClr>
                <a:srgbClr val="888888"/>
              </a:buClr>
              <a:buFont typeface="Arial" panose="020B0604020202020204"/>
              <a:buNone/>
              <a:defRPr/>
            </a:lvl3pPr>
            <a:lvl4pPr marL="1371600" marR="0" indent="0" algn="ctr" rtl="0">
              <a:spcBef>
                <a:spcPts val="400"/>
              </a:spcBef>
              <a:spcAft>
                <a:spcPts val="0"/>
              </a:spcAft>
              <a:buClr>
                <a:srgbClr val="888888"/>
              </a:buClr>
              <a:buFont typeface="Arial" panose="020B0604020202020204"/>
              <a:buNone/>
              <a:defRPr/>
            </a:lvl4pPr>
            <a:lvl5pPr marL="1828800" marR="0" indent="0" algn="ctr" rtl="0">
              <a:spcBef>
                <a:spcPts val="400"/>
              </a:spcBef>
              <a:spcAft>
                <a:spcPts val="0"/>
              </a:spcAft>
              <a:buClr>
                <a:srgbClr val="888888"/>
              </a:buClr>
              <a:buFont typeface="Arial" panose="020B0604020202020204"/>
              <a:buNone/>
              <a:defRPr/>
            </a:lvl5pPr>
            <a:lvl6pPr marL="2286000" marR="0" indent="0" algn="ctr" rtl="0">
              <a:spcBef>
                <a:spcPts val="400"/>
              </a:spcBef>
              <a:buClr>
                <a:srgbClr val="888888"/>
              </a:buClr>
              <a:buFont typeface="Arial" panose="020B0604020202020204"/>
              <a:buNone/>
              <a:defRPr/>
            </a:lvl6pPr>
            <a:lvl7pPr marL="2743200" marR="0" indent="0" algn="ctr" rtl="0">
              <a:spcBef>
                <a:spcPts val="400"/>
              </a:spcBef>
              <a:buClr>
                <a:srgbClr val="888888"/>
              </a:buClr>
              <a:buFont typeface="Arial" panose="020B0604020202020204"/>
              <a:buNone/>
              <a:defRPr/>
            </a:lvl7pPr>
            <a:lvl8pPr marL="3200400" marR="0" indent="0" algn="ctr" rtl="0">
              <a:spcBef>
                <a:spcPts val="400"/>
              </a:spcBef>
              <a:buClr>
                <a:srgbClr val="888888"/>
              </a:buClr>
              <a:buFont typeface="Arial" panose="020B0604020202020204"/>
              <a:buNone/>
              <a:defRPr/>
            </a:lvl8pPr>
            <a:lvl9pPr marL="3657600" marR="0" indent="0" algn="ctr" rtl="0">
              <a:spcBef>
                <a:spcPts val="400"/>
              </a:spcBef>
              <a:buClr>
                <a:srgbClr val="888888"/>
              </a:buClr>
              <a:buFont typeface="Arial" panose="020B0604020202020204"/>
              <a:buNone/>
              <a:defRPr/>
            </a:lvl9pPr>
          </a:lstStyle>
          <a:p>
            <a:endParaRPr/>
          </a:p>
        </p:txBody>
      </p:sp>
      <p:sp>
        <p:nvSpPr>
          <p:cNvPr id="17" name="Shape 1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8" name="Shape 1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IN"/>
              <a:t>Dept. of CSE                            15CSxy: Technical Seminar</a:t>
            </a:r>
          </a:p>
        </p:txBody>
      </p:sp>
      <p:sp>
        <p:nvSpPr>
          <p:cNvPr id="19" name="Shape 1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panose="020F0502020204030204"/>
                <a:ea typeface="Calibri" panose="020F0502020204030204"/>
                <a:cs typeface="Calibri" panose="020F0502020204030204"/>
                <a:sym typeface="Calibri" panose="020F0502020204030204"/>
              </a:defRPr>
            </a:lvl1pPr>
          </a:lstStyle>
          <a:p>
            <a:pPr marL="0" lvl="0" indent="0">
              <a:spcBef>
                <a:spcPts val="0"/>
              </a:spcBef>
              <a:buClr>
                <a:srgbClr val="898989"/>
              </a:buClr>
              <a:buSzPct val="25000"/>
              <a:buFont typeface="Calibri" panose="020F0502020204030204"/>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9" name="Shape 79"/>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spcBef>
                <a:spcPts val="0"/>
              </a:spcBef>
              <a:buClr>
                <a:srgbClr val="888888"/>
              </a:buClr>
              <a:buFont typeface="Calibri" panose="020F0502020204030204"/>
              <a:buNone/>
              <a:defRPr/>
            </a:lvl1pPr>
            <a:lvl2pPr marL="457200" indent="0" rtl="0">
              <a:spcBef>
                <a:spcPts val="0"/>
              </a:spcBef>
              <a:buClr>
                <a:srgbClr val="888888"/>
              </a:buClr>
              <a:buFont typeface="Calibri" panose="020F0502020204030204"/>
              <a:buNone/>
              <a:defRPr/>
            </a:lvl2pPr>
            <a:lvl3pPr marL="914400" indent="0" rtl="0">
              <a:spcBef>
                <a:spcPts val="0"/>
              </a:spcBef>
              <a:buClr>
                <a:srgbClr val="888888"/>
              </a:buClr>
              <a:buFont typeface="Calibri" panose="020F0502020204030204"/>
              <a:buNone/>
              <a:defRPr/>
            </a:lvl3pPr>
            <a:lvl4pPr marL="1371600" indent="0" rtl="0">
              <a:spcBef>
                <a:spcPts val="0"/>
              </a:spcBef>
              <a:buClr>
                <a:srgbClr val="888888"/>
              </a:buClr>
              <a:buFont typeface="Calibri" panose="020F0502020204030204"/>
              <a:buNone/>
              <a:defRPr/>
            </a:lvl4pPr>
            <a:lvl5pPr marL="1828800" indent="0" rtl="0">
              <a:spcBef>
                <a:spcPts val="0"/>
              </a:spcBef>
              <a:buClr>
                <a:srgbClr val="888888"/>
              </a:buClr>
              <a:buFont typeface="Calibri" panose="020F0502020204030204"/>
              <a:buNone/>
              <a:defRPr/>
            </a:lvl5pPr>
            <a:lvl6pPr marL="2286000" indent="0" rtl="0">
              <a:spcBef>
                <a:spcPts val="0"/>
              </a:spcBef>
              <a:buClr>
                <a:srgbClr val="888888"/>
              </a:buClr>
              <a:buFont typeface="Calibri" panose="020F0502020204030204"/>
              <a:buNone/>
              <a:defRPr/>
            </a:lvl6pPr>
            <a:lvl7pPr marL="2743200" indent="0" rtl="0">
              <a:spcBef>
                <a:spcPts val="0"/>
              </a:spcBef>
              <a:buClr>
                <a:srgbClr val="888888"/>
              </a:buClr>
              <a:buFont typeface="Calibri" panose="020F0502020204030204"/>
              <a:buNone/>
              <a:defRPr/>
            </a:lvl7pPr>
            <a:lvl8pPr marL="3200400" indent="0" rtl="0">
              <a:spcBef>
                <a:spcPts val="0"/>
              </a:spcBef>
              <a:buClr>
                <a:srgbClr val="888888"/>
              </a:buClr>
              <a:buFont typeface="Calibri" panose="020F0502020204030204"/>
              <a:buNone/>
              <a:defRPr/>
            </a:lvl8pPr>
            <a:lvl9pPr marL="3657600" indent="0" rtl="0">
              <a:spcBef>
                <a:spcPts val="0"/>
              </a:spcBef>
              <a:buClr>
                <a:srgbClr val="888888"/>
              </a:buClr>
              <a:buFont typeface="Calibri" panose="020F0502020204030204"/>
              <a:buNone/>
              <a:defRPr/>
            </a:lvl9pPr>
          </a:lstStyle>
          <a:p>
            <a:endParaRPr/>
          </a:p>
        </p:txBody>
      </p:sp>
      <p:sp>
        <p:nvSpPr>
          <p:cNvPr id="80" name="Shape 8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81" name="Shape 8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IN"/>
              <a:t>Dept. of CSE                            15CSxy: Technical Seminar</a:t>
            </a:r>
          </a:p>
        </p:txBody>
      </p:sp>
      <p:sp>
        <p:nvSpPr>
          <p:cNvPr id="82" name="Shape 8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panose="020F0502020204030204"/>
                <a:ea typeface="Calibri" panose="020F0502020204030204"/>
                <a:cs typeface="Calibri" panose="020F0502020204030204"/>
                <a:sym typeface="Calibri" panose="020F0502020204030204"/>
              </a:defRPr>
            </a:lvl1pPr>
          </a:lstStyle>
          <a:p>
            <a:pPr marL="0" lvl="0" indent="0">
              <a:spcBef>
                <a:spcPts val="0"/>
              </a:spcBef>
              <a:buClr>
                <a:srgbClr val="898989"/>
              </a:buClr>
              <a:buSzPct val="25000"/>
              <a:buFont typeface="Calibri" panose="020F0502020204030204"/>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22" name="Shape 22"/>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panose="020B0604020202020204"/>
              <a:buChar char="•"/>
              <a:defRPr/>
            </a:lvl1pPr>
            <a:lvl2pPr marL="742950" indent="-107950" algn="l" rtl="0">
              <a:spcBef>
                <a:spcPts val="560"/>
              </a:spcBef>
              <a:spcAft>
                <a:spcPts val="0"/>
              </a:spcAft>
              <a:buClr>
                <a:schemeClr val="dk1"/>
              </a:buClr>
              <a:buFont typeface="Arial" panose="020B0604020202020204"/>
              <a:buChar char="–"/>
              <a:defRPr/>
            </a:lvl2pPr>
            <a:lvl3pPr marL="1143000" indent="-76200" algn="l" rtl="0">
              <a:spcBef>
                <a:spcPts val="480"/>
              </a:spcBef>
              <a:spcAft>
                <a:spcPts val="0"/>
              </a:spcAft>
              <a:buClr>
                <a:schemeClr val="dk1"/>
              </a:buClr>
              <a:buFont typeface="Arial" panose="020B0604020202020204"/>
              <a:buChar char="•"/>
              <a:defRPr/>
            </a:lvl3pPr>
            <a:lvl4pPr marL="1600200" indent="-101600" algn="l" rtl="0">
              <a:spcBef>
                <a:spcPts val="400"/>
              </a:spcBef>
              <a:spcAft>
                <a:spcPts val="0"/>
              </a:spcAft>
              <a:buClr>
                <a:schemeClr val="dk1"/>
              </a:buClr>
              <a:buFont typeface="Arial" panose="020B0604020202020204"/>
              <a:buChar char="–"/>
              <a:defRPr/>
            </a:lvl4pPr>
            <a:lvl5pPr marL="2057400" indent="-101600" algn="l" rtl="0">
              <a:spcBef>
                <a:spcPts val="400"/>
              </a:spcBef>
              <a:spcAft>
                <a:spcPts val="0"/>
              </a:spcAft>
              <a:buClr>
                <a:schemeClr val="dk1"/>
              </a:buClr>
              <a:buFont typeface="Arial" panose="020B0604020202020204"/>
              <a:buChar char="»"/>
              <a:defRPr/>
            </a:lvl5pPr>
            <a:lvl6pPr marL="2514600" indent="-101600" algn="l" rtl="0">
              <a:spcBef>
                <a:spcPts val="400"/>
              </a:spcBef>
              <a:buClr>
                <a:schemeClr val="dk1"/>
              </a:buClr>
              <a:buFont typeface="Arial" panose="020B0604020202020204"/>
              <a:buChar char="•"/>
              <a:defRPr/>
            </a:lvl6pPr>
            <a:lvl7pPr marL="2971800" indent="-101600" algn="l" rtl="0">
              <a:spcBef>
                <a:spcPts val="400"/>
              </a:spcBef>
              <a:buClr>
                <a:schemeClr val="dk1"/>
              </a:buClr>
              <a:buFont typeface="Arial" panose="020B0604020202020204"/>
              <a:buChar char="•"/>
              <a:defRPr/>
            </a:lvl7pPr>
            <a:lvl8pPr marL="3429000" indent="-101600" algn="l" rtl="0">
              <a:spcBef>
                <a:spcPts val="400"/>
              </a:spcBef>
              <a:buClr>
                <a:schemeClr val="dk1"/>
              </a:buClr>
              <a:buFont typeface="Arial" panose="020B0604020202020204"/>
              <a:buChar char="•"/>
              <a:defRPr/>
            </a:lvl8pPr>
            <a:lvl9pPr marL="3886200" indent="-101600" algn="l" rtl="0">
              <a:spcBef>
                <a:spcPts val="400"/>
              </a:spcBef>
              <a:buClr>
                <a:schemeClr val="dk1"/>
              </a:buClr>
              <a:buFont typeface="Arial" panose="020B0604020202020204"/>
              <a:buChar char="•"/>
              <a:defRPr/>
            </a:lvl9pPr>
          </a:lstStyle>
          <a:p>
            <a:endParaRPr/>
          </a:p>
        </p:txBody>
      </p:sp>
      <p:sp>
        <p:nvSpPr>
          <p:cNvPr id="23" name="Shape 2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4" name="Shape 2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IN"/>
              <a:t>Dept. of CSE                            15CSxy: Technical Seminar</a:t>
            </a:r>
          </a:p>
        </p:txBody>
      </p:sp>
      <p:sp>
        <p:nvSpPr>
          <p:cNvPr id="25" name="Shape 2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panose="020F0502020204030204"/>
                <a:ea typeface="Calibri" panose="020F0502020204030204"/>
                <a:cs typeface="Calibri" panose="020F0502020204030204"/>
                <a:sym typeface="Calibri" panose="020F0502020204030204"/>
              </a:defRPr>
            </a:lvl1pPr>
          </a:lstStyle>
          <a:p>
            <a:pPr marL="0" lvl="0" indent="0">
              <a:spcBef>
                <a:spcPts val="0"/>
              </a:spcBef>
              <a:buClr>
                <a:srgbClr val="898989"/>
              </a:buClr>
              <a:buSzPct val="25000"/>
              <a:buFont typeface="Calibri" panose="020F0502020204030204"/>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26"/>
        <p:cNvGrpSpPr/>
        <p:nvPr/>
      </p:nvGrpSpPr>
      <p:grpSpPr>
        <a:xfrm>
          <a:off x="0" y="0"/>
          <a:ext cx="0" cy="0"/>
          <a:chOff x="0" y="0"/>
          <a:chExt cx="0" cy="0"/>
        </a:xfrm>
      </p:grpSpPr>
      <p:sp>
        <p:nvSpPr>
          <p:cNvPr id="27" name="Shape 27"/>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28" name="Shape 28"/>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panose="020B0604020202020204"/>
              <a:buChar char="•"/>
              <a:defRPr/>
            </a:lvl1pPr>
            <a:lvl2pPr marL="742950" indent="-107950" algn="l" rtl="0">
              <a:spcBef>
                <a:spcPts val="560"/>
              </a:spcBef>
              <a:spcAft>
                <a:spcPts val="0"/>
              </a:spcAft>
              <a:buClr>
                <a:schemeClr val="dk1"/>
              </a:buClr>
              <a:buFont typeface="Arial" panose="020B0604020202020204"/>
              <a:buChar char="–"/>
              <a:defRPr/>
            </a:lvl2pPr>
            <a:lvl3pPr marL="1143000" indent="-76200" algn="l" rtl="0">
              <a:spcBef>
                <a:spcPts val="480"/>
              </a:spcBef>
              <a:spcAft>
                <a:spcPts val="0"/>
              </a:spcAft>
              <a:buClr>
                <a:schemeClr val="dk1"/>
              </a:buClr>
              <a:buFont typeface="Arial" panose="020B0604020202020204"/>
              <a:buChar char="•"/>
              <a:defRPr/>
            </a:lvl3pPr>
            <a:lvl4pPr marL="1600200" indent="-101600" algn="l" rtl="0">
              <a:spcBef>
                <a:spcPts val="400"/>
              </a:spcBef>
              <a:spcAft>
                <a:spcPts val="0"/>
              </a:spcAft>
              <a:buClr>
                <a:schemeClr val="dk1"/>
              </a:buClr>
              <a:buFont typeface="Arial" panose="020B0604020202020204"/>
              <a:buChar char="–"/>
              <a:defRPr/>
            </a:lvl4pPr>
            <a:lvl5pPr marL="2057400" indent="-101600" algn="l" rtl="0">
              <a:spcBef>
                <a:spcPts val="400"/>
              </a:spcBef>
              <a:spcAft>
                <a:spcPts val="0"/>
              </a:spcAft>
              <a:buClr>
                <a:schemeClr val="dk1"/>
              </a:buClr>
              <a:buFont typeface="Arial" panose="020B0604020202020204"/>
              <a:buChar char="»"/>
              <a:defRPr/>
            </a:lvl5pPr>
            <a:lvl6pPr marL="2514600" indent="-101600" algn="l" rtl="0">
              <a:spcBef>
                <a:spcPts val="400"/>
              </a:spcBef>
              <a:buClr>
                <a:schemeClr val="dk1"/>
              </a:buClr>
              <a:buFont typeface="Arial" panose="020B0604020202020204"/>
              <a:buChar char="•"/>
              <a:defRPr/>
            </a:lvl6pPr>
            <a:lvl7pPr marL="2971800" indent="-101600" algn="l" rtl="0">
              <a:spcBef>
                <a:spcPts val="400"/>
              </a:spcBef>
              <a:buClr>
                <a:schemeClr val="dk1"/>
              </a:buClr>
              <a:buFont typeface="Arial" panose="020B0604020202020204"/>
              <a:buChar char="•"/>
              <a:defRPr/>
            </a:lvl7pPr>
            <a:lvl8pPr marL="3429000" indent="-101600" algn="l" rtl="0">
              <a:spcBef>
                <a:spcPts val="400"/>
              </a:spcBef>
              <a:buClr>
                <a:schemeClr val="dk1"/>
              </a:buClr>
              <a:buFont typeface="Arial" panose="020B0604020202020204"/>
              <a:buChar char="•"/>
              <a:defRPr/>
            </a:lvl8pPr>
            <a:lvl9pPr marL="3886200" indent="-101600" algn="l" rtl="0">
              <a:spcBef>
                <a:spcPts val="400"/>
              </a:spcBef>
              <a:buClr>
                <a:schemeClr val="dk1"/>
              </a:buClr>
              <a:buFont typeface="Arial" panose="020B0604020202020204"/>
              <a:buChar char="•"/>
              <a:defRPr/>
            </a:lvl9pPr>
          </a:lstStyle>
          <a:p>
            <a:endParaRPr/>
          </a:p>
        </p:txBody>
      </p:sp>
      <p:sp>
        <p:nvSpPr>
          <p:cNvPr id="29" name="Shape 2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30" name="Shape 3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IN"/>
              <a:t>Dept. of CSE                            15CSxy: Technical Seminar</a:t>
            </a:r>
          </a:p>
        </p:txBody>
      </p:sp>
      <p:sp>
        <p:nvSpPr>
          <p:cNvPr id="31" name="Shape 3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panose="020F0502020204030204"/>
                <a:ea typeface="Calibri" panose="020F0502020204030204"/>
                <a:cs typeface="Calibri" panose="020F0502020204030204"/>
                <a:sym typeface="Calibri" panose="020F0502020204030204"/>
              </a:defRPr>
            </a:lvl1pPr>
          </a:lstStyle>
          <a:p>
            <a:pPr marL="0" lvl="0" indent="0">
              <a:spcBef>
                <a:spcPts val="0"/>
              </a:spcBef>
              <a:buClr>
                <a:srgbClr val="898989"/>
              </a:buClr>
              <a:buSzPct val="25000"/>
              <a:buFont typeface="Calibri" panose="020F0502020204030204"/>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34" name="Shape 34"/>
          <p:cNvSpPr txBox="1">
            <a:spLocks noGrp="1"/>
          </p:cNvSpPr>
          <p:nvPr>
            <p:ph type="body" idx="1"/>
          </p:nvPr>
        </p:nvSpPr>
        <p:spPr>
          <a:xfrm rot="5400000">
            <a:off x="2309018" y="-251619"/>
            <a:ext cx="4525961" cy="8229600"/>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panose="020B0604020202020204"/>
              <a:buChar char="•"/>
              <a:defRPr/>
            </a:lvl1pPr>
            <a:lvl2pPr marL="742950" indent="-107950" algn="l" rtl="0">
              <a:spcBef>
                <a:spcPts val="560"/>
              </a:spcBef>
              <a:spcAft>
                <a:spcPts val="0"/>
              </a:spcAft>
              <a:buClr>
                <a:schemeClr val="dk1"/>
              </a:buClr>
              <a:buFont typeface="Arial" panose="020B0604020202020204"/>
              <a:buChar char="–"/>
              <a:defRPr/>
            </a:lvl2pPr>
            <a:lvl3pPr marL="1143000" indent="-76200" algn="l" rtl="0">
              <a:spcBef>
                <a:spcPts val="480"/>
              </a:spcBef>
              <a:spcAft>
                <a:spcPts val="0"/>
              </a:spcAft>
              <a:buClr>
                <a:schemeClr val="dk1"/>
              </a:buClr>
              <a:buFont typeface="Arial" panose="020B0604020202020204"/>
              <a:buChar char="•"/>
              <a:defRPr/>
            </a:lvl3pPr>
            <a:lvl4pPr marL="1600200" indent="-101600" algn="l" rtl="0">
              <a:spcBef>
                <a:spcPts val="400"/>
              </a:spcBef>
              <a:spcAft>
                <a:spcPts val="0"/>
              </a:spcAft>
              <a:buClr>
                <a:schemeClr val="dk1"/>
              </a:buClr>
              <a:buFont typeface="Arial" panose="020B0604020202020204"/>
              <a:buChar char="–"/>
              <a:defRPr/>
            </a:lvl4pPr>
            <a:lvl5pPr marL="2057400" indent="-101600" algn="l" rtl="0">
              <a:spcBef>
                <a:spcPts val="400"/>
              </a:spcBef>
              <a:spcAft>
                <a:spcPts val="0"/>
              </a:spcAft>
              <a:buClr>
                <a:schemeClr val="dk1"/>
              </a:buClr>
              <a:buFont typeface="Arial" panose="020B0604020202020204"/>
              <a:buChar char="»"/>
              <a:defRPr/>
            </a:lvl5pPr>
            <a:lvl6pPr marL="2514600" indent="-101600" algn="l" rtl="0">
              <a:spcBef>
                <a:spcPts val="400"/>
              </a:spcBef>
              <a:buClr>
                <a:schemeClr val="dk1"/>
              </a:buClr>
              <a:buFont typeface="Arial" panose="020B0604020202020204"/>
              <a:buChar char="•"/>
              <a:defRPr/>
            </a:lvl6pPr>
            <a:lvl7pPr marL="2971800" indent="-101600" algn="l" rtl="0">
              <a:spcBef>
                <a:spcPts val="400"/>
              </a:spcBef>
              <a:buClr>
                <a:schemeClr val="dk1"/>
              </a:buClr>
              <a:buFont typeface="Arial" panose="020B0604020202020204"/>
              <a:buChar char="•"/>
              <a:defRPr/>
            </a:lvl7pPr>
            <a:lvl8pPr marL="3429000" indent="-101600" algn="l" rtl="0">
              <a:spcBef>
                <a:spcPts val="400"/>
              </a:spcBef>
              <a:buClr>
                <a:schemeClr val="dk1"/>
              </a:buClr>
              <a:buFont typeface="Arial" panose="020B0604020202020204"/>
              <a:buChar char="•"/>
              <a:defRPr/>
            </a:lvl8pPr>
            <a:lvl9pPr marL="3886200" indent="-101600" algn="l" rtl="0">
              <a:spcBef>
                <a:spcPts val="400"/>
              </a:spcBef>
              <a:buClr>
                <a:schemeClr val="dk1"/>
              </a:buClr>
              <a:buFont typeface="Arial" panose="020B0604020202020204"/>
              <a:buChar char="•"/>
              <a:defRPr/>
            </a:lvl9pPr>
          </a:lstStyle>
          <a:p>
            <a:endParaRPr/>
          </a:p>
        </p:txBody>
      </p:sp>
      <p:sp>
        <p:nvSpPr>
          <p:cNvPr id="35" name="Shape 3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36" name="Shape 3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IN"/>
              <a:t>Dept. of CSE                            15CSxy: Technical Seminar</a:t>
            </a:r>
          </a:p>
        </p:txBody>
      </p:sp>
      <p:sp>
        <p:nvSpPr>
          <p:cNvPr id="37" name="Shape 3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panose="020F0502020204030204"/>
                <a:ea typeface="Calibri" panose="020F0502020204030204"/>
                <a:cs typeface="Calibri" panose="020F0502020204030204"/>
                <a:sym typeface="Calibri" panose="020F0502020204030204"/>
              </a:defRPr>
            </a:lvl1pPr>
          </a:lstStyle>
          <a:p>
            <a:pPr marL="0" lvl="0" indent="0">
              <a:spcBef>
                <a:spcPts val="0"/>
              </a:spcBef>
              <a:buClr>
                <a:srgbClr val="898989"/>
              </a:buClr>
              <a:buSzPct val="25000"/>
              <a:buFont typeface="Calibri" panose="020F0502020204030204"/>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7" name="Shape 47"/>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8" name="Shape 48"/>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spcBef>
                <a:spcPts val="0"/>
              </a:spcBef>
              <a:buFont typeface="Calibri" panose="020F0502020204030204"/>
              <a:buNone/>
              <a:defRPr/>
            </a:lvl1pPr>
            <a:lvl2pPr marL="457200" indent="0" rtl="0">
              <a:spcBef>
                <a:spcPts val="0"/>
              </a:spcBef>
              <a:buFont typeface="Calibri" panose="020F0502020204030204"/>
              <a:buNone/>
              <a:defRPr/>
            </a:lvl2pPr>
            <a:lvl3pPr marL="914400" indent="0" rtl="0">
              <a:spcBef>
                <a:spcPts val="0"/>
              </a:spcBef>
              <a:buFont typeface="Calibri" panose="020F0502020204030204"/>
              <a:buNone/>
              <a:defRPr/>
            </a:lvl3pPr>
            <a:lvl4pPr marL="1371600" indent="0" rtl="0">
              <a:spcBef>
                <a:spcPts val="0"/>
              </a:spcBef>
              <a:buFont typeface="Calibri" panose="020F0502020204030204"/>
              <a:buNone/>
              <a:defRPr/>
            </a:lvl4pPr>
            <a:lvl5pPr marL="1828800" indent="0" rtl="0">
              <a:spcBef>
                <a:spcPts val="0"/>
              </a:spcBef>
              <a:buFont typeface="Calibri" panose="020F0502020204030204"/>
              <a:buNone/>
              <a:defRPr/>
            </a:lvl5pPr>
            <a:lvl6pPr marL="2286000" indent="0" rtl="0">
              <a:spcBef>
                <a:spcPts val="0"/>
              </a:spcBef>
              <a:buFont typeface="Calibri" panose="020F0502020204030204"/>
              <a:buNone/>
              <a:defRPr/>
            </a:lvl6pPr>
            <a:lvl7pPr marL="2743200" indent="0" rtl="0">
              <a:spcBef>
                <a:spcPts val="0"/>
              </a:spcBef>
              <a:buFont typeface="Calibri" panose="020F0502020204030204"/>
              <a:buNone/>
              <a:defRPr/>
            </a:lvl7pPr>
            <a:lvl8pPr marL="3200400" indent="0" rtl="0">
              <a:spcBef>
                <a:spcPts val="0"/>
              </a:spcBef>
              <a:buFont typeface="Calibri" panose="020F0502020204030204"/>
              <a:buNone/>
              <a:defRPr/>
            </a:lvl8pPr>
            <a:lvl9pPr marL="3657600" indent="0" rtl="0">
              <a:spcBef>
                <a:spcPts val="0"/>
              </a:spcBef>
              <a:buFont typeface="Calibri" panose="020F0502020204030204"/>
              <a:buNone/>
              <a:defRPr/>
            </a:lvl9pPr>
          </a:lstStyle>
          <a:p>
            <a:endParaRPr/>
          </a:p>
        </p:txBody>
      </p:sp>
      <p:sp>
        <p:nvSpPr>
          <p:cNvPr id="49" name="Shape 4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50" name="Shape 5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IN"/>
              <a:t>Dept. of CSE                            15CSxy: Technical Seminar</a:t>
            </a:r>
          </a:p>
        </p:txBody>
      </p:sp>
      <p:sp>
        <p:nvSpPr>
          <p:cNvPr id="51" name="Shape 5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panose="020F0502020204030204"/>
                <a:ea typeface="Calibri" panose="020F0502020204030204"/>
                <a:cs typeface="Calibri" panose="020F0502020204030204"/>
                <a:sym typeface="Calibri" panose="020F0502020204030204"/>
              </a:defRPr>
            </a:lvl1pPr>
          </a:lstStyle>
          <a:p>
            <a:pPr marL="0" lvl="0" indent="0">
              <a:spcBef>
                <a:spcPts val="0"/>
              </a:spcBef>
              <a:buClr>
                <a:srgbClr val="898989"/>
              </a:buClr>
              <a:buSzPct val="25000"/>
              <a:buFont typeface="Calibri" panose="020F0502020204030204"/>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2"/>
        <p:cNvGrpSpPr/>
        <p:nvPr/>
      </p:nvGrpSpPr>
      <p:grpSpPr>
        <a:xfrm>
          <a:off x="0" y="0"/>
          <a:ext cx="0" cy="0"/>
          <a:chOff x="0" y="0"/>
          <a:chExt cx="0" cy="0"/>
        </a:xfrm>
      </p:grpSpPr>
      <p:sp>
        <p:nvSpPr>
          <p:cNvPr id="53" name="Shape 5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54" name="Shape 5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IN"/>
              <a:t>Dept. of CSE                            15CSxy: Technical Seminar</a:t>
            </a:r>
          </a:p>
        </p:txBody>
      </p:sp>
      <p:sp>
        <p:nvSpPr>
          <p:cNvPr id="55" name="Shape 5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panose="020F0502020204030204"/>
                <a:ea typeface="Calibri" panose="020F0502020204030204"/>
                <a:cs typeface="Calibri" panose="020F0502020204030204"/>
                <a:sym typeface="Calibri" panose="020F0502020204030204"/>
              </a:defRPr>
            </a:lvl1pPr>
          </a:lstStyle>
          <a:p>
            <a:pPr marL="0" lvl="0" indent="0">
              <a:spcBef>
                <a:spcPts val="0"/>
              </a:spcBef>
              <a:buClr>
                <a:srgbClr val="898989"/>
              </a:buClr>
              <a:buSzPct val="25000"/>
              <a:buFont typeface="Calibri" panose="020F0502020204030204"/>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58" name="Shape 5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59" name="Shape 5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IN"/>
              <a:t>Dept. of CSE                            15CSxy: Technical Seminar</a:t>
            </a:r>
          </a:p>
        </p:txBody>
      </p:sp>
      <p:sp>
        <p:nvSpPr>
          <p:cNvPr id="60" name="Shape 6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panose="020F0502020204030204"/>
                <a:ea typeface="Calibri" panose="020F0502020204030204"/>
                <a:cs typeface="Calibri" panose="020F0502020204030204"/>
                <a:sym typeface="Calibri" panose="020F0502020204030204"/>
              </a:defRPr>
            </a:lvl1pPr>
          </a:lstStyle>
          <a:p>
            <a:pPr marL="0" lvl="0" indent="0">
              <a:spcBef>
                <a:spcPts val="0"/>
              </a:spcBef>
              <a:buClr>
                <a:srgbClr val="898989"/>
              </a:buClr>
              <a:buSzPct val="25000"/>
              <a:buFont typeface="Calibri" panose="020F0502020204030204"/>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3" name="Shape 63"/>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spcBef>
                <a:spcPts val="0"/>
              </a:spcBef>
              <a:buFont typeface="Calibri" panose="020F0502020204030204"/>
              <a:buNone/>
              <a:defRPr/>
            </a:lvl1pPr>
            <a:lvl2pPr marL="457200" indent="0" rtl="0">
              <a:spcBef>
                <a:spcPts val="0"/>
              </a:spcBef>
              <a:buFont typeface="Calibri" panose="020F0502020204030204"/>
              <a:buNone/>
              <a:defRPr/>
            </a:lvl2pPr>
            <a:lvl3pPr marL="914400" indent="0" rtl="0">
              <a:spcBef>
                <a:spcPts val="0"/>
              </a:spcBef>
              <a:buFont typeface="Calibri" panose="020F0502020204030204"/>
              <a:buNone/>
              <a:defRPr/>
            </a:lvl3pPr>
            <a:lvl4pPr marL="1371600" indent="0" rtl="0">
              <a:spcBef>
                <a:spcPts val="0"/>
              </a:spcBef>
              <a:buFont typeface="Calibri" panose="020F0502020204030204"/>
              <a:buNone/>
              <a:defRPr/>
            </a:lvl4pPr>
            <a:lvl5pPr marL="1828800" indent="0" rtl="0">
              <a:spcBef>
                <a:spcPts val="0"/>
              </a:spcBef>
              <a:buFont typeface="Calibri" panose="020F0502020204030204"/>
              <a:buNone/>
              <a:defRPr/>
            </a:lvl5pPr>
            <a:lvl6pPr marL="2286000" indent="0" rtl="0">
              <a:spcBef>
                <a:spcPts val="0"/>
              </a:spcBef>
              <a:buFont typeface="Calibri" panose="020F0502020204030204"/>
              <a:buNone/>
              <a:defRPr/>
            </a:lvl6pPr>
            <a:lvl7pPr marL="2743200" indent="0" rtl="0">
              <a:spcBef>
                <a:spcPts val="0"/>
              </a:spcBef>
              <a:buFont typeface="Calibri" panose="020F0502020204030204"/>
              <a:buNone/>
              <a:defRPr/>
            </a:lvl7pPr>
            <a:lvl8pPr marL="3200400" indent="0" rtl="0">
              <a:spcBef>
                <a:spcPts val="0"/>
              </a:spcBef>
              <a:buFont typeface="Calibri" panose="020F0502020204030204"/>
              <a:buNone/>
              <a:defRPr/>
            </a:lvl8pPr>
            <a:lvl9pPr marL="3657600" indent="0" rtl="0">
              <a:spcBef>
                <a:spcPts val="0"/>
              </a:spcBef>
              <a:buFont typeface="Calibri" panose="020F0502020204030204"/>
              <a:buNone/>
              <a:defRPr/>
            </a:lvl9pPr>
          </a:lstStyle>
          <a:p>
            <a:endParaRPr/>
          </a:p>
        </p:txBody>
      </p:sp>
      <p:sp>
        <p:nvSpPr>
          <p:cNvPr id="64" name="Shape 64"/>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5" name="Shape 65"/>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spcBef>
                <a:spcPts val="0"/>
              </a:spcBef>
              <a:buFont typeface="Calibri" panose="020F0502020204030204"/>
              <a:buNone/>
              <a:defRPr/>
            </a:lvl1pPr>
            <a:lvl2pPr marL="457200" indent="0" rtl="0">
              <a:spcBef>
                <a:spcPts val="0"/>
              </a:spcBef>
              <a:buFont typeface="Calibri" panose="020F0502020204030204"/>
              <a:buNone/>
              <a:defRPr/>
            </a:lvl2pPr>
            <a:lvl3pPr marL="914400" indent="0" rtl="0">
              <a:spcBef>
                <a:spcPts val="0"/>
              </a:spcBef>
              <a:buFont typeface="Calibri" panose="020F0502020204030204"/>
              <a:buNone/>
              <a:defRPr/>
            </a:lvl3pPr>
            <a:lvl4pPr marL="1371600" indent="0" rtl="0">
              <a:spcBef>
                <a:spcPts val="0"/>
              </a:spcBef>
              <a:buFont typeface="Calibri" panose="020F0502020204030204"/>
              <a:buNone/>
              <a:defRPr/>
            </a:lvl4pPr>
            <a:lvl5pPr marL="1828800" indent="0" rtl="0">
              <a:spcBef>
                <a:spcPts val="0"/>
              </a:spcBef>
              <a:buFont typeface="Calibri" panose="020F0502020204030204"/>
              <a:buNone/>
              <a:defRPr/>
            </a:lvl5pPr>
            <a:lvl6pPr marL="2286000" indent="0" rtl="0">
              <a:spcBef>
                <a:spcPts val="0"/>
              </a:spcBef>
              <a:buFont typeface="Calibri" panose="020F0502020204030204"/>
              <a:buNone/>
              <a:defRPr/>
            </a:lvl6pPr>
            <a:lvl7pPr marL="2743200" indent="0" rtl="0">
              <a:spcBef>
                <a:spcPts val="0"/>
              </a:spcBef>
              <a:buFont typeface="Calibri" panose="020F0502020204030204"/>
              <a:buNone/>
              <a:defRPr/>
            </a:lvl7pPr>
            <a:lvl8pPr marL="3200400" indent="0" rtl="0">
              <a:spcBef>
                <a:spcPts val="0"/>
              </a:spcBef>
              <a:buFont typeface="Calibri" panose="020F0502020204030204"/>
              <a:buNone/>
              <a:defRPr/>
            </a:lvl8pPr>
            <a:lvl9pPr marL="3657600" indent="0" rtl="0">
              <a:spcBef>
                <a:spcPts val="0"/>
              </a:spcBef>
              <a:buFont typeface="Calibri" panose="020F0502020204030204"/>
              <a:buNone/>
              <a:defRPr/>
            </a:lvl9pPr>
          </a:lstStyle>
          <a:p>
            <a:endParaRPr/>
          </a:p>
        </p:txBody>
      </p:sp>
      <p:sp>
        <p:nvSpPr>
          <p:cNvPr id="66" name="Shape 66"/>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7" name="Shape 6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68" name="Shape 6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IN"/>
              <a:t>Dept. of CSE                            15CSxy: Technical Seminar</a:t>
            </a:r>
          </a:p>
        </p:txBody>
      </p:sp>
      <p:sp>
        <p:nvSpPr>
          <p:cNvPr id="69" name="Shape 6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panose="020F0502020204030204"/>
                <a:ea typeface="Calibri" panose="020F0502020204030204"/>
                <a:cs typeface="Calibri" panose="020F0502020204030204"/>
                <a:sym typeface="Calibri" panose="020F0502020204030204"/>
              </a:defRPr>
            </a:lvl1pPr>
          </a:lstStyle>
          <a:p>
            <a:pPr marL="0" lvl="0" indent="0">
              <a:spcBef>
                <a:spcPts val="0"/>
              </a:spcBef>
              <a:buClr>
                <a:srgbClr val="898989"/>
              </a:buClr>
              <a:buSzPct val="25000"/>
              <a:buFont typeface="Calibri" panose="020F0502020204030204"/>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72" name="Shape 72"/>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4" name="Shape 7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75" name="Shape 7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IN"/>
              <a:t>Dept. of CSE                            15CSxy: Technical Seminar</a:t>
            </a:r>
          </a:p>
        </p:txBody>
      </p:sp>
      <p:sp>
        <p:nvSpPr>
          <p:cNvPr id="76" name="Shape 7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panose="020F0502020204030204"/>
                <a:ea typeface="Calibri" panose="020F0502020204030204"/>
                <a:cs typeface="Calibri" panose="020F0502020204030204"/>
                <a:sym typeface="Calibri" panose="020F0502020204030204"/>
              </a:defRPr>
            </a:lvl1pPr>
          </a:lstStyle>
          <a:p>
            <a:pPr marL="0" lvl="0" indent="0">
              <a:spcBef>
                <a:spcPts val="0"/>
              </a:spcBef>
              <a:buClr>
                <a:srgbClr val="898989"/>
              </a:buClr>
              <a:buSzPct val="25000"/>
              <a:buFont typeface="Calibri" panose="020F0502020204030204"/>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10" name="Shape 10"/>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panose="020B0604020202020204"/>
              <a:buChar char="•"/>
              <a:defRPr/>
            </a:lvl1pPr>
            <a:lvl2pPr marL="742950" marR="0" indent="-107950" algn="l" rtl="0">
              <a:spcBef>
                <a:spcPts val="560"/>
              </a:spcBef>
              <a:spcAft>
                <a:spcPts val="0"/>
              </a:spcAft>
              <a:buClr>
                <a:schemeClr val="dk1"/>
              </a:buClr>
              <a:buFont typeface="Arial" panose="020B0604020202020204"/>
              <a:buChar char="–"/>
              <a:defRPr/>
            </a:lvl2pPr>
            <a:lvl3pPr marL="1143000" marR="0" indent="-76200" algn="l" rtl="0">
              <a:spcBef>
                <a:spcPts val="480"/>
              </a:spcBef>
              <a:spcAft>
                <a:spcPts val="0"/>
              </a:spcAft>
              <a:buClr>
                <a:schemeClr val="dk1"/>
              </a:buClr>
              <a:buFont typeface="Arial" panose="020B0604020202020204"/>
              <a:buChar char="•"/>
              <a:defRPr/>
            </a:lvl3pPr>
            <a:lvl4pPr marL="1600200" marR="0" indent="-101600" algn="l" rtl="0">
              <a:spcBef>
                <a:spcPts val="400"/>
              </a:spcBef>
              <a:spcAft>
                <a:spcPts val="0"/>
              </a:spcAft>
              <a:buClr>
                <a:schemeClr val="dk1"/>
              </a:buClr>
              <a:buFont typeface="Arial" panose="020B0604020202020204"/>
              <a:buChar char="–"/>
              <a:defRPr/>
            </a:lvl4pPr>
            <a:lvl5pPr marL="2057400" marR="0" indent="-101600" algn="l" rtl="0">
              <a:spcBef>
                <a:spcPts val="400"/>
              </a:spcBef>
              <a:spcAft>
                <a:spcPts val="0"/>
              </a:spcAft>
              <a:buClr>
                <a:schemeClr val="dk1"/>
              </a:buClr>
              <a:buFont typeface="Arial" panose="020B0604020202020204"/>
              <a:buChar char="»"/>
              <a:defRPr/>
            </a:lvl5pPr>
            <a:lvl6pPr marL="2514600" marR="0" indent="-101600" algn="l" rtl="0">
              <a:spcBef>
                <a:spcPts val="400"/>
              </a:spcBef>
              <a:buClr>
                <a:schemeClr val="dk1"/>
              </a:buClr>
              <a:buFont typeface="Arial" panose="020B0604020202020204"/>
              <a:buChar char="•"/>
              <a:defRPr/>
            </a:lvl6pPr>
            <a:lvl7pPr marL="2971800" marR="0" indent="-101600" algn="l" rtl="0">
              <a:spcBef>
                <a:spcPts val="400"/>
              </a:spcBef>
              <a:buClr>
                <a:schemeClr val="dk1"/>
              </a:buClr>
              <a:buFont typeface="Arial" panose="020B0604020202020204"/>
              <a:buChar char="•"/>
              <a:defRPr/>
            </a:lvl7pPr>
            <a:lvl8pPr marL="3429000" marR="0" indent="-101600" algn="l" rtl="0">
              <a:spcBef>
                <a:spcPts val="400"/>
              </a:spcBef>
              <a:buClr>
                <a:schemeClr val="dk1"/>
              </a:buClr>
              <a:buFont typeface="Arial" panose="020B0604020202020204"/>
              <a:buChar char="•"/>
              <a:defRPr/>
            </a:lvl8pPr>
            <a:lvl9pPr marL="3886200" marR="0" indent="-101600" algn="l" rtl="0">
              <a:spcBef>
                <a:spcPts val="400"/>
              </a:spcBef>
              <a:buClr>
                <a:schemeClr val="dk1"/>
              </a:buClr>
              <a:buFont typeface="Arial" panose="020B0604020202020204"/>
              <a:buChar char="•"/>
              <a:defRPr/>
            </a:lvl9pPr>
          </a:lstStyle>
          <a:p>
            <a:endParaRPr/>
          </a:p>
        </p:txBody>
      </p:sp>
      <p:sp>
        <p:nvSpPr>
          <p:cNvPr id="11" name="Shape 1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 name="Shape 1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r>
              <a:rPr lang="en-IN"/>
              <a:t>Dept. of CSE                            15CSxy: Technical Seminar</a:t>
            </a:r>
          </a:p>
        </p:txBody>
      </p:sp>
      <p:sp>
        <p:nvSpPr>
          <p:cNvPr id="13" name="Shape 1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panose="020F0502020204030204"/>
                <a:ea typeface="Calibri" panose="020F0502020204030204"/>
                <a:cs typeface="Calibri" panose="020F0502020204030204"/>
                <a:sym typeface="Calibri" panose="020F0502020204030204"/>
              </a:defRPr>
            </a:lvl1pPr>
          </a:lstStyle>
          <a:p>
            <a:pPr marL="0" lvl="0" indent="0">
              <a:spcBef>
                <a:spcPts val="0"/>
              </a:spcBef>
              <a:buClr>
                <a:srgbClr val="898989"/>
              </a:buClr>
              <a:buSzPct val="25000"/>
              <a:buFont typeface="Calibri" panose="020F0502020204030204"/>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Lst>
  <p:hf hd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1pPr>
      <a:lvl2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1pPr>
      <a:lvl2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2pPr>
      <a:lvl3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3pPr>
      <a:lvl4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4pPr>
      <a:lvl5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5pPr>
      <a:lvl6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6pPr>
      <a:lvl7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7pPr>
      <a:lvl8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8pPr>
      <a:lvl9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1pPr>
      <a:lvl2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2pPr>
      <a:lvl3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3pPr>
      <a:lvl4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4pPr>
      <a:lvl5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5pPr>
      <a:lvl6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6pPr>
      <a:lvl7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7pPr>
      <a:lvl8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8pPr>
      <a:lvl9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990600" y="76200"/>
            <a:ext cx="7772400" cy="1219200"/>
          </a:xfrm>
          <a:prstGeom prst="rect">
            <a:avLst/>
          </a:prstGeom>
          <a:noFill/>
          <a:ln>
            <a:noFill/>
          </a:ln>
        </p:spPr>
        <p:txBody>
          <a:bodyPr lIns="91425" tIns="45700" rIns="91425" bIns="45700" anchor="ctr" anchorCtr="0">
            <a:noAutofit/>
          </a:bodyPr>
          <a:lstStyle/>
          <a:p>
            <a:pPr lvl="0" fontAlgn="base">
              <a:lnSpc>
                <a:spcPct val="150000"/>
              </a:lnSpc>
              <a:spcBef>
                <a:spcPct val="0"/>
              </a:spcBef>
              <a:spcAft>
                <a:spcPct val="0"/>
              </a:spcAft>
            </a:pPr>
            <a:r>
              <a:rPr lang="en-US" sz="4400" dirty="0"/>
              <a:t/>
            </a:r>
            <a:br>
              <a:rPr lang="en-US" sz="4400" dirty="0"/>
            </a:br>
            <a:r>
              <a:rPr lang="en-US" sz="2800" b="1" kern="1200" dirty="0">
                <a:latin typeface="Times New Roman" panose="02020603050405020304" pitchFamily="18" charset="0"/>
                <a:ea typeface="+mn-ea"/>
                <a:cs typeface="Times New Roman" panose="02020603050405020304" pitchFamily="18" charset="0"/>
                <a:sym typeface="Times New Roman" panose="02020603050405020304" pitchFamily="18" charset="0"/>
              </a:rPr>
              <a:t>Global Academy of Technology</a:t>
            </a:r>
            <a:r>
              <a:rPr lang="en-US" sz="1800" b="1" kern="1200" dirty="0">
                <a:latin typeface="Times New Roman" panose="02020603050405020304" pitchFamily="18" charset="0"/>
                <a:ea typeface="+mn-ea"/>
                <a:cs typeface="Times New Roman" panose="02020603050405020304" pitchFamily="18" charset="0"/>
                <a:sym typeface="Times New Roman" panose="02020603050405020304" pitchFamily="18" charset="0"/>
              </a:rPr>
              <a:t/>
            </a:r>
            <a:br>
              <a:rPr lang="en-US" sz="1800" b="1" kern="1200" dirty="0">
                <a:latin typeface="Times New Roman" panose="02020603050405020304" pitchFamily="18" charset="0"/>
                <a:ea typeface="+mn-ea"/>
                <a:cs typeface="Times New Roman" panose="02020603050405020304" pitchFamily="18" charset="0"/>
                <a:sym typeface="Times New Roman" panose="02020603050405020304" pitchFamily="18" charset="0"/>
              </a:rPr>
            </a:br>
            <a:r>
              <a:rPr lang="en-US" sz="2000" b="1" kern="1200" dirty="0">
                <a:latin typeface="Times New Roman" panose="02020603050405020304" pitchFamily="18" charset="0"/>
                <a:ea typeface="+mn-ea"/>
                <a:cs typeface="Times New Roman" panose="02020603050405020304" pitchFamily="18" charset="0"/>
                <a:sym typeface="Times New Roman" panose="02020603050405020304" pitchFamily="18" charset="0"/>
              </a:rPr>
              <a:t>Department of Computer Science and Engineering</a:t>
            </a:r>
            <a:r>
              <a:rPr lang="en-US" sz="1800" kern="1200" dirty="0">
                <a:latin typeface="Arial" panose="020B0604020202020204" pitchFamily="34" charset="0"/>
                <a:ea typeface="+mn-ea"/>
                <a:cs typeface="Arial" panose="020B0604020202020204" pitchFamily="34" charset="0"/>
              </a:rPr>
              <a:t/>
            </a:r>
            <a:br>
              <a:rPr lang="en-US" sz="1800" kern="1200" dirty="0">
                <a:latin typeface="Arial" panose="020B0604020202020204" pitchFamily="34" charset="0"/>
                <a:ea typeface="+mn-ea"/>
                <a:cs typeface="Arial" panose="020B0604020202020204" pitchFamily="34" charset="0"/>
              </a:rPr>
            </a:br>
            <a:endParaRPr lang="en-US" sz="44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5" name="Shape 85"/>
          <p:cNvSpPr txBox="1">
            <a:spLocks noGrp="1"/>
          </p:cNvSpPr>
          <p:nvPr>
            <p:ph type="subTitle" idx="1"/>
          </p:nvPr>
        </p:nvSpPr>
        <p:spPr>
          <a:xfrm>
            <a:off x="-457200" y="3985316"/>
            <a:ext cx="5791200" cy="1775516"/>
          </a:xfrm>
          <a:prstGeom prst="rect">
            <a:avLst/>
          </a:prstGeom>
          <a:noFill/>
          <a:ln>
            <a:noFill/>
          </a:ln>
        </p:spPr>
        <p:txBody>
          <a:bodyPr lIns="91425" tIns="45700" rIns="91425" bIns="45700" anchor="t" anchorCtr="0">
            <a:noAutofit/>
          </a:bodyPr>
          <a:lstStyle/>
          <a:p>
            <a:pPr algn="l" eaLnBrk="1" hangingPunct="1">
              <a:spcBef>
                <a:spcPts val="0"/>
              </a:spcBef>
            </a:pPr>
            <a:endParaRPr lang="en-US" sz="2400" b="1" dirty="0">
              <a:latin typeface="Times New Roman" panose="02020603050405020304" pitchFamily="18" charset="0"/>
              <a:cs typeface="Times New Roman" panose="02020603050405020304" pitchFamily="18" charset="0"/>
            </a:endParaRPr>
          </a:p>
          <a:p>
            <a:pPr algn="l" eaLnBrk="1" hangingPunct="1">
              <a:spcBef>
                <a:spcPts val="0"/>
              </a:spcBef>
            </a:pPr>
            <a:r>
              <a:rPr lang="en-US" sz="2400" b="1" dirty="0">
                <a:latin typeface="Times New Roman" panose="02020603050405020304" pitchFamily="18" charset="0"/>
                <a:cs typeface="Times New Roman" panose="02020603050405020304" pitchFamily="18" charset="0"/>
              </a:rPr>
              <a:t>         Name </a:t>
            </a:r>
            <a:r>
              <a:rPr lang="en-IN" altLang="en-US" sz="2400" b="1" dirty="0">
                <a:latin typeface="Times New Roman" panose="02020603050405020304" pitchFamily="18" charset="0"/>
                <a:cs typeface="Times New Roman" panose="02020603050405020304" pitchFamily="18" charset="0"/>
              </a:rPr>
              <a:t>: </a:t>
            </a:r>
            <a:r>
              <a:rPr lang="en-US" altLang="en-US" sz="2400" b="1" dirty="0" smtClean="0">
                <a:latin typeface="Times New Roman" panose="02020603050405020304" pitchFamily="18" charset="0"/>
                <a:cs typeface="Times New Roman" panose="02020603050405020304" pitchFamily="18" charset="0"/>
              </a:rPr>
              <a:t>Yogeshwarayya.S</a:t>
            </a:r>
            <a:r>
              <a:rPr lang="en-US" altLang="en-US" sz="2400" b="1" dirty="0" smtClean="0">
                <a:latin typeface="Times New Roman" panose="02020603050405020304" pitchFamily="18" charset="0"/>
                <a:cs typeface="Times New Roman" panose="02020603050405020304" pitchFamily="18" charset="0"/>
              </a:rPr>
              <a:t>.hiremath</a:t>
            </a:r>
            <a:endParaRPr lang="en-US" sz="2400" b="1" dirty="0">
              <a:latin typeface="Times New Roman" panose="02020603050405020304" pitchFamily="18" charset="0"/>
              <a:cs typeface="Times New Roman" panose="02020603050405020304" pitchFamily="18" charset="0"/>
            </a:endParaRPr>
          </a:p>
          <a:p>
            <a:pPr algn="l" eaLnBrk="1" hangingPunct="1">
              <a:spcBef>
                <a:spcPts val="0"/>
              </a:spcBef>
            </a:pPr>
            <a:r>
              <a:rPr lang="en-US" sz="2400" b="1" dirty="0">
                <a:latin typeface="Times New Roman" panose="02020603050405020304" pitchFamily="18" charset="0"/>
                <a:cs typeface="Times New Roman" panose="02020603050405020304" pitchFamily="18" charset="0"/>
              </a:rPr>
              <a:t>         USN   </a:t>
            </a:r>
            <a:r>
              <a:rPr lang="en-IN" altLang="en-US" sz="2400" b="1" dirty="0" smtClean="0">
                <a:latin typeface="Times New Roman" panose="02020603050405020304" pitchFamily="18" charset="0"/>
                <a:cs typeface="Times New Roman" panose="02020603050405020304" pitchFamily="18" charset="0"/>
              </a:rPr>
              <a:t>: </a:t>
            </a:r>
            <a:r>
              <a:rPr lang="en-IN" altLang="en-US" sz="2400" b="1" dirty="0" smtClean="0">
                <a:latin typeface="Times New Roman" panose="02020603050405020304" pitchFamily="18" charset="0"/>
                <a:cs typeface="Times New Roman" panose="02020603050405020304" pitchFamily="18" charset="0"/>
              </a:rPr>
              <a:t>1GA15CS180</a:t>
            </a:r>
            <a:endParaRPr lang="en-IN" altLang="en-US" sz="2400" b="1" dirty="0">
              <a:latin typeface="Times New Roman" panose="02020603050405020304" pitchFamily="18" charset="0"/>
              <a:cs typeface="Times New Roman" panose="02020603050405020304" pitchFamily="18" charset="0"/>
            </a:endParaRPr>
          </a:p>
        </p:txBody>
      </p:sp>
      <p:sp>
        <p:nvSpPr>
          <p:cNvPr id="5" name="Rectangle 4"/>
          <p:cNvSpPr/>
          <p:nvPr/>
        </p:nvSpPr>
        <p:spPr>
          <a:xfrm>
            <a:off x="457200" y="2392043"/>
            <a:ext cx="8534400" cy="1446550"/>
          </a:xfrm>
          <a:prstGeom prst="rect">
            <a:avLst/>
          </a:prstGeom>
        </p:spPr>
        <p:txBody>
          <a:bodyPr wrap="square">
            <a:spAutoFit/>
          </a:bodyPr>
          <a:lstStyle/>
          <a:p>
            <a:pPr algn="ctr"/>
            <a:r>
              <a:rPr lang="en-US" sz="4400" b="1" dirty="0">
                <a:latin typeface="Times New Roman" panose="02020603050405020304" pitchFamily="18" charset="0"/>
                <a:cs typeface="Times New Roman" panose="02020603050405020304" pitchFamily="18" charset="0"/>
              </a:rPr>
              <a:t>Brain Computer Interface for smart living environment</a:t>
            </a:r>
            <a:endParaRPr lang="en-US" sz="4200" b="1" dirty="0">
              <a:latin typeface="Times New Roman" panose="02020603050405020304" pitchFamily="18" charset="0"/>
              <a:cs typeface="Times New Roman" panose="02020603050405020304" pitchFamily="18" charset="0"/>
            </a:endParaRPr>
          </a:p>
        </p:txBody>
      </p:sp>
      <p:pic>
        <p:nvPicPr>
          <p:cNvPr id="11265" name="Picture 1"/>
          <p:cNvPicPr>
            <a:picLocks noChangeAspect="1" noChangeArrowheads="1"/>
          </p:cNvPicPr>
          <p:nvPr/>
        </p:nvPicPr>
        <p:blipFill>
          <a:blip r:embed="rId3"/>
          <a:srcRect/>
          <a:stretch>
            <a:fillRect/>
          </a:stretch>
        </p:blipFill>
        <p:spPr bwMode="auto">
          <a:xfrm>
            <a:off x="304800" y="228600"/>
            <a:ext cx="1524000" cy="1343742"/>
          </a:xfrm>
          <a:prstGeom prst="rect">
            <a:avLst/>
          </a:prstGeom>
          <a:noFill/>
          <a:ln w="9525">
            <a:noFill/>
            <a:miter lim="800000"/>
            <a:headEnd/>
            <a:tailEnd/>
          </a:ln>
          <a:effectLst/>
        </p:spPr>
      </p:pic>
      <p:sp>
        <p:nvSpPr>
          <p:cNvPr id="6" name="Rectangle 5"/>
          <p:cNvSpPr/>
          <p:nvPr/>
        </p:nvSpPr>
        <p:spPr>
          <a:xfrm>
            <a:off x="2273300" y="1600200"/>
            <a:ext cx="5591175" cy="583565"/>
          </a:xfrm>
          <a:prstGeom prst="rect">
            <a:avLst/>
          </a:prstGeom>
        </p:spPr>
        <p:txBody>
          <a:bodyPr wrap="square">
            <a:spAutoFit/>
          </a:bodyPr>
          <a:lstStyle/>
          <a:p>
            <a:r>
              <a:rPr lang="en-US" sz="3200" b="1" dirty="0">
                <a:latin typeface="Times New Roman" panose="02020603050405020304" pitchFamily="18" charset="0"/>
                <a:cs typeface="Times New Roman" panose="02020603050405020304" pitchFamily="18" charset="0"/>
              </a:rPr>
              <a:t> Technical Semina</a:t>
            </a:r>
            <a:r>
              <a:rPr lang="en-IN" altLang="en-US" sz="3200" b="1" dirty="0">
                <a:latin typeface="Times New Roman" panose="02020603050405020304" pitchFamily="18" charset="0"/>
                <a:cs typeface="Times New Roman" panose="02020603050405020304" pitchFamily="18" charset="0"/>
              </a:rPr>
              <a:t>r </a:t>
            </a:r>
            <a:r>
              <a:rPr lang="en-US" sz="3200" b="1">
                <a:latin typeface="Times New Roman" panose="02020603050405020304" pitchFamily="18" charset="0"/>
                <a:cs typeface="Times New Roman" panose="02020603050405020304" pitchFamily="18" charset="0"/>
              </a:rPr>
              <a:t>(15</a:t>
            </a:r>
            <a:r>
              <a:rPr lang="en-IN" altLang="en-US" sz="3200" b="1">
                <a:latin typeface="Times New Roman" panose="02020603050405020304" pitchFamily="18" charset="0"/>
                <a:cs typeface="Times New Roman" panose="02020603050405020304" pitchFamily="18" charset="0"/>
              </a:rPr>
              <a:t>CSS86</a:t>
            </a:r>
            <a:r>
              <a:rPr lang="en-US" sz="3200" b="1" dirty="0">
                <a:latin typeface="Times New Roman" panose="02020603050405020304" pitchFamily="18" charset="0"/>
                <a:cs typeface="Times New Roman" panose="02020603050405020304" pitchFamily="18" charset="0"/>
              </a:rPr>
              <a:t>)</a:t>
            </a:r>
          </a:p>
        </p:txBody>
      </p:sp>
      <p:sp>
        <p:nvSpPr>
          <p:cNvPr id="7" name="Shape 85"/>
          <p:cNvSpPr txBox="1"/>
          <p:nvPr/>
        </p:nvSpPr>
        <p:spPr>
          <a:xfrm>
            <a:off x="4170218" y="5280716"/>
            <a:ext cx="4953000" cy="1514414"/>
          </a:xfrm>
          <a:prstGeom prst="rect">
            <a:avLst/>
          </a:prstGeom>
          <a:no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888888"/>
              </a:buClr>
              <a:buSzTx/>
              <a:buFont typeface="Arial" panose="020B0604020202020204"/>
              <a:buNone/>
              <a:defRPr/>
            </a:pPr>
            <a:r>
              <a:rPr kumimoji="0" lang="en-US" sz="2400" b="1" i="0" u="none" strike="noStrike" kern="0" cap="none" spc="0" normalizeH="0" baseline="0" noProof="0" dirty="0" smtClean="0">
                <a:ln>
                  <a:noFill/>
                </a:ln>
                <a:solidFill>
                  <a:srgbClr val="000000"/>
                </a:solidFill>
                <a:effectLst/>
                <a:uLnTx/>
                <a:uFillTx/>
                <a:latin typeface="Times New Roman" panose="02020603050405020304" pitchFamily="18" charset="0"/>
                <a:ea typeface="Arial" panose="020B0604020202020204"/>
                <a:cs typeface="Times New Roman" panose="02020603050405020304" pitchFamily="18" charset="0"/>
                <a:sym typeface="Arial" panose="020B0604020202020204"/>
              </a:rPr>
              <a:t>Guide </a:t>
            </a:r>
            <a:r>
              <a:rPr kumimoji="0" lang="en-IN" altLang="en-US" sz="2400" b="1" i="0" u="none" strike="noStrike" kern="0" cap="none" spc="0" normalizeH="0" baseline="0" noProof="0" dirty="0" smtClean="0">
                <a:ln>
                  <a:noFill/>
                </a:ln>
                <a:solidFill>
                  <a:srgbClr val="000000"/>
                </a:solidFill>
                <a:effectLst/>
                <a:uLnTx/>
                <a:uFillTx/>
                <a:latin typeface="Times New Roman" panose="02020603050405020304" pitchFamily="18" charset="0"/>
                <a:ea typeface="Arial" panose="020B0604020202020204"/>
                <a:cs typeface="Times New Roman" panose="02020603050405020304" pitchFamily="18" charset="0"/>
                <a:sym typeface="Arial" panose="020B0604020202020204"/>
              </a:rPr>
              <a:t>: Mr. </a:t>
            </a:r>
            <a:r>
              <a:rPr lang="en-IN" altLang="en-US" sz="2400" b="1" dirty="0" smtClean="0">
                <a:latin typeface="Times New Roman" panose="02020603050405020304" pitchFamily="18" charset="0"/>
                <a:cs typeface="Times New Roman" panose="02020603050405020304" pitchFamily="18" charset="0"/>
              </a:rPr>
              <a:t>KRISHNA PRASAD </a:t>
            </a:r>
            <a:r>
              <a:rPr kumimoji="0" lang="en-IN" altLang="en-US" sz="2400" b="1" i="0" u="none" strike="noStrike" kern="0" cap="none" spc="0" normalizeH="0" baseline="0" noProof="0" dirty="0" smtClean="0">
                <a:ln>
                  <a:noFill/>
                </a:ln>
                <a:solidFill>
                  <a:srgbClr val="000000"/>
                </a:solidFill>
                <a:effectLst/>
                <a:uLnTx/>
                <a:uFillTx/>
                <a:latin typeface="Times New Roman" panose="02020603050405020304" pitchFamily="18" charset="0"/>
                <a:ea typeface="Arial" panose="020B0604020202020204"/>
                <a:cs typeface="Times New Roman" panose="02020603050405020304" pitchFamily="18" charset="0"/>
                <a:sym typeface="Arial" panose="020B0604020202020204"/>
              </a:rPr>
              <a:t>R</a:t>
            </a:r>
            <a:endPar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Arial" panose="020B0604020202020204"/>
              <a:cs typeface="Times New Roman" panose="02020603050405020304" pitchFamily="18" charset="0"/>
              <a:sym typeface="Arial" panose="020B0604020202020204"/>
            </a:endParaRPr>
          </a:p>
          <a:p>
            <a:pPr marL="0" marR="0" lvl="0" indent="0" algn="l" defTabSz="914400" rtl="0" eaLnBrk="1" fontAlgn="auto" latinLnBrk="0" hangingPunct="1">
              <a:lnSpc>
                <a:spcPct val="100000"/>
              </a:lnSpc>
              <a:spcBef>
                <a:spcPts val="0"/>
              </a:spcBef>
              <a:spcAft>
                <a:spcPts val="0"/>
              </a:spcAft>
              <a:buClr>
                <a:srgbClr val="888888"/>
              </a:buClr>
              <a:buSzTx/>
              <a:buFont typeface="Arial" panose="020B0604020202020204"/>
              <a:buNone/>
              <a:defRPr/>
            </a:pP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Assistant Professor</a:t>
            </a:r>
            <a:endParaRPr lang="en-US" sz="20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888888"/>
              </a:buClr>
              <a:buSzTx/>
              <a:buFont typeface="Arial" panose="020B0604020202020204"/>
              <a:buNone/>
              <a:defRPr/>
            </a:pPr>
            <a:r>
              <a:rPr kumimoji="0" lang="en-US" sz="2000" i="0" u="none" strike="noStrike" kern="0" cap="none" spc="0" normalizeH="0" baseline="0" noProof="0" dirty="0" smtClean="0">
                <a:ln>
                  <a:noFill/>
                </a:ln>
                <a:solidFill>
                  <a:srgbClr val="000000"/>
                </a:solidFill>
                <a:effectLst/>
                <a:uLnTx/>
                <a:uFillTx/>
                <a:latin typeface="Times New Roman" panose="02020603050405020304" pitchFamily="18" charset="0"/>
                <a:ea typeface="Arial" panose="020B0604020202020204"/>
                <a:cs typeface="Times New Roman" panose="02020603050405020304" pitchFamily="18" charset="0"/>
                <a:sym typeface="Arial" panose="020B0604020202020204"/>
              </a:rPr>
              <a:t>                 Dept</a:t>
            </a:r>
            <a:r>
              <a:rPr kumimoji="0" lang="en-US" sz="2000" i="0" u="none" strike="noStrike" kern="0" cap="none" spc="0" normalizeH="0" baseline="0" noProof="0" dirty="0">
                <a:ln>
                  <a:noFill/>
                </a:ln>
                <a:solidFill>
                  <a:srgbClr val="000000"/>
                </a:solidFill>
                <a:effectLst/>
                <a:uLnTx/>
                <a:uFillTx/>
                <a:latin typeface="Times New Roman" panose="02020603050405020304" pitchFamily="18" charset="0"/>
                <a:ea typeface="Arial" panose="020B0604020202020204"/>
                <a:cs typeface="Times New Roman" panose="02020603050405020304" pitchFamily="18" charset="0"/>
                <a:sym typeface="Arial" panose="020B0604020202020204"/>
              </a:rPr>
              <a:t>. of CSE, GAT</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457200" y="274320"/>
            <a:ext cx="8229600" cy="559435"/>
          </a:xfrm>
          <a:prstGeom prst="rect">
            <a:avLst/>
          </a:prstGeom>
          <a:noFill/>
          <a:ln>
            <a:noFill/>
          </a:ln>
        </p:spPr>
        <p:txBody>
          <a:bodyPr lIns="91425" tIns="45700" rIns="91425" bIns="45700" anchor="ctr" anchorCtr="0">
            <a:noAutofit/>
          </a:bodyPr>
          <a:lstStyle/>
          <a:p>
            <a:pPr marL="457200" lvl="0" indent="-419100" algn="ctr">
              <a:lnSpc>
                <a:spcPct val="150000"/>
              </a:lnSpc>
            </a:pPr>
            <a:r>
              <a:rPr lang="en-US" sz="4000" b="1" dirty="0">
                <a:latin typeface="Times New Roman" panose="02020603050405020304" pitchFamily="18" charset="0"/>
                <a:cs typeface="Times New Roman" panose="02020603050405020304" pitchFamily="18" charset="0"/>
              </a:rPr>
              <a:t>Implementation</a:t>
            </a:r>
          </a:p>
        </p:txBody>
      </p:sp>
      <p:sp>
        <p:nvSpPr>
          <p:cNvPr id="7" name="Footer Placeholder 6"/>
          <p:cNvSpPr>
            <a:spLocks noGrp="1"/>
          </p:cNvSpPr>
          <p:nvPr>
            <p:ph type="ftr" idx="11"/>
          </p:nvPr>
        </p:nvSpPr>
        <p:spPr/>
        <p:txBody>
          <a:bodyPr/>
          <a:lstStyle/>
          <a:p>
            <a:r>
              <a:rPr lang="en-IN"/>
              <a:t>Dept. of CSE                            15CSS86: Technical Seminar</a:t>
            </a:r>
            <a:endParaRPr lang="en-US" dirty="0"/>
          </a:p>
        </p:txBody>
      </p:sp>
      <p:sp>
        <p:nvSpPr>
          <p:cNvPr id="8" name="Slide Number Placeholder 7"/>
          <p:cNvSpPr>
            <a:spLocks noGrp="1"/>
          </p:cNvSpPr>
          <p:nvPr>
            <p:ph type="sldNum" idx="12"/>
          </p:nvPr>
        </p:nvSpPr>
        <p:spPr/>
        <p:txBody>
          <a:bodyPr/>
          <a:lstStyle/>
          <a:p>
            <a:pPr marL="0" lvl="0" indent="0">
              <a:spcBef>
                <a:spcPts val="0"/>
              </a:spcBef>
              <a:buClr>
                <a:srgbClr val="898989"/>
              </a:buClr>
              <a:buSzPct val="25000"/>
              <a:buFont typeface="Calibri" panose="020F0502020204030204"/>
              <a:buNone/>
            </a:pPr>
            <a:fld id="{00000000-1234-1234-1234-123412341234}" type="slidenum">
              <a:rPr lang="en-US" smtClean="0"/>
              <a:t>10</a:t>
            </a:fld>
            <a:endParaRPr lang="en-US"/>
          </a:p>
        </p:txBody>
      </p:sp>
      <p:sp>
        <p:nvSpPr>
          <p:cNvPr id="3" name="Text Placeholder 2"/>
          <p:cNvSpPr>
            <a:spLocks noGrp="1"/>
          </p:cNvSpPr>
          <p:nvPr>
            <p:ph type="body" idx="1"/>
          </p:nvPr>
        </p:nvSpPr>
        <p:spPr>
          <a:xfrm>
            <a:off x="436418" y="1114571"/>
            <a:ext cx="7945582" cy="1247629"/>
          </a:xfrm>
        </p:spPr>
        <p:txBody>
          <a:bodyPr/>
          <a:lstStyle/>
          <a:p>
            <a:pPr marL="203200" indent="0">
              <a:buNone/>
            </a:pPr>
            <a:r>
              <a:rPr lang="en-US" sz="2400" dirty="0">
                <a:latin typeface="Times New Roman" panose="02020603050405020304" pitchFamily="18" charset="0"/>
                <a:cs typeface="Times New Roman" panose="02020603050405020304" pitchFamily="18" charset="0"/>
              </a:rPr>
              <a:t>The power spectral density of the trials corresponding to each of the three frequency are collected</a:t>
            </a:r>
          </a:p>
        </p:txBody>
      </p:sp>
      <p:pic>
        <p:nvPicPr>
          <p:cNvPr id="4" name="Picture 3"/>
          <p:cNvPicPr>
            <a:picLocks noChangeAspect="1"/>
          </p:cNvPicPr>
          <p:nvPr/>
        </p:nvPicPr>
        <p:blipFill>
          <a:blip r:embed="rId3"/>
          <a:stretch>
            <a:fillRect/>
          </a:stretch>
        </p:blipFill>
        <p:spPr>
          <a:xfrm>
            <a:off x="1142999" y="2389909"/>
            <a:ext cx="6477000" cy="3111500"/>
          </a:xfrm>
          <a:prstGeom prst="rect">
            <a:avLst/>
          </a:prstGeom>
        </p:spPr>
      </p:pic>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457200" y="274320"/>
            <a:ext cx="8229600" cy="559435"/>
          </a:xfrm>
          <a:prstGeom prst="rect">
            <a:avLst/>
          </a:prstGeom>
          <a:noFill/>
          <a:ln>
            <a:noFill/>
          </a:ln>
        </p:spPr>
        <p:txBody>
          <a:bodyPr lIns="91425" tIns="45700" rIns="91425" bIns="45700" anchor="ctr" anchorCtr="0">
            <a:noAutofit/>
          </a:bodyPr>
          <a:lstStyle/>
          <a:p>
            <a:pPr marL="457200" lvl="0" indent="-419100" algn="ctr">
              <a:lnSpc>
                <a:spcPct val="150000"/>
              </a:lnSpc>
            </a:pPr>
            <a:r>
              <a:rPr lang="en-US" sz="4000" b="1" dirty="0">
                <a:latin typeface="Times New Roman" panose="02020603050405020304" pitchFamily="18" charset="0"/>
                <a:cs typeface="Times New Roman" panose="02020603050405020304" pitchFamily="18" charset="0"/>
              </a:rPr>
              <a:t>Implementation</a:t>
            </a:r>
          </a:p>
        </p:txBody>
      </p:sp>
      <p:sp>
        <p:nvSpPr>
          <p:cNvPr id="7" name="Footer Placeholder 6"/>
          <p:cNvSpPr>
            <a:spLocks noGrp="1"/>
          </p:cNvSpPr>
          <p:nvPr>
            <p:ph type="ftr" idx="11"/>
          </p:nvPr>
        </p:nvSpPr>
        <p:spPr/>
        <p:txBody>
          <a:bodyPr/>
          <a:lstStyle/>
          <a:p>
            <a:r>
              <a:rPr lang="en-IN"/>
              <a:t>Dept. of CSE                            15CSS86: Technical Seminar</a:t>
            </a:r>
            <a:endParaRPr lang="en-US" dirty="0"/>
          </a:p>
        </p:txBody>
      </p:sp>
      <p:sp>
        <p:nvSpPr>
          <p:cNvPr id="8" name="Slide Number Placeholder 7"/>
          <p:cNvSpPr>
            <a:spLocks noGrp="1"/>
          </p:cNvSpPr>
          <p:nvPr>
            <p:ph type="sldNum" idx="12"/>
          </p:nvPr>
        </p:nvSpPr>
        <p:spPr/>
        <p:txBody>
          <a:bodyPr/>
          <a:lstStyle/>
          <a:p>
            <a:pPr marL="0" lvl="0" indent="0">
              <a:spcBef>
                <a:spcPts val="0"/>
              </a:spcBef>
              <a:buClr>
                <a:srgbClr val="898989"/>
              </a:buClr>
              <a:buSzPct val="25000"/>
              <a:buFont typeface="Calibri" panose="020F0502020204030204"/>
              <a:buNone/>
            </a:pPr>
            <a:fld id="{00000000-1234-1234-1234-123412341234}" type="slidenum">
              <a:rPr lang="en-US" smtClean="0"/>
              <a:t>11</a:t>
            </a:fld>
            <a:endParaRPr lang="en-US"/>
          </a:p>
        </p:txBody>
      </p:sp>
      <p:sp>
        <p:nvSpPr>
          <p:cNvPr id="3" name="Text Placeholder 2"/>
          <p:cNvSpPr>
            <a:spLocks noGrp="1"/>
          </p:cNvSpPr>
          <p:nvPr>
            <p:ph type="body" idx="1"/>
          </p:nvPr>
        </p:nvSpPr>
        <p:spPr>
          <a:xfrm>
            <a:off x="436418" y="1114571"/>
            <a:ext cx="7945582" cy="1628629"/>
          </a:xfrm>
        </p:spPr>
        <p:txBody>
          <a:bodyPr/>
          <a:lstStyle/>
          <a:p>
            <a:pPr marL="203200" indent="0" algn="just">
              <a:buNone/>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power spectrums for the three states at each channel, differences in the delta, theta, alpha, beta and gamma are noticed and thus their relative energy are </a:t>
            </a:r>
            <a:r>
              <a:rPr lang="en-US" sz="2400" dirty="0" smtClean="0">
                <a:latin typeface="Times New Roman" panose="02020603050405020304" pitchFamily="18" charset="0"/>
                <a:cs typeface="Times New Roman" panose="02020603050405020304" pitchFamily="18" charset="0"/>
              </a:rPr>
              <a:t>computed.</a:t>
            </a:r>
            <a:endParaRPr lang="en-US" sz="2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304800" y="3030943"/>
            <a:ext cx="8498627" cy="2420821"/>
          </a:xfrm>
          <a:prstGeom prst="rect">
            <a:avLst/>
          </a:prstGeom>
        </p:spPr>
      </p:pic>
    </p:spTree>
    <p:extLst>
      <p:ext uri="{BB962C8B-B14F-4D97-AF65-F5344CB8AC3E}">
        <p14:creationId xmlns:p14="http://schemas.microsoft.com/office/powerpoint/2010/main" val="1006901442"/>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457200" y="274320"/>
            <a:ext cx="8229600" cy="559435"/>
          </a:xfrm>
          <a:prstGeom prst="rect">
            <a:avLst/>
          </a:prstGeom>
          <a:noFill/>
          <a:ln>
            <a:noFill/>
          </a:ln>
        </p:spPr>
        <p:txBody>
          <a:bodyPr lIns="91425" tIns="45700" rIns="91425" bIns="45700" anchor="ctr" anchorCtr="0">
            <a:noAutofit/>
          </a:bodyPr>
          <a:lstStyle/>
          <a:p>
            <a:pPr marL="457200" lvl="0" indent="-419100" algn="ctr">
              <a:lnSpc>
                <a:spcPct val="150000"/>
              </a:lnSpc>
            </a:pPr>
            <a:r>
              <a:rPr lang="en-US" sz="4000" b="1" dirty="0">
                <a:latin typeface="Times New Roman" panose="02020603050405020304" pitchFamily="18" charset="0"/>
                <a:cs typeface="Times New Roman" panose="02020603050405020304" pitchFamily="18" charset="0"/>
              </a:rPr>
              <a:t>Implementation</a:t>
            </a:r>
          </a:p>
        </p:txBody>
      </p:sp>
      <p:sp>
        <p:nvSpPr>
          <p:cNvPr id="7" name="Footer Placeholder 6"/>
          <p:cNvSpPr>
            <a:spLocks noGrp="1"/>
          </p:cNvSpPr>
          <p:nvPr>
            <p:ph type="ftr" idx="11"/>
          </p:nvPr>
        </p:nvSpPr>
        <p:spPr/>
        <p:txBody>
          <a:bodyPr/>
          <a:lstStyle/>
          <a:p>
            <a:r>
              <a:rPr lang="en-IN"/>
              <a:t>Dept. of CSE                            15CSS86: Technical Seminar</a:t>
            </a:r>
            <a:endParaRPr lang="en-US" dirty="0"/>
          </a:p>
        </p:txBody>
      </p:sp>
      <p:sp>
        <p:nvSpPr>
          <p:cNvPr id="8" name="Slide Number Placeholder 7"/>
          <p:cNvSpPr>
            <a:spLocks noGrp="1"/>
          </p:cNvSpPr>
          <p:nvPr>
            <p:ph type="sldNum" idx="12"/>
          </p:nvPr>
        </p:nvSpPr>
        <p:spPr/>
        <p:txBody>
          <a:bodyPr/>
          <a:lstStyle/>
          <a:p>
            <a:pPr marL="0" lvl="0" indent="0">
              <a:spcBef>
                <a:spcPts val="0"/>
              </a:spcBef>
              <a:buClr>
                <a:srgbClr val="898989"/>
              </a:buClr>
              <a:buSzPct val="25000"/>
              <a:buFont typeface="Calibri" panose="020F0502020204030204"/>
              <a:buNone/>
            </a:pPr>
            <a:fld id="{00000000-1234-1234-1234-123412341234}" type="slidenum">
              <a:rPr lang="en-US" smtClean="0"/>
              <a:t>12</a:t>
            </a:fld>
            <a:endParaRPr lang="en-US"/>
          </a:p>
        </p:txBody>
      </p:sp>
      <p:sp>
        <p:nvSpPr>
          <p:cNvPr id="3" name="Text Placeholder 2"/>
          <p:cNvSpPr>
            <a:spLocks noGrp="1"/>
          </p:cNvSpPr>
          <p:nvPr>
            <p:ph type="body" idx="1"/>
          </p:nvPr>
        </p:nvSpPr>
        <p:spPr>
          <a:xfrm>
            <a:off x="436418" y="1114571"/>
            <a:ext cx="7945582" cy="1628629"/>
          </a:xfrm>
        </p:spPr>
        <p:txBody>
          <a:bodyPr/>
          <a:lstStyle/>
          <a:p>
            <a:pPr marL="203200" indent="0">
              <a:buNone/>
            </a:pPr>
            <a:r>
              <a:rPr lang="en-US" sz="3200" b="1" dirty="0" smtClean="0">
                <a:latin typeface="Times New Roman" panose="02020603050405020304" pitchFamily="18" charset="0"/>
                <a:cs typeface="Times New Roman" panose="02020603050405020304" pitchFamily="18" charset="0"/>
              </a:rPr>
              <a:t>Color Detection</a:t>
            </a:r>
            <a:endParaRPr lang="en-US" sz="32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429491" y="1828800"/>
            <a:ext cx="8420100" cy="3733800"/>
          </a:xfrm>
          <a:prstGeom prst="rect">
            <a:avLst/>
          </a:prstGeom>
        </p:spPr>
      </p:pic>
    </p:spTree>
    <p:extLst>
      <p:ext uri="{BB962C8B-B14F-4D97-AF65-F5344CB8AC3E}">
        <p14:creationId xmlns:p14="http://schemas.microsoft.com/office/powerpoint/2010/main" val="3887711066"/>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4007"/>
            <a:ext cx="8229600" cy="1143000"/>
          </a:xfrm>
        </p:spPr>
        <p:txBody>
          <a:bodyPr/>
          <a:lstStyle/>
          <a:p>
            <a:pPr lvl="0" algn="ctr"/>
            <a:r>
              <a:rPr lang="en-US" sz="4000" b="1" dirty="0" smtClean="0">
                <a:latin typeface="Times New Roman" panose="02020603050405020304" pitchFamily="18" charset="0"/>
                <a:cs typeface="Times New Roman" panose="02020603050405020304" pitchFamily="18" charset="0"/>
              </a:rPr>
              <a:t>Conclusion</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3" name="Text Placeholder 2"/>
          <p:cNvSpPr>
            <a:spLocks noGrp="1"/>
          </p:cNvSpPr>
          <p:nvPr>
            <p:ph type="body" idx="1"/>
          </p:nvPr>
        </p:nvSpPr>
        <p:spPr>
          <a:xfrm>
            <a:off x="457200" y="1581785"/>
            <a:ext cx="8229600" cy="5060950"/>
          </a:xfrm>
        </p:spPr>
        <p:txBody>
          <a:bodyPr/>
          <a:lstStyle/>
          <a:p>
            <a:pPr algn="just"/>
            <a:r>
              <a:rPr lang="en-US" sz="2800" dirty="0" smtClean="0"/>
              <a:t> </a:t>
            </a:r>
            <a:r>
              <a:rPr lang="en-US" sz="2800" dirty="0" smtClean="0">
                <a:latin typeface="Times New Roman" panose="02020603050405020304" pitchFamily="18" charset="0"/>
                <a:cs typeface="Times New Roman" panose="02020603050405020304" pitchFamily="18" charset="0"/>
              </a:rPr>
              <a:t>T</a:t>
            </a:r>
            <a:r>
              <a:rPr lang="en-US" sz="2800" dirty="0" smtClean="0">
                <a:latin typeface="Times New Roman" panose="02020603050405020304" pitchFamily="18" charset="0"/>
                <a:cs typeface="Times New Roman" panose="02020603050405020304" pitchFamily="18" charset="0"/>
              </a:rPr>
              <a:t>hree </a:t>
            </a:r>
            <a:r>
              <a:rPr lang="en-US" sz="2800" dirty="0">
                <a:latin typeface="Times New Roman" panose="02020603050405020304" pitchFamily="18" charset="0"/>
                <a:cs typeface="Times New Roman" panose="02020603050405020304" pitchFamily="18" charset="0"/>
              </a:rPr>
              <a:t>powerful methods were projected into robotics and smart home domains. After acquiring the data offline and performing the training, many algorithms were implemented for processing and compared to choose the optimal </a:t>
            </a:r>
            <a:r>
              <a:rPr lang="en-US" sz="2800" dirty="0" smtClean="0">
                <a:latin typeface="Times New Roman" panose="02020603050405020304" pitchFamily="18" charset="0"/>
                <a:cs typeface="Times New Roman" panose="02020603050405020304" pitchFamily="18" charset="0"/>
              </a:rPr>
              <a:t>ones.</a:t>
            </a:r>
          </a:p>
          <a:p>
            <a:pPr algn="just"/>
            <a:r>
              <a:rPr lang="en-US" sz="2800" dirty="0" smtClean="0">
                <a:latin typeface="Times New Roman" panose="02020603050405020304" pitchFamily="18" charset="0"/>
                <a:cs typeface="Times New Roman" panose="02020603050405020304" pitchFamily="18" charset="0"/>
              </a:rPr>
              <a:t> The </a:t>
            </a:r>
            <a:r>
              <a:rPr lang="en-US" sz="2800" dirty="0">
                <a:latin typeface="Times New Roman" panose="02020603050405020304" pitchFamily="18" charset="0"/>
                <a:cs typeface="Times New Roman" panose="02020603050405020304" pitchFamily="18" charset="0"/>
              </a:rPr>
              <a:t>user uses his own built classifier to choose between two options by a red and blue color detection that does not require any </a:t>
            </a:r>
            <a:r>
              <a:rPr lang="en-US" sz="2800" dirty="0" smtClean="0">
                <a:latin typeface="Times New Roman" panose="02020603050405020304" pitchFamily="18" charset="0"/>
                <a:cs typeface="Times New Roman" panose="02020603050405020304" pitchFamily="18" charset="0"/>
              </a:rPr>
              <a:t>effort.</a:t>
            </a:r>
            <a:endParaRPr lang="en-US" sz="2800"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idx="11"/>
          </p:nvPr>
        </p:nvSpPr>
        <p:spPr>
          <a:xfrm>
            <a:off x="3124200" y="6277610"/>
            <a:ext cx="2895600" cy="365125"/>
          </a:xfrm>
        </p:spPr>
        <p:txBody>
          <a:bodyPr/>
          <a:lstStyle/>
          <a:p>
            <a:r>
              <a:rPr lang="en-IN"/>
              <a:t>Dept. of CSE                            15CSS86: Technical Seminar</a:t>
            </a:r>
            <a:endParaRPr lang="en-US" dirty="0"/>
          </a:p>
        </p:txBody>
      </p:sp>
      <p:sp>
        <p:nvSpPr>
          <p:cNvPr id="5" name="Slide Number Placeholder 4"/>
          <p:cNvSpPr>
            <a:spLocks noGrp="1"/>
          </p:cNvSpPr>
          <p:nvPr>
            <p:ph type="sldNum" idx="12"/>
          </p:nvPr>
        </p:nvSpPr>
        <p:spPr/>
        <p:txBody>
          <a:bodyPr/>
          <a:lstStyle/>
          <a:p>
            <a:pPr marL="0" lvl="0" indent="0">
              <a:spcBef>
                <a:spcPts val="0"/>
              </a:spcBef>
              <a:buClr>
                <a:srgbClr val="898989"/>
              </a:buClr>
              <a:buSzPct val="25000"/>
              <a:buFont typeface="Calibri" panose="020F0502020204030204"/>
              <a:buNone/>
            </a:pPr>
            <a:fld id="{00000000-1234-1234-1234-123412341234}" type="slidenum">
              <a:rPr lang="en-US" smtClean="0"/>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Future Scope</a:t>
            </a:r>
            <a:endParaRPr lang="en-US" sz="4000" dirty="0"/>
          </a:p>
        </p:txBody>
      </p:sp>
      <p:sp>
        <p:nvSpPr>
          <p:cNvPr id="3" name="Text Placeholder 2"/>
          <p:cNvSpPr>
            <a:spLocks noGrp="1"/>
          </p:cNvSpPr>
          <p:nvPr>
            <p:ph type="body" idx="1"/>
          </p:nvPr>
        </p:nvSpPr>
        <p:spPr/>
        <p:txBody>
          <a:bodyPr/>
          <a:lstStyle/>
          <a:p>
            <a:pPr algn="just"/>
            <a:r>
              <a:rPr lang="en-US" sz="3200" dirty="0" smtClean="0">
                <a:solidFill>
                  <a:srgbClr val="333333"/>
                </a:solidFill>
                <a:latin typeface="Times New Roman" panose="02020603050405020304" pitchFamily="18" charset="0"/>
                <a:ea typeface="Calibri" panose="020F0502020204030204" pitchFamily="34" charset="0"/>
                <a:cs typeface="Times New Roman" panose="02020603050405020304" pitchFamily="18" charset="0"/>
              </a:rPr>
              <a:t> </a:t>
            </a:r>
            <a:r>
              <a:rPr lang="en-US" sz="2800" dirty="0">
                <a:solidFill>
                  <a:srgbClr val="191919"/>
                </a:solidFill>
                <a:latin typeface="Times New Roman" panose="02020603050405020304" pitchFamily="18" charset="0"/>
                <a:cs typeface="Times New Roman" panose="02020603050405020304" pitchFamily="18" charset="0"/>
              </a:rPr>
              <a:t>BCI technology may be used for thought-to-text translation or to control movements of a prosthetic limb. </a:t>
            </a:r>
            <a:endParaRPr lang="en-US" sz="2800" dirty="0" smtClean="0">
              <a:solidFill>
                <a:srgbClr val="191919"/>
              </a:solidFill>
              <a:latin typeface="Times New Roman" panose="02020603050405020304" pitchFamily="18" charset="0"/>
              <a:cs typeface="Times New Roman" panose="02020603050405020304" pitchFamily="18" charset="0"/>
            </a:endParaRPr>
          </a:p>
          <a:p>
            <a:pPr marL="203200" indent="0" algn="just">
              <a:buNone/>
            </a:pPr>
            <a:endParaRPr lang="en-US" sz="2800" b="1" dirty="0" smtClean="0">
              <a:solidFill>
                <a:srgbClr val="333333"/>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800" dirty="0" smtClean="0">
                <a:solidFill>
                  <a:srgbClr val="333333"/>
                </a:solidFill>
                <a:latin typeface="Times New Roman" panose="02020603050405020304" pitchFamily="18" charset="0"/>
                <a:ea typeface="Calibri" panose="020F0502020204030204" pitchFamily="34"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BCIs have potential to revolutionize the life of many people with motor disabilities, mobility issues, the way people communicate with the world, interact with information technology and the world itself. </a:t>
            </a:r>
            <a:endParaRPr lang="en-US" sz="2800" dirty="0" smtClean="0">
              <a:solidFill>
                <a:srgbClr val="333333"/>
              </a:solidFill>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idx="11"/>
          </p:nvPr>
        </p:nvSpPr>
        <p:spPr>
          <a:xfrm>
            <a:off x="3124200" y="6356350"/>
            <a:ext cx="2895600" cy="501650"/>
          </a:xfrm>
        </p:spPr>
        <p:txBody>
          <a:bodyPr/>
          <a:lstStyle/>
          <a:p>
            <a:r>
              <a:rPr lang="en-IN" dirty="0" smtClean="0"/>
              <a:t>Dept. of CSE                            15CS86: Technical Seminar</a:t>
            </a:r>
            <a:endParaRPr lang="en-IN" dirty="0"/>
          </a:p>
        </p:txBody>
      </p:sp>
      <p:sp>
        <p:nvSpPr>
          <p:cNvPr id="5" name="Slide Number Placeholder 4"/>
          <p:cNvSpPr>
            <a:spLocks noGrp="1"/>
          </p:cNvSpPr>
          <p:nvPr>
            <p:ph type="sldNum" idx="12"/>
          </p:nvPr>
        </p:nvSpPr>
        <p:spPr/>
        <p:txBody>
          <a:bodyPr/>
          <a:lstStyle/>
          <a:p>
            <a:pPr marL="0" lvl="0" indent="0">
              <a:spcBef>
                <a:spcPts val="0"/>
              </a:spcBef>
              <a:buClr>
                <a:srgbClr val="898989"/>
              </a:buClr>
              <a:buSzPct val="25000"/>
              <a:buFont typeface="Calibri" panose="020F0502020204030204"/>
              <a:buNone/>
            </a:pPr>
            <a:fld id="{00000000-1234-1234-1234-123412341234}" type="slidenum">
              <a:rPr lang="en-US" smtClean="0"/>
              <a:t>14</a:t>
            </a:fld>
            <a:endParaRPr lang="en-US"/>
          </a:p>
        </p:txBody>
      </p:sp>
    </p:spTree>
    <p:extLst>
      <p:ext uri="{BB962C8B-B14F-4D97-AF65-F5344CB8AC3E}">
        <p14:creationId xmlns:p14="http://schemas.microsoft.com/office/powerpoint/2010/main" val="18155249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457200" y="274637"/>
            <a:ext cx="8229600" cy="715963"/>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panose="020F0502020204030204"/>
              <a:buNone/>
            </a:pPr>
            <a:r>
              <a:rPr lang="en-US" sz="4000" b="1" i="0" u="none" strike="noStrike" cap="none" baseline="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Bibliography</a:t>
            </a:r>
          </a:p>
        </p:txBody>
      </p:sp>
      <p:sp>
        <p:nvSpPr>
          <p:cNvPr id="99" name="Shape 99"/>
          <p:cNvSpPr txBox="1">
            <a:spLocks noGrp="1"/>
          </p:cNvSpPr>
          <p:nvPr>
            <p:ph type="body" idx="1"/>
          </p:nvPr>
        </p:nvSpPr>
        <p:spPr>
          <a:xfrm>
            <a:off x="457199" y="1143000"/>
            <a:ext cx="8229600" cy="5055870"/>
          </a:xfrm>
          <a:prstGeom prst="rect">
            <a:avLst/>
          </a:prstGeom>
          <a:noFill/>
          <a:ln>
            <a:noFill/>
          </a:ln>
        </p:spPr>
        <p:txBody>
          <a:bodyPr lIns="91425" tIns="45700" rIns="91425" bIns="45700" anchor="t" anchorCtr="0">
            <a:noAutofit/>
          </a:bodyPr>
          <a:lstStyle/>
          <a:p>
            <a:pPr marL="203200" indent="0" algn="just">
              <a:buNone/>
            </a:pPr>
            <a:r>
              <a:rPr lang="en-US" sz="2000" dirty="0">
                <a:latin typeface="Times New Roman" panose="02020603050405020304" pitchFamily="18" charset="0"/>
                <a:cs typeface="Times New Roman" panose="02020603050405020304" pitchFamily="18" charset="0"/>
              </a:rPr>
              <a:t>[1] </a:t>
            </a:r>
            <a:r>
              <a:rPr lang="en-US" sz="2000" dirty="0" err="1">
                <a:latin typeface="Times New Roman" panose="02020603050405020304" pitchFamily="18" charset="0"/>
                <a:cs typeface="Times New Roman" panose="02020603050405020304" pitchFamily="18" charset="0"/>
              </a:rPr>
              <a:t>J.Wolpaw</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N.Birbaumer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D.McFarland</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G.Pfurtscheller</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T.Vaughan</a:t>
            </a:r>
            <a:r>
              <a:rPr lang="en-US" sz="2000" dirty="0">
                <a:latin typeface="Times New Roman" panose="02020603050405020304" pitchFamily="18" charset="0"/>
                <a:cs typeface="Times New Roman" panose="02020603050405020304" pitchFamily="18" charset="0"/>
              </a:rPr>
              <a:t>, "Brain–computer interfaces for communication and control", in Clinical Neurophysiology, </a:t>
            </a:r>
            <a:r>
              <a:rPr lang="en-US" sz="2000" dirty="0" smtClean="0">
                <a:latin typeface="Times New Roman" panose="02020603050405020304" pitchFamily="18" charset="0"/>
                <a:cs typeface="Times New Roman" panose="02020603050405020304" pitchFamily="18" charset="0"/>
              </a:rPr>
              <a:t>2017, </a:t>
            </a:r>
            <a:r>
              <a:rPr lang="en-US" sz="2000" dirty="0">
                <a:latin typeface="Times New Roman" panose="02020603050405020304" pitchFamily="18" charset="0"/>
                <a:cs typeface="Times New Roman" panose="02020603050405020304" pitchFamily="18" charset="0"/>
              </a:rPr>
              <a:t>pp. 767-791. </a:t>
            </a:r>
            <a:endParaRPr lang="en-US" sz="2000" dirty="0" smtClean="0">
              <a:latin typeface="Times New Roman" panose="02020603050405020304" pitchFamily="18" charset="0"/>
              <a:cs typeface="Times New Roman" panose="02020603050405020304" pitchFamily="18" charset="0"/>
            </a:endParaRPr>
          </a:p>
          <a:p>
            <a:pPr marL="203200" indent="0" algn="just">
              <a:buNone/>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2] C. </a:t>
            </a:r>
            <a:r>
              <a:rPr lang="en-US" sz="2000" dirty="0" err="1">
                <a:latin typeface="Times New Roman" panose="02020603050405020304" pitchFamily="18" charset="0"/>
                <a:cs typeface="Times New Roman" panose="02020603050405020304" pitchFamily="18" charset="0"/>
              </a:rPr>
              <a:t>Holzner</a:t>
            </a:r>
            <a:r>
              <a:rPr lang="en-US" sz="2000" dirty="0">
                <a:latin typeface="Times New Roman" panose="02020603050405020304" pitchFamily="18" charset="0"/>
                <a:cs typeface="Times New Roman" panose="02020603050405020304" pitchFamily="18" charset="0"/>
              </a:rPr>
              <a:t>, C. </a:t>
            </a:r>
            <a:r>
              <a:rPr lang="en-US" sz="2000" dirty="0" err="1">
                <a:latin typeface="Times New Roman" panose="02020603050405020304" pitchFamily="18" charset="0"/>
                <a:cs typeface="Times New Roman" panose="02020603050405020304" pitchFamily="18" charset="0"/>
              </a:rPr>
              <a:t>Guger</a:t>
            </a:r>
            <a:r>
              <a:rPr lang="en-US" sz="2000" dirty="0">
                <a:latin typeface="Times New Roman" panose="02020603050405020304" pitchFamily="18" charset="0"/>
                <a:cs typeface="Times New Roman" panose="02020603050405020304" pitchFamily="18" charset="0"/>
              </a:rPr>
              <a:t>, C. </a:t>
            </a:r>
            <a:r>
              <a:rPr lang="en-US" sz="2000" dirty="0" err="1">
                <a:latin typeface="Times New Roman" panose="02020603050405020304" pitchFamily="18" charset="0"/>
                <a:cs typeface="Times New Roman" panose="02020603050405020304" pitchFamily="18" charset="0"/>
              </a:rPr>
              <a:t>Grönegress</a:t>
            </a:r>
            <a:r>
              <a:rPr lang="en-US" sz="2000" dirty="0">
                <a:latin typeface="Times New Roman" panose="02020603050405020304" pitchFamily="18" charset="0"/>
                <a:cs typeface="Times New Roman" panose="02020603050405020304" pitchFamily="18" charset="0"/>
              </a:rPr>
              <a:t>, G. </a:t>
            </a:r>
            <a:r>
              <a:rPr lang="en-US" sz="2000" dirty="0" err="1">
                <a:latin typeface="Times New Roman" panose="02020603050405020304" pitchFamily="18" charset="0"/>
                <a:cs typeface="Times New Roman" panose="02020603050405020304" pitchFamily="18" charset="0"/>
              </a:rPr>
              <a:t>Edlinger</a:t>
            </a:r>
            <a:r>
              <a:rPr lang="en-US" sz="2000" dirty="0">
                <a:latin typeface="Times New Roman" panose="02020603050405020304" pitchFamily="18" charset="0"/>
                <a:cs typeface="Times New Roman" panose="02020603050405020304" pitchFamily="18" charset="0"/>
              </a:rPr>
              <a:t> and M. Slater, "Using a P300 Brain Computer Interface for Smart Home Control", in World Congress on Medical Physics and Biomedical Engineering, Munich, Germany, </a:t>
            </a:r>
            <a:r>
              <a:rPr lang="en-US" sz="2000" dirty="0" smtClean="0">
                <a:latin typeface="Times New Roman" panose="02020603050405020304" pitchFamily="18" charset="0"/>
                <a:cs typeface="Times New Roman" panose="02020603050405020304" pitchFamily="18" charset="0"/>
              </a:rPr>
              <a:t>2018, </a:t>
            </a:r>
            <a:r>
              <a:rPr lang="en-US" sz="2000" dirty="0">
                <a:latin typeface="Times New Roman" panose="02020603050405020304" pitchFamily="18" charset="0"/>
                <a:cs typeface="Times New Roman" panose="02020603050405020304" pitchFamily="18" charset="0"/>
              </a:rPr>
              <a:t>pp. 174-177. </a:t>
            </a:r>
            <a:endParaRPr lang="en-US" sz="2000" dirty="0" smtClean="0">
              <a:latin typeface="Times New Roman" panose="02020603050405020304" pitchFamily="18" charset="0"/>
              <a:cs typeface="Times New Roman" panose="02020603050405020304" pitchFamily="18" charset="0"/>
            </a:endParaRPr>
          </a:p>
          <a:p>
            <a:pPr marL="203200" indent="0" algn="just">
              <a:buNone/>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3] </a:t>
            </a:r>
            <a:r>
              <a:rPr lang="en-US" sz="2000" dirty="0" err="1">
                <a:latin typeface="Times New Roman" panose="02020603050405020304" pitchFamily="18" charset="0"/>
                <a:cs typeface="Times New Roman" panose="02020603050405020304" pitchFamily="18" charset="0"/>
              </a:rPr>
              <a:t>Y.Wang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R.Wang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X.Gao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B.Hong</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S.Gao</a:t>
            </a:r>
            <a:r>
              <a:rPr lang="en-US" sz="2000" dirty="0">
                <a:latin typeface="Times New Roman" panose="02020603050405020304" pitchFamily="18" charset="0"/>
                <a:cs typeface="Times New Roman" panose="02020603050405020304" pitchFamily="18" charset="0"/>
              </a:rPr>
              <a:t>, "A practical VEP-based brain-computer interface." in IEEE Transactions on Neural Systems and Rehabilitation Engineering ,</a:t>
            </a:r>
            <a:r>
              <a:rPr lang="en-US" sz="2000" dirty="0" smtClean="0">
                <a:latin typeface="Times New Roman" panose="02020603050405020304" pitchFamily="18" charset="0"/>
                <a:cs typeface="Times New Roman" panose="02020603050405020304" pitchFamily="18" charset="0"/>
              </a:rPr>
              <a:t>2017, </a:t>
            </a:r>
            <a:r>
              <a:rPr lang="en-US" sz="2000" dirty="0">
                <a:latin typeface="Times New Roman" panose="02020603050405020304" pitchFamily="18" charset="0"/>
                <a:cs typeface="Times New Roman" panose="02020603050405020304" pitchFamily="18" charset="0"/>
              </a:rPr>
              <a:t>pp. 234-240. </a:t>
            </a:r>
            <a:endParaRPr lang="en-US" sz="2000" dirty="0" smtClean="0">
              <a:latin typeface="Times New Roman" panose="02020603050405020304" pitchFamily="18" charset="0"/>
              <a:cs typeface="Times New Roman" panose="02020603050405020304" pitchFamily="18" charset="0"/>
            </a:endParaRPr>
          </a:p>
          <a:p>
            <a:pPr marL="203200" indent="0" algn="just">
              <a:buNone/>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4] C. </a:t>
            </a:r>
            <a:r>
              <a:rPr lang="en-US" sz="2000" dirty="0" err="1">
                <a:latin typeface="Times New Roman" panose="02020603050405020304" pitchFamily="18" charset="0"/>
                <a:cs typeface="Times New Roman" panose="02020603050405020304" pitchFamily="18" charset="0"/>
              </a:rPr>
              <a:t>Holzner</a:t>
            </a:r>
            <a:r>
              <a:rPr lang="en-US" sz="2000" dirty="0">
                <a:latin typeface="Times New Roman" panose="02020603050405020304" pitchFamily="18" charset="0"/>
                <a:cs typeface="Times New Roman" panose="02020603050405020304" pitchFamily="18" charset="0"/>
              </a:rPr>
              <a:t>, C. </a:t>
            </a:r>
            <a:r>
              <a:rPr lang="en-US" sz="2000" dirty="0" err="1">
                <a:latin typeface="Times New Roman" panose="02020603050405020304" pitchFamily="18" charset="0"/>
                <a:cs typeface="Times New Roman" panose="02020603050405020304" pitchFamily="18" charset="0"/>
              </a:rPr>
              <a:t>Guger</a:t>
            </a:r>
            <a:r>
              <a:rPr lang="en-US" sz="2000" dirty="0">
                <a:latin typeface="Times New Roman" panose="02020603050405020304" pitchFamily="18" charset="0"/>
                <a:cs typeface="Times New Roman" panose="02020603050405020304" pitchFamily="18" charset="0"/>
              </a:rPr>
              <a:t>, C. </a:t>
            </a:r>
            <a:r>
              <a:rPr lang="en-US" sz="2000" dirty="0" err="1">
                <a:latin typeface="Times New Roman" panose="02020603050405020304" pitchFamily="18" charset="0"/>
                <a:cs typeface="Times New Roman" panose="02020603050405020304" pitchFamily="18" charset="0"/>
              </a:rPr>
              <a:t>Grönegress</a:t>
            </a:r>
            <a:r>
              <a:rPr lang="en-US" sz="2000" dirty="0">
                <a:latin typeface="Times New Roman" panose="02020603050405020304" pitchFamily="18" charset="0"/>
                <a:cs typeface="Times New Roman" panose="02020603050405020304" pitchFamily="18" charset="0"/>
              </a:rPr>
              <a:t>, G. </a:t>
            </a:r>
            <a:r>
              <a:rPr lang="en-US" sz="2000" dirty="0" err="1">
                <a:latin typeface="Times New Roman" panose="02020603050405020304" pitchFamily="18" charset="0"/>
                <a:cs typeface="Times New Roman" panose="02020603050405020304" pitchFamily="18" charset="0"/>
              </a:rPr>
              <a:t>Edlinger</a:t>
            </a:r>
            <a:r>
              <a:rPr lang="en-US" sz="2000" dirty="0">
                <a:latin typeface="Times New Roman" panose="02020603050405020304" pitchFamily="18" charset="0"/>
                <a:cs typeface="Times New Roman" panose="02020603050405020304" pitchFamily="18" charset="0"/>
              </a:rPr>
              <a:t> and M. Slater, "Control of a smart home with a brain-computer interface", </a:t>
            </a:r>
            <a:r>
              <a:rPr lang="en-US" sz="2000" dirty="0" smtClean="0">
                <a:latin typeface="Times New Roman" panose="02020603050405020304" pitchFamily="18" charset="0"/>
                <a:cs typeface="Times New Roman" panose="02020603050405020304" pitchFamily="18" charset="0"/>
              </a:rPr>
              <a:t>2019.</a:t>
            </a:r>
          </a:p>
          <a:p>
            <a:pPr marL="203200" indent="0" algn="just">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[5] K. </a:t>
            </a:r>
            <a:r>
              <a:rPr lang="en-US" sz="2000" dirty="0" err="1">
                <a:latin typeface="Times New Roman" panose="02020603050405020304" pitchFamily="18" charset="0"/>
                <a:cs typeface="Times New Roman" panose="02020603050405020304" pitchFamily="18" charset="0"/>
              </a:rPr>
              <a:t>Goel</a:t>
            </a:r>
            <a:r>
              <a:rPr lang="en-US" sz="2000" dirty="0">
                <a:latin typeface="Times New Roman" panose="02020603050405020304" pitchFamily="18" charset="0"/>
                <a:cs typeface="Times New Roman" panose="02020603050405020304" pitchFamily="18" charset="0"/>
              </a:rPr>
              <a:t>, R. Vohra, A. Kamath and V. Baths, "Home automation using SSVEP &amp; eye-blink detection based brain-computer interface", in Systems, Man and Cybernetics (SMC), IEEE International Conference, </a:t>
            </a:r>
            <a:r>
              <a:rPr lang="en-US" sz="2000" dirty="0" smtClean="0">
                <a:latin typeface="Times New Roman" panose="02020603050405020304" pitchFamily="18" charset="0"/>
                <a:cs typeface="Times New Roman" panose="02020603050405020304" pitchFamily="18" charset="0"/>
              </a:rPr>
              <a:t>2018, </a:t>
            </a:r>
            <a:endParaRPr lang="en-US" sz="20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idx="11"/>
          </p:nvPr>
        </p:nvSpPr>
        <p:spPr>
          <a:xfrm>
            <a:off x="2960370" y="6198870"/>
            <a:ext cx="3223260" cy="522605"/>
          </a:xfrm>
        </p:spPr>
        <p:txBody>
          <a:bodyPr/>
          <a:lstStyle/>
          <a:p>
            <a:r>
              <a:rPr lang="en-IN">
                <a:sym typeface="+mn-ea"/>
              </a:rPr>
              <a:t>Dept. of CSE                            15CSS86: Technical Seminar</a:t>
            </a: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idx="12"/>
          </p:nvPr>
        </p:nvSpPr>
        <p:spPr/>
        <p:txBody>
          <a:bodyPr/>
          <a:lstStyle/>
          <a:p>
            <a:pPr marL="0" lvl="0" indent="0">
              <a:spcBef>
                <a:spcPts val="0"/>
              </a:spcBef>
              <a:buClr>
                <a:srgbClr val="898989"/>
              </a:buClr>
              <a:buSzPct val="25000"/>
              <a:buFont typeface="Calibri" panose="020F0502020204030204"/>
              <a:buNone/>
            </a:pPr>
            <a:fld id="{00000000-1234-1234-1234-123412341234}" type="slidenum">
              <a:rPr lang="en-US" smtClean="0"/>
              <a:t>15</a:t>
            </a:fld>
            <a:endParaRPr lang="en-US"/>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274628"/>
            <a:ext cx="8229600" cy="837900"/>
          </a:xfrm>
          <a:prstGeom prst="rect">
            <a:avLst/>
          </a:prstGeom>
        </p:spPr>
        <p:txBody>
          <a:bodyPr lIns="91425" tIns="91425" rIns="91425" bIns="91425" anchor="ctr" anchorCtr="0">
            <a:noAutofit/>
          </a:bodyPr>
          <a:lstStyle/>
          <a:p>
            <a:pPr lvl="0" algn="ctr" rtl="0">
              <a:spcBef>
                <a:spcPts val="0"/>
              </a:spcBef>
              <a:buNone/>
            </a:pPr>
            <a:r>
              <a:rPr lang="en-US" sz="4000" b="1" dirty="0">
                <a:latin typeface="Times New Roman" panose="02020603050405020304" pitchFamily="18" charset="0"/>
                <a:ea typeface="Calibri" panose="020F0502020204030204"/>
                <a:cs typeface="Times New Roman" panose="02020603050405020304" pitchFamily="18" charset="0"/>
                <a:sym typeface="Calibri" panose="020F0502020204030204"/>
              </a:rPr>
              <a:t>Index</a:t>
            </a:r>
          </a:p>
        </p:txBody>
      </p:sp>
      <p:sp>
        <p:nvSpPr>
          <p:cNvPr id="91" name="Shape 91"/>
          <p:cNvSpPr txBox="1">
            <a:spLocks noGrp="1"/>
          </p:cNvSpPr>
          <p:nvPr>
            <p:ph type="body" idx="1"/>
          </p:nvPr>
        </p:nvSpPr>
        <p:spPr>
          <a:xfrm>
            <a:off x="457200" y="1223010"/>
            <a:ext cx="8229600" cy="4627245"/>
          </a:xfrm>
          <a:prstGeom prst="rect">
            <a:avLst/>
          </a:prstGeom>
        </p:spPr>
        <p:txBody>
          <a:bodyPr lIns="91425" tIns="91425" rIns="91425" bIns="91425" anchor="t" anchorCtr="0">
            <a:noAutofit/>
          </a:bodyPr>
          <a:lstStyle/>
          <a:p>
            <a:pPr marL="457200" lvl="0" indent="-419100" rtl="0">
              <a:lnSpc>
                <a:spcPct val="100000"/>
              </a:lnSpc>
              <a:spcBef>
                <a:spcPts val="0"/>
              </a:spcBef>
              <a:buClr>
                <a:schemeClr val="dk1"/>
              </a:buClr>
              <a:buSzPct val="100000"/>
              <a:buFont typeface="Arial" panose="020B0604020202020204"/>
              <a:buChar char="•"/>
            </a:pPr>
            <a:endParaRPr lang="en-US" sz="2800" dirty="0">
              <a:latin typeface="Times New Roman" panose="02020603050405020304" pitchFamily="18" charset="0"/>
              <a:cs typeface="Times New Roman" panose="02020603050405020304" pitchFamily="18" charset="0"/>
            </a:endParaRPr>
          </a:p>
          <a:p>
            <a:pPr marL="457200" lvl="0" indent="-419100" rtl="0">
              <a:lnSpc>
                <a:spcPct val="100000"/>
              </a:lnSpc>
              <a:spcBef>
                <a:spcPts val="0"/>
              </a:spcBef>
              <a:buClr>
                <a:schemeClr val="dk1"/>
              </a:buClr>
              <a:buSzPct val="100000"/>
              <a:buFont typeface="Arial" panose="020B0604020202020204"/>
              <a:buChar char="•"/>
            </a:pPr>
            <a:r>
              <a:rPr lang="en-US" sz="2800" dirty="0">
                <a:latin typeface="Times New Roman" panose="02020603050405020304" pitchFamily="18" charset="0"/>
                <a:cs typeface="Times New Roman" panose="02020603050405020304" pitchFamily="18" charset="0"/>
              </a:rPr>
              <a:t>Objective</a:t>
            </a:r>
          </a:p>
          <a:p>
            <a:pPr marL="457200" lvl="0" indent="-419100" rtl="0">
              <a:lnSpc>
                <a:spcPct val="100000"/>
              </a:lnSpc>
              <a:spcBef>
                <a:spcPts val="0"/>
              </a:spcBef>
              <a:buClr>
                <a:schemeClr val="dk1"/>
              </a:buClr>
              <a:buSzPct val="100000"/>
              <a:buFont typeface="Arial" panose="020B0604020202020204"/>
              <a:buChar char="•"/>
            </a:pPr>
            <a:r>
              <a:rPr lang="en-US" sz="2800" dirty="0">
                <a:latin typeface="Times New Roman" panose="02020603050405020304" pitchFamily="18" charset="0"/>
                <a:cs typeface="Times New Roman" panose="02020603050405020304" pitchFamily="18" charset="0"/>
              </a:rPr>
              <a:t>Abstract</a:t>
            </a:r>
          </a:p>
          <a:p>
            <a:pPr marL="457200" lvl="0" indent="-419100" rtl="0">
              <a:lnSpc>
                <a:spcPct val="100000"/>
              </a:lnSpc>
              <a:spcBef>
                <a:spcPts val="0"/>
              </a:spcBef>
              <a:buClr>
                <a:schemeClr val="dk1"/>
              </a:buClr>
              <a:buSzPct val="100000"/>
              <a:buFont typeface="Arial" panose="020B0604020202020204"/>
              <a:buChar char="•"/>
            </a:pPr>
            <a:r>
              <a:rPr lang="en-US" sz="2800" dirty="0">
                <a:latin typeface="Times New Roman" panose="02020603050405020304" pitchFamily="18" charset="0"/>
                <a:cs typeface="Times New Roman" panose="02020603050405020304" pitchFamily="18" charset="0"/>
              </a:rPr>
              <a:t>Introduction</a:t>
            </a:r>
          </a:p>
          <a:p>
            <a:pPr marL="457200" lvl="0" indent="-419100" rtl="0">
              <a:lnSpc>
                <a:spcPct val="100000"/>
              </a:lnSpc>
              <a:spcBef>
                <a:spcPts val="0"/>
              </a:spcBef>
              <a:buClr>
                <a:schemeClr val="dk1"/>
              </a:buClr>
              <a:buSzPct val="100000"/>
              <a:buFont typeface="Arial" panose="020B0604020202020204"/>
              <a:buChar char="•"/>
            </a:pPr>
            <a:r>
              <a:rPr lang="en-US" sz="2800" dirty="0">
                <a:latin typeface="Times New Roman" panose="02020603050405020304" pitchFamily="18" charset="0"/>
                <a:cs typeface="Times New Roman" panose="02020603050405020304" pitchFamily="18" charset="0"/>
              </a:rPr>
              <a:t>Technologies Used</a:t>
            </a:r>
          </a:p>
          <a:p>
            <a:pPr marL="457200" lvl="0" indent="-419100" rtl="0">
              <a:lnSpc>
                <a:spcPct val="100000"/>
              </a:lnSpc>
              <a:spcBef>
                <a:spcPts val="0"/>
              </a:spcBef>
              <a:buClr>
                <a:schemeClr val="dk1"/>
              </a:buClr>
              <a:buSzPct val="100000"/>
              <a:buFont typeface="Arial" panose="020B0604020202020204"/>
              <a:buChar char="•"/>
            </a:pPr>
            <a:r>
              <a:rPr lang="en-US" sz="2800" dirty="0" smtClean="0">
                <a:latin typeface="Times New Roman" panose="02020603050405020304" pitchFamily="18" charset="0"/>
                <a:cs typeface="Times New Roman" panose="02020603050405020304" pitchFamily="18" charset="0"/>
              </a:rPr>
              <a:t>Implementation</a:t>
            </a:r>
            <a:endParaRPr lang="en-US" sz="2800" dirty="0">
              <a:latin typeface="Times New Roman" panose="02020603050405020304" pitchFamily="18" charset="0"/>
              <a:cs typeface="Times New Roman" panose="02020603050405020304" pitchFamily="18" charset="0"/>
            </a:endParaRPr>
          </a:p>
          <a:p>
            <a:pPr marL="457200" lvl="0" indent="-419100" rtl="0">
              <a:lnSpc>
                <a:spcPct val="100000"/>
              </a:lnSpc>
              <a:spcBef>
                <a:spcPts val="0"/>
              </a:spcBef>
              <a:buClr>
                <a:schemeClr val="dk1"/>
              </a:buClr>
              <a:buSzPct val="100000"/>
              <a:buFont typeface="Arial" panose="020B0604020202020204"/>
              <a:buChar char="•"/>
            </a:pPr>
            <a:r>
              <a:rPr lang="en-US" sz="2800" dirty="0">
                <a:latin typeface="Times New Roman" panose="02020603050405020304" pitchFamily="18" charset="0"/>
                <a:cs typeface="Times New Roman" panose="02020603050405020304" pitchFamily="18" charset="0"/>
              </a:rPr>
              <a:t>Conclusion &amp; Future Scope</a:t>
            </a:r>
          </a:p>
          <a:p>
            <a:pPr marL="457200" lvl="0" indent="-419100" rtl="0">
              <a:lnSpc>
                <a:spcPct val="100000"/>
              </a:lnSpc>
              <a:spcBef>
                <a:spcPts val="0"/>
              </a:spcBef>
              <a:buClr>
                <a:schemeClr val="dk1"/>
              </a:buClr>
              <a:buSzPct val="100000"/>
              <a:buFont typeface="Arial" panose="020B0604020202020204"/>
              <a:buChar char="•"/>
            </a:pPr>
            <a:r>
              <a:rPr lang="en-US" sz="2800" dirty="0">
                <a:latin typeface="Times New Roman" panose="02020603050405020304" pitchFamily="18" charset="0"/>
                <a:cs typeface="Times New Roman" panose="02020603050405020304" pitchFamily="18" charset="0"/>
              </a:rPr>
              <a:t>Bibliography / References</a:t>
            </a:r>
          </a:p>
        </p:txBody>
      </p:sp>
      <p:sp>
        <p:nvSpPr>
          <p:cNvPr id="7" name="Footer Placeholder 6"/>
          <p:cNvSpPr>
            <a:spLocks noGrp="1"/>
          </p:cNvSpPr>
          <p:nvPr>
            <p:ph type="ftr" idx="11"/>
          </p:nvPr>
        </p:nvSpPr>
        <p:spPr/>
        <p:txBody>
          <a:bodyPr/>
          <a:lstStyle/>
          <a:p>
            <a:r>
              <a:rPr lang="en-IN" dirty="0"/>
              <a:t>Dept. of CSE                            15CSS86: Technical Seminar</a:t>
            </a:r>
            <a:endParaRPr lang="en-US" dirty="0"/>
          </a:p>
        </p:txBody>
      </p:sp>
      <p:sp>
        <p:nvSpPr>
          <p:cNvPr id="8" name="Slide Number Placeholder 7"/>
          <p:cNvSpPr>
            <a:spLocks noGrp="1"/>
          </p:cNvSpPr>
          <p:nvPr>
            <p:ph type="sldNum" idx="12"/>
          </p:nvPr>
        </p:nvSpPr>
        <p:spPr/>
        <p:txBody>
          <a:bodyPr/>
          <a:lstStyle/>
          <a:p>
            <a:pPr marL="0" lvl="0" indent="0">
              <a:spcBef>
                <a:spcPts val="0"/>
              </a:spcBef>
              <a:buClr>
                <a:srgbClr val="898989"/>
              </a:buClr>
              <a:buSzPct val="25000"/>
              <a:buFont typeface="Calibri" panose="020F0502020204030204"/>
              <a:buNone/>
            </a:pPr>
            <a:fld id="{00000000-1234-1234-1234-123412341234}" type="slidenum">
              <a:rPr lang="en-US" smtClean="0"/>
              <a:t>2</a:t>
            </a:fld>
            <a:endParaRPr lang="en-US"/>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457200" y="274637"/>
            <a:ext cx="8229600" cy="715963"/>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panose="020F0502020204030204"/>
              <a:buNone/>
            </a:pPr>
            <a:r>
              <a:rPr lang="en-US" sz="4000" b="1" i="0" u="none" strike="noStrike" cap="none" baseline="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Objectives </a:t>
            </a:r>
          </a:p>
        </p:txBody>
      </p:sp>
      <p:sp>
        <p:nvSpPr>
          <p:cNvPr id="99" name="Shape 99"/>
          <p:cNvSpPr txBox="1">
            <a:spLocks noGrp="1"/>
          </p:cNvSpPr>
          <p:nvPr>
            <p:ph type="body" idx="1"/>
          </p:nvPr>
        </p:nvSpPr>
        <p:spPr>
          <a:xfrm>
            <a:off x="457200" y="1510030"/>
            <a:ext cx="8229600" cy="4406900"/>
          </a:xfrm>
          <a:prstGeom prst="rect">
            <a:avLst/>
          </a:prstGeom>
          <a:noFill/>
          <a:ln>
            <a:noFill/>
          </a:ln>
        </p:spPr>
        <p:txBody>
          <a:bodyPr lIns="91425" tIns="45700" rIns="91425" bIns="45700" anchor="t" anchorCtr="0">
            <a:noAutofit/>
          </a:bodyPr>
          <a:lstStyle/>
          <a:p>
            <a:pPr marL="457200" indent="-457200" algn="just">
              <a:spcBef>
                <a:spcPts val="0"/>
              </a:spcBef>
              <a:buSzPct val="100000"/>
            </a:pPr>
            <a:r>
              <a:rPr lang="en-US" sz="2800" dirty="0">
                <a:latin typeface="Times New Roman" panose="02020603050405020304" pitchFamily="18" charset="0"/>
                <a:cs typeface="Times New Roman" panose="02020603050405020304" pitchFamily="18" charset="0"/>
              </a:rPr>
              <a:t>Brain-computer interface (BCI) provides a pathway communication between human brain and computer </a:t>
            </a:r>
            <a:r>
              <a:rPr lang="en-US" sz="2800" dirty="0" smtClean="0">
                <a:latin typeface="Times New Roman" panose="02020603050405020304" pitchFamily="18" charset="0"/>
                <a:cs typeface="Times New Roman" panose="02020603050405020304" pitchFamily="18" charset="0"/>
              </a:rPr>
              <a:t>system.</a:t>
            </a:r>
          </a:p>
          <a:p>
            <a:pPr marL="457200" indent="-457200" algn="just">
              <a:spcBef>
                <a:spcPts val="0"/>
              </a:spcBef>
              <a:buSzPct val="100000"/>
            </a:pPr>
            <a:endParaRPr lang="en-US" sz="2800" dirty="0" smtClean="0">
              <a:latin typeface="Times New Roman" panose="02020603050405020304" pitchFamily="18" charset="0"/>
              <a:cs typeface="Times New Roman" panose="02020603050405020304" pitchFamily="18" charset="0"/>
            </a:endParaRPr>
          </a:p>
          <a:p>
            <a:pPr marL="457200" indent="-457200" algn="just">
              <a:spcBef>
                <a:spcPts val="0"/>
              </a:spcBef>
              <a:buSzPct val="100000"/>
            </a:pPr>
            <a:r>
              <a:rPr lang="en-US" sz="2800" dirty="0" smtClean="0">
                <a:latin typeface="Times New Roman" panose="02020603050405020304" pitchFamily="18" charset="0"/>
                <a:cs typeface="Times New Roman" panose="02020603050405020304" pitchFamily="18" charset="0"/>
              </a:rPr>
              <a:t>Its </a:t>
            </a:r>
            <a:r>
              <a:rPr lang="en-US" sz="2800" dirty="0">
                <a:latin typeface="Times New Roman" panose="02020603050405020304" pitchFamily="18" charset="0"/>
                <a:cs typeface="Times New Roman" panose="02020603050405020304" pitchFamily="18" charset="0"/>
              </a:rPr>
              <a:t>main goal is to allow for non-muscular communication with external world, which may be the only way for patients in a locked-in </a:t>
            </a:r>
            <a:r>
              <a:rPr lang="en-US" sz="2800" dirty="0" smtClean="0">
                <a:latin typeface="Times New Roman" panose="02020603050405020304" pitchFamily="18" charset="0"/>
                <a:cs typeface="Times New Roman" panose="02020603050405020304" pitchFamily="18" charset="0"/>
              </a:rPr>
              <a:t>state.</a:t>
            </a:r>
          </a:p>
          <a:p>
            <a:pPr marL="0" indent="0" algn="just">
              <a:spcBef>
                <a:spcPts val="0"/>
              </a:spcBef>
              <a:buSzPct val="100000"/>
              <a:buNone/>
            </a:pPr>
            <a:endParaRPr sz="2800" b="0" i="0" u="none" strike="noStrike" cap="none" baseline="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 name="Footer Placeholder 9"/>
          <p:cNvSpPr>
            <a:spLocks noGrp="1"/>
          </p:cNvSpPr>
          <p:nvPr>
            <p:ph type="ftr" idx="11"/>
          </p:nvPr>
        </p:nvSpPr>
        <p:spPr/>
        <p:txBody>
          <a:bodyPr/>
          <a:lstStyle/>
          <a:p>
            <a:r>
              <a:rPr lang="en-IN"/>
              <a:t>Dept. of CSE                            15CSS86: Technical Seminar</a:t>
            </a:r>
            <a:endParaRPr lang="en-US"/>
          </a:p>
        </p:txBody>
      </p:sp>
      <p:sp>
        <p:nvSpPr>
          <p:cNvPr id="6" name="Slide Number Placeholder 5"/>
          <p:cNvSpPr>
            <a:spLocks noGrp="1"/>
          </p:cNvSpPr>
          <p:nvPr>
            <p:ph type="sldNum" idx="12"/>
          </p:nvPr>
        </p:nvSpPr>
        <p:spPr/>
        <p:txBody>
          <a:bodyPr/>
          <a:lstStyle/>
          <a:p>
            <a:pPr marL="0" lvl="0" indent="0">
              <a:spcBef>
                <a:spcPts val="0"/>
              </a:spcBef>
              <a:buClr>
                <a:srgbClr val="898989"/>
              </a:buClr>
              <a:buSzPct val="25000"/>
              <a:buFont typeface="Calibri" panose="020F0502020204030204"/>
              <a:buNone/>
            </a:pPr>
            <a:fld id="{00000000-1234-1234-1234-123412341234}" type="slidenum">
              <a:rPr lang="en-US" smtClean="0"/>
              <a:t>3</a:t>
            </a:fld>
            <a:endParaRPr lang="en-US"/>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457200" y="274637"/>
            <a:ext cx="8229600" cy="715963"/>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panose="020F0502020204030204"/>
              <a:buNone/>
            </a:pPr>
            <a:r>
              <a:rPr lang="en-US" sz="4000" b="1" i="0" u="none" strike="noStrike" cap="none" baseline="0"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Abstract </a:t>
            </a:r>
            <a:endParaRPr lang="en-US" sz="4000" b="1" i="0" u="none" strike="noStrike" cap="none" baseline="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99" name="Shape 99"/>
          <p:cNvSpPr txBox="1">
            <a:spLocks noGrp="1"/>
          </p:cNvSpPr>
          <p:nvPr>
            <p:ph type="body" idx="1"/>
          </p:nvPr>
        </p:nvSpPr>
        <p:spPr>
          <a:xfrm>
            <a:off x="457200" y="1510030"/>
            <a:ext cx="8229600" cy="4406900"/>
          </a:xfrm>
          <a:prstGeom prst="rect">
            <a:avLst/>
          </a:prstGeom>
          <a:noFill/>
          <a:ln>
            <a:noFill/>
          </a:ln>
        </p:spPr>
        <p:txBody>
          <a:bodyPr lIns="91425" tIns="45700" rIns="91425" bIns="45700" anchor="t" anchorCtr="0">
            <a:noAutofit/>
          </a:bodyPr>
          <a:lstStyle/>
          <a:p>
            <a:pPr marL="457200" indent="-457200" algn="just">
              <a:spcBef>
                <a:spcPts val="0"/>
              </a:spcBef>
              <a:buSzPct val="100000"/>
            </a:pPr>
            <a:r>
              <a:rPr lang="en-US" sz="2800" dirty="0">
                <a:latin typeface="Times New Roman" panose="02020603050405020304" pitchFamily="18" charset="0"/>
                <a:cs typeface="Times New Roman" panose="02020603050405020304" pitchFamily="18" charset="0"/>
              </a:rPr>
              <a:t>H</a:t>
            </a:r>
            <a:r>
              <a:rPr lang="en-US" sz="2800" dirty="0" smtClean="0">
                <a:latin typeface="Times New Roman" panose="02020603050405020304" pitchFamily="18" charset="0"/>
                <a:cs typeface="Times New Roman" panose="02020603050405020304" pitchFamily="18" charset="0"/>
              </a:rPr>
              <a:t>ealthy </a:t>
            </a:r>
            <a:r>
              <a:rPr lang="en-US" sz="2800" dirty="0">
                <a:latin typeface="Times New Roman" panose="02020603050405020304" pitchFamily="18" charset="0"/>
                <a:cs typeface="Times New Roman" panose="02020603050405020304" pitchFamily="18" charset="0"/>
              </a:rPr>
              <a:t>brain signals are recorded using </a:t>
            </a:r>
            <a:r>
              <a:rPr lang="en-US" sz="2800" dirty="0" smtClean="0">
                <a:latin typeface="Times New Roman" panose="02020603050405020304" pitchFamily="18" charset="0"/>
                <a:cs typeface="Times New Roman" panose="02020603050405020304" pitchFamily="18" charset="0"/>
              </a:rPr>
              <a:t>Electroencephalogram </a:t>
            </a:r>
            <a:r>
              <a:rPr lang="en-US" sz="2800" dirty="0">
                <a:latin typeface="Times New Roman" panose="02020603050405020304" pitchFamily="18" charset="0"/>
                <a:cs typeface="Times New Roman" panose="02020603050405020304" pitchFamily="18" charset="0"/>
              </a:rPr>
              <a:t>(EEG) and explored in order to be able to control some smart home appliances and a robotic arm for </a:t>
            </a:r>
            <a:r>
              <a:rPr lang="en-US" sz="2800" dirty="0" smtClean="0">
                <a:latin typeface="Times New Roman" panose="02020603050405020304" pitchFamily="18" charset="0"/>
                <a:cs typeface="Times New Roman" panose="02020603050405020304" pitchFamily="18" charset="0"/>
              </a:rPr>
              <a:t>self feeder </a:t>
            </a:r>
            <a:r>
              <a:rPr lang="en-US" sz="2800" dirty="0">
                <a:latin typeface="Times New Roman" panose="02020603050405020304" pitchFamily="18" charset="0"/>
                <a:cs typeface="Times New Roman" panose="02020603050405020304" pitchFamily="18" charset="0"/>
              </a:rPr>
              <a:t>to help disabled persons, who cannot move or talk, to live independently in a brain-controlled </a:t>
            </a:r>
            <a:r>
              <a:rPr lang="en-US" sz="2800" dirty="0" smtClean="0">
                <a:latin typeface="Times New Roman" panose="02020603050405020304" pitchFamily="18" charset="0"/>
                <a:cs typeface="Times New Roman" panose="02020603050405020304" pitchFamily="18" charset="0"/>
              </a:rPr>
              <a:t>environment.</a:t>
            </a:r>
            <a:endParaRPr lang="en-US" sz="2800" dirty="0" smtClean="0">
              <a:latin typeface="Times New Roman" panose="02020603050405020304" pitchFamily="18" charset="0"/>
              <a:cs typeface="Times New Roman" panose="02020603050405020304" pitchFamily="18" charset="0"/>
            </a:endParaRPr>
          </a:p>
          <a:p>
            <a:pPr marL="457200" indent="-457200" algn="just">
              <a:spcBef>
                <a:spcPts val="0"/>
              </a:spcBef>
              <a:buSzPct val="100000"/>
            </a:pPr>
            <a:endParaRPr sz="2800" b="0" i="0" u="none" strike="noStrike" cap="none" baseline="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 name="Footer Placeholder 9"/>
          <p:cNvSpPr>
            <a:spLocks noGrp="1"/>
          </p:cNvSpPr>
          <p:nvPr>
            <p:ph type="ftr" idx="11"/>
          </p:nvPr>
        </p:nvSpPr>
        <p:spPr/>
        <p:txBody>
          <a:bodyPr/>
          <a:lstStyle/>
          <a:p>
            <a:r>
              <a:rPr lang="en-IN"/>
              <a:t>Dept. of CSE                            15CSS86: Technical Seminar</a:t>
            </a:r>
            <a:endParaRPr lang="en-US"/>
          </a:p>
        </p:txBody>
      </p:sp>
      <p:sp>
        <p:nvSpPr>
          <p:cNvPr id="6" name="Slide Number Placeholder 5"/>
          <p:cNvSpPr>
            <a:spLocks noGrp="1"/>
          </p:cNvSpPr>
          <p:nvPr>
            <p:ph type="sldNum" idx="12"/>
          </p:nvPr>
        </p:nvSpPr>
        <p:spPr/>
        <p:txBody>
          <a:bodyPr/>
          <a:lstStyle/>
          <a:p>
            <a:pPr marL="0" lvl="0" indent="0">
              <a:spcBef>
                <a:spcPts val="0"/>
              </a:spcBef>
              <a:buClr>
                <a:srgbClr val="898989"/>
              </a:buClr>
              <a:buSzPct val="25000"/>
              <a:buFont typeface="Calibri" panose="020F0502020204030204"/>
              <a:buNone/>
            </a:pPr>
            <a:fld id="{00000000-1234-1234-1234-123412341234}" type="slidenum">
              <a:rPr lang="en-US" smtClean="0"/>
              <a:t>4</a:t>
            </a:fld>
            <a:endParaRPr lang="en-US"/>
          </a:p>
        </p:txBody>
      </p:sp>
    </p:spTree>
    <p:extLst>
      <p:ext uri="{BB962C8B-B14F-4D97-AF65-F5344CB8AC3E}">
        <p14:creationId xmlns:p14="http://schemas.microsoft.com/office/powerpoint/2010/main" val="2294362201"/>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457200" y="274320"/>
            <a:ext cx="8229600" cy="5461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panose="020F0502020204030204"/>
              <a:buNone/>
            </a:pPr>
            <a:r>
              <a:rPr lang="en-US" sz="4000" b="1" i="0" u="none" strike="noStrike" cap="none" baseline="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Introduction</a:t>
            </a:r>
          </a:p>
        </p:txBody>
      </p:sp>
      <p:sp>
        <p:nvSpPr>
          <p:cNvPr id="99" name="Shape 99"/>
          <p:cNvSpPr txBox="1">
            <a:spLocks noGrp="1"/>
          </p:cNvSpPr>
          <p:nvPr>
            <p:ph type="body" idx="1"/>
          </p:nvPr>
        </p:nvSpPr>
        <p:spPr>
          <a:xfrm>
            <a:off x="34636" y="1206758"/>
            <a:ext cx="3089564" cy="5149592"/>
          </a:xfrm>
          <a:prstGeom prst="rect">
            <a:avLst/>
          </a:prstGeom>
          <a:noFill/>
          <a:ln>
            <a:noFill/>
          </a:ln>
        </p:spPr>
        <p:txBody>
          <a:bodyPr lIns="91425" tIns="45700" rIns="91425" bIns="45700" anchor="t" anchorCtr="0">
            <a:noAutofit/>
          </a:bodyPr>
          <a:lstStyle/>
          <a:p>
            <a:r>
              <a:rPr lang="en-US" sz="2400" dirty="0" smtClean="0">
                <a:solidFill>
                  <a:srgbClr val="222222"/>
                </a:solidFill>
                <a:latin typeface="Times New Roman" panose="02020603050405020304" pitchFamily="18" charset="0"/>
                <a:cs typeface="Times New Roman" panose="02020603050405020304" pitchFamily="18" charset="0"/>
              </a:rPr>
              <a:t>A brain computer interface sometimes called a neural control interface, mind machine interface or brain machine interface is a direct communication pathway between an enhanced or wired brain and an external device.</a:t>
            </a:r>
            <a:endParaRPr lang="en-US" sz="2400" dirty="0">
              <a:solidFill>
                <a:srgbClr val="222222"/>
              </a:solidFill>
              <a:latin typeface="Times New Roman" panose="02020603050405020304" pitchFamily="18" charset="0"/>
              <a:cs typeface="Times New Roman" panose="02020603050405020304" pitchFamily="18" charset="0"/>
            </a:endParaRPr>
          </a:p>
          <a:p>
            <a:endParaRPr lang="en-US" sz="2000" dirty="0" smtClean="0">
              <a:solidFill>
                <a:srgbClr val="222222"/>
              </a:solidFill>
              <a:latin typeface="Times New Roman" panose="02020603050405020304" pitchFamily="18" charset="0"/>
              <a:cs typeface="Times New Roman" panose="02020603050405020304" pitchFamily="18" charset="0"/>
            </a:endParaRPr>
          </a:p>
          <a:p>
            <a:endParaRPr lang="en-US" sz="2000" dirty="0">
              <a:solidFill>
                <a:srgbClr val="222222"/>
              </a:solidFill>
              <a:latin typeface="Times New Roman" panose="02020603050405020304" pitchFamily="18" charset="0"/>
              <a:cs typeface="Times New Roman" panose="02020603050405020304" pitchFamily="18" charset="0"/>
            </a:endParaRPr>
          </a:p>
          <a:p>
            <a:endParaRPr lang="en-US" sz="2000" dirty="0" smtClean="0">
              <a:solidFill>
                <a:srgbClr val="222222"/>
              </a:solidFill>
              <a:latin typeface="Times New Roman" panose="02020603050405020304" pitchFamily="18" charset="0"/>
              <a:cs typeface="Times New Roman" panose="02020603050405020304" pitchFamily="18" charset="0"/>
            </a:endParaRPr>
          </a:p>
          <a:p>
            <a:endParaRPr lang="en-US" sz="2000" dirty="0">
              <a:solidFill>
                <a:srgbClr val="222222"/>
              </a:solidFill>
              <a:latin typeface="Times New Roman" panose="02020603050405020304" pitchFamily="18" charset="0"/>
              <a:cs typeface="Times New Roman" panose="02020603050405020304" pitchFamily="18" charset="0"/>
            </a:endParaRPr>
          </a:p>
          <a:p>
            <a:endParaRPr lang="en-US" sz="2000" dirty="0" smtClean="0">
              <a:solidFill>
                <a:srgbClr val="222222"/>
              </a:solidFill>
              <a:latin typeface="Times New Roman" panose="02020603050405020304" pitchFamily="18" charset="0"/>
              <a:cs typeface="Times New Roman" panose="02020603050405020304" pitchFamily="18" charset="0"/>
            </a:endParaRPr>
          </a:p>
          <a:p>
            <a:pPr marL="203200" indent="0">
              <a:buNone/>
            </a:pPr>
            <a:endParaRPr lang="en-US" sz="2000" dirty="0">
              <a:solidFill>
                <a:srgbClr val="222222"/>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idx="11"/>
          </p:nvPr>
        </p:nvSpPr>
        <p:spPr/>
        <p:txBody>
          <a:bodyPr/>
          <a:lstStyle/>
          <a:p>
            <a:r>
              <a:rPr lang="en-IN"/>
              <a:t>Dept. of CSE                            15CSS86: Technical Seminar</a:t>
            </a:r>
            <a:endParaRPr lang="en-US"/>
          </a:p>
        </p:txBody>
      </p:sp>
      <p:sp>
        <p:nvSpPr>
          <p:cNvPr id="6" name="Slide Number Placeholder 5"/>
          <p:cNvSpPr>
            <a:spLocks noGrp="1"/>
          </p:cNvSpPr>
          <p:nvPr>
            <p:ph type="sldNum" idx="12"/>
          </p:nvPr>
        </p:nvSpPr>
        <p:spPr/>
        <p:txBody>
          <a:bodyPr/>
          <a:lstStyle/>
          <a:p>
            <a:pPr marL="0" lvl="0" indent="0">
              <a:spcBef>
                <a:spcPts val="0"/>
              </a:spcBef>
              <a:buClr>
                <a:srgbClr val="898989"/>
              </a:buClr>
              <a:buSzPct val="25000"/>
              <a:buFont typeface="Calibri" panose="020F0502020204030204"/>
              <a:buNone/>
            </a:pPr>
            <a:fld id="{00000000-1234-1234-1234-123412341234}" type="slidenum">
              <a:rPr lang="en-US" smtClean="0"/>
              <a:t>5</a:t>
            </a:fld>
            <a:endParaRPr lang="en-US"/>
          </a:p>
        </p:txBody>
      </p:sp>
      <p:pic>
        <p:nvPicPr>
          <p:cNvPr id="1026" name="Picture 2" descr="Image result for brain computer interface work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47800"/>
            <a:ext cx="5919280" cy="38986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457200" y="274320"/>
            <a:ext cx="8229600" cy="559435"/>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panose="020F0502020204030204"/>
              <a:buNone/>
            </a:pPr>
            <a:r>
              <a:rPr lang="en-US" sz="4000" b="1" i="0" u="none" strike="noStrike" cap="none" baseline="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Technologies</a:t>
            </a:r>
            <a:r>
              <a:rPr lang="en-US" sz="4000" b="1"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Used</a:t>
            </a:r>
            <a:endParaRPr lang="en-US" sz="4000" b="1" i="0" u="none" strike="noStrike" cap="none" baseline="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5" name="Shape 99"/>
          <p:cNvSpPr txBox="1">
            <a:spLocks noGrp="1"/>
          </p:cNvSpPr>
          <p:nvPr>
            <p:ph type="body" idx="1"/>
          </p:nvPr>
        </p:nvSpPr>
        <p:spPr>
          <a:xfrm>
            <a:off x="207645" y="1069974"/>
            <a:ext cx="8229600" cy="5026025"/>
          </a:xfrm>
          <a:prstGeom prst="rect">
            <a:avLst/>
          </a:prstGeom>
          <a:noFill/>
          <a:ln>
            <a:noFill/>
          </a:ln>
        </p:spPr>
        <p:txBody>
          <a:bodyPr lIns="91425" tIns="45700" rIns="91425" bIns="45700" anchor="t" anchorCtr="0">
            <a:noAutofit/>
          </a:bodyPr>
          <a:lstStyle/>
          <a:p>
            <a:pPr marL="203200" indent="0" algn="just">
              <a:buNone/>
            </a:pPr>
            <a:r>
              <a:rPr lang="en-US" sz="3200" b="1" dirty="0" smtClean="0">
                <a:latin typeface="Times New Roman" panose="02020603050405020304" pitchFamily="18" charset="0"/>
                <a:cs typeface="Times New Roman" panose="02020603050405020304" pitchFamily="18" charset="0"/>
              </a:rPr>
              <a:t>Steady state Visually evoked potentials</a:t>
            </a:r>
            <a:endParaRPr lang="en-US" sz="3200" b="1" dirty="0" smtClean="0">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a:p>
            <a:pPr algn="just"/>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smtClean="0">
                <a:solidFill>
                  <a:schemeClr val="tx1"/>
                </a:solidFill>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rPr>
              <a:t>In </a:t>
            </a:r>
            <a:r>
              <a:rPr lang="en-US" sz="2800" dirty="0">
                <a:solidFill>
                  <a:schemeClr val="tx1"/>
                </a:solidFill>
                <a:latin typeface="Times New Roman" panose="02020603050405020304" pitchFamily="18" charset="0"/>
                <a:cs typeface="Times New Roman" panose="02020603050405020304" pitchFamily="18" charset="0"/>
              </a:rPr>
              <a:t>neurology and neuroscience research, steady</a:t>
            </a:r>
            <a:r>
              <a:rPr lang="en-US" sz="2800" b="1" dirty="0">
                <a:solidFill>
                  <a:schemeClr val="tx1"/>
                </a:solidFill>
                <a:latin typeface="Times New Roman" panose="02020603050405020304" pitchFamily="18" charset="0"/>
                <a:cs typeface="Times New Roman" panose="02020603050405020304" pitchFamily="18" charset="0"/>
              </a:rPr>
              <a:t> </a:t>
            </a:r>
            <a:r>
              <a:rPr lang="en-US" sz="2800" dirty="0">
                <a:solidFill>
                  <a:schemeClr val="tx1"/>
                </a:solidFill>
                <a:latin typeface="Times New Roman" panose="02020603050405020304" pitchFamily="18" charset="0"/>
                <a:cs typeface="Times New Roman" panose="02020603050405020304" pitchFamily="18" charset="0"/>
              </a:rPr>
              <a:t>state visually evoked potentials (SSVEP) are signals that are natural responses to visual stimulation at specific frequencies. </a:t>
            </a:r>
            <a:endParaRPr lang="en-US" sz="2800" dirty="0" smtClean="0">
              <a:solidFill>
                <a:schemeClr val="tx1"/>
              </a:solidFill>
              <a:latin typeface="Times New Roman" panose="02020603050405020304" pitchFamily="18" charset="0"/>
              <a:cs typeface="Times New Roman" panose="02020603050405020304" pitchFamily="18" charset="0"/>
            </a:endParaRPr>
          </a:p>
          <a:p>
            <a:pPr algn="just"/>
            <a:r>
              <a:rPr lang="en-US" sz="2800" dirty="0" smtClean="0">
                <a:solidFill>
                  <a:schemeClr val="tx1"/>
                </a:solidFill>
                <a:latin typeface="Times New Roman" panose="02020603050405020304" pitchFamily="18" charset="0"/>
                <a:cs typeface="Times New Roman" panose="02020603050405020304" pitchFamily="18" charset="0"/>
              </a:rPr>
              <a:t>  The technique is </a:t>
            </a:r>
            <a:r>
              <a:rPr lang="en-US" sz="2800" dirty="0">
                <a:solidFill>
                  <a:schemeClr val="tx1"/>
                </a:solidFill>
                <a:latin typeface="Times New Roman" panose="02020603050405020304" pitchFamily="18" charset="0"/>
                <a:cs typeface="Times New Roman" panose="02020603050405020304" pitchFamily="18" charset="0"/>
              </a:rPr>
              <a:t>used </a:t>
            </a:r>
            <a:r>
              <a:rPr lang="en-US" sz="2800" dirty="0" smtClean="0">
                <a:solidFill>
                  <a:schemeClr val="tx1"/>
                </a:solidFill>
                <a:latin typeface="Times New Roman" panose="02020603050405020304" pitchFamily="18" charset="0"/>
                <a:cs typeface="Times New Roman" panose="02020603050405020304" pitchFamily="18" charset="0"/>
              </a:rPr>
              <a:t>widely with</a:t>
            </a:r>
            <a:r>
              <a:rPr lang="en-US" sz="2800" dirty="0">
                <a:solidFill>
                  <a:schemeClr val="tx1"/>
                </a:solidFill>
                <a:latin typeface="Times New Roman" panose="02020603050405020304" pitchFamily="18" charset="0"/>
                <a:cs typeface="Times New Roman" panose="02020603050405020304" pitchFamily="18" charset="0"/>
              </a:rPr>
              <a:t> electroencephalographic research regarding vision and attention.</a:t>
            </a:r>
          </a:p>
        </p:txBody>
      </p:sp>
      <p:sp>
        <p:nvSpPr>
          <p:cNvPr id="7" name="Footer Placeholder 6"/>
          <p:cNvSpPr>
            <a:spLocks noGrp="1"/>
          </p:cNvSpPr>
          <p:nvPr>
            <p:ph type="ftr" idx="11"/>
          </p:nvPr>
        </p:nvSpPr>
        <p:spPr/>
        <p:txBody>
          <a:bodyPr/>
          <a:lstStyle/>
          <a:p>
            <a:r>
              <a:rPr lang="en-IN" dirty="0"/>
              <a:t>Dept. of CSE                            15CSS86: Technical Seminar</a:t>
            </a:r>
            <a:endParaRPr lang="en-US" dirty="0"/>
          </a:p>
        </p:txBody>
      </p:sp>
      <p:sp>
        <p:nvSpPr>
          <p:cNvPr id="8" name="Slide Number Placeholder 7"/>
          <p:cNvSpPr>
            <a:spLocks noGrp="1"/>
          </p:cNvSpPr>
          <p:nvPr>
            <p:ph type="sldNum" idx="12"/>
          </p:nvPr>
        </p:nvSpPr>
        <p:spPr/>
        <p:txBody>
          <a:bodyPr/>
          <a:lstStyle/>
          <a:p>
            <a:pPr marL="0" lvl="0" indent="0">
              <a:spcBef>
                <a:spcPts val="0"/>
              </a:spcBef>
              <a:buClr>
                <a:srgbClr val="898989"/>
              </a:buClr>
              <a:buSzPct val="25000"/>
              <a:buFont typeface="Calibri" panose="020F0502020204030204"/>
              <a:buNone/>
            </a:pPr>
            <a:fld id="{00000000-1234-1234-1234-123412341234}" type="slidenum">
              <a:rPr lang="en-US" smtClean="0"/>
              <a:t>6</a:t>
            </a:fld>
            <a:endParaRPr lang="en-US"/>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457200" y="274320"/>
            <a:ext cx="8229600" cy="559435"/>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panose="020F0502020204030204"/>
              <a:buNone/>
            </a:pPr>
            <a:r>
              <a:rPr lang="en-US" sz="4000" b="1" i="0" u="none" strike="noStrike" cap="none" baseline="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Technologies</a:t>
            </a:r>
            <a:r>
              <a:rPr lang="en-US" sz="4000" b="1"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Used</a:t>
            </a:r>
            <a:endParaRPr lang="en-US" sz="4000" b="1" i="0" u="none" strike="noStrike" cap="none" baseline="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5" name="Shape 99"/>
          <p:cNvSpPr txBox="1">
            <a:spLocks noGrp="1"/>
          </p:cNvSpPr>
          <p:nvPr>
            <p:ph type="body" idx="1"/>
          </p:nvPr>
        </p:nvSpPr>
        <p:spPr>
          <a:xfrm>
            <a:off x="207645" y="1069974"/>
            <a:ext cx="8229600" cy="5026025"/>
          </a:xfrm>
          <a:prstGeom prst="rect">
            <a:avLst/>
          </a:prstGeom>
          <a:noFill/>
          <a:ln>
            <a:noFill/>
          </a:ln>
        </p:spPr>
        <p:txBody>
          <a:bodyPr lIns="91425" tIns="45700" rIns="91425" bIns="45700" anchor="t" anchorCtr="0">
            <a:noAutofit/>
          </a:bodyPr>
          <a:lstStyle/>
          <a:p>
            <a:pPr marL="203200" indent="0" fontAlgn="base">
              <a:buNone/>
            </a:pPr>
            <a:r>
              <a:rPr lang="en-US" sz="3200" b="1" dirty="0">
                <a:solidFill>
                  <a:schemeClr val="tx1"/>
                </a:solidFill>
                <a:latin typeface="Times New Roman" panose="02020603050405020304" pitchFamily="18" charset="0"/>
                <a:cs typeface="Times New Roman" panose="02020603050405020304" pitchFamily="18" charset="0"/>
              </a:rPr>
              <a:t>Electroencephalogram</a:t>
            </a:r>
          </a:p>
          <a:p>
            <a:pPr marL="203200" indent="0" algn="just">
              <a:buNone/>
            </a:pPr>
            <a:endParaRPr lang="en-US" sz="2800" b="1" dirty="0" smtClean="0">
              <a:latin typeface="Times New Roman" panose="02020603050405020304" pitchFamily="18" charset="0"/>
              <a:cs typeface="Times New Roman" panose="02020603050405020304" pitchFamily="18" charset="0"/>
            </a:endParaRPr>
          </a:p>
          <a:p>
            <a:pPr algn="just"/>
            <a:r>
              <a:rPr lang="en-US" sz="2400" dirty="0" smtClean="0">
                <a:solidFill>
                  <a:schemeClr val="tx1"/>
                </a:solidFill>
                <a:latin typeface="Lucida Sans Unicode" panose="020B0602030504020204" pitchFamily="34" charset="0"/>
              </a:rPr>
              <a:t> </a:t>
            </a:r>
            <a:r>
              <a:rPr lang="en-US" sz="2400" dirty="0">
                <a:latin typeface="Times New Roman" panose="02020603050405020304" pitchFamily="18" charset="0"/>
                <a:cs typeface="Times New Roman" panose="02020603050405020304" pitchFamily="18" charset="0"/>
              </a:rPr>
              <a:t>An </a:t>
            </a:r>
            <a:r>
              <a:rPr lang="en-US" sz="2400" dirty="0" smtClean="0">
                <a:latin typeface="Times New Roman" panose="02020603050405020304" pitchFamily="18" charset="0"/>
                <a:cs typeface="Times New Roman" panose="02020603050405020304" pitchFamily="18" charset="0"/>
              </a:rPr>
              <a:t>Electroencephalogram </a:t>
            </a:r>
            <a:r>
              <a:rPr lang="en-US" sz="2400" dirty="0">
                <a:latin typeface="Times New Roman" panose="02020603050405020304" pitchFamily="18" charset="0"/>
                <a:cs typeface="Times New Roman" panose="02020603050405020304" pitchFamily="18" charset="0"/>
              </a:rPr>
              <a:t>(EEG) is a test used to find problems related to electrical activity of the brain.</a:t>
            </a:r>
            <a:endParaRPr lang="en-US" sz="2400" dirty="0" smtClean="0">
              <a:solidFill>
                <a:schemeClr val="tx1"/>
              </a:solidFill>
              <a:latin typeface="Times New Roman" panose="02020603050405020304" pitchFamily="18" charset="0"/>
              <a:cs typeface="Times New Roman" panose="02020603050405020304" pitchFamily="18" charset="0"/>
            </a:endParaRPr>
          </a:p>
          <a:p>
            <a:pPr marL="203200" indent="0" algn="just">
              <a:buNone/>
            </a:pPr>
            <a:endParaRPr lang="en-US" sz="2400" dirty="0" smtClean="0">
              <a:solidFill>
                <a:schemeClr val="tx1"/>
              </a:solidFill>
              <a:latin typeface="Times New Roman" panose="02020603050405020304" pitchFamily="18" charset="0"/>
              <a:cs typeface="Times New Roman" panose="02020603050405020304" pitchFamily="18" charset="0"/>
            </a:endParaRPr>
          </a:p>
          <a:p>
            <a:pPr algn="just"/>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 EEG tracks and records brain wave patterns. Small metal discs with thin wires (electrodes) are placed on the scalp, and then send signals to a computer to record the results </a:t>
            </a:r>
            <a:r>
              <a:rPr lang="en-US" sz="2400" dirty="0">
                <a:solidFill>
                  <a:srgbClr val="333333"/>
                </a:solidFill>
                <a:latin typeface="Times New Roman" panose="02020603050405020304" pitchFamily="18" charset="0"/>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idx="11"/>
          </p:nvPr>
        </p:nvSpPr>
        <p:spPr/>
        <p:txBody>
          <a:bodyPr/>
          <a:lstStyle/>
          <a:p>
            <a:r>
              <a:rPr lang="en-IN" dirty="0"/>
              <a:t>Dept. of CSE                            15CSS86: Technical Seminar</a:t>
            </a:r>
            <a:endParaRPr lang="en-US" dirty="0"/>
          </a:p>
        </p:txBody>
      </p:sp>
      <p:sp>
        <p:nvSpPr>
          <p:cNvPr id="8" name="Slide Number Placeholder 7"/>
          <p:cNvSpPr>
            <a:spLocks noGrp="1"/>
          </p:cNvSpPr>
          <p:nvPr>
            <p:ph type="sldNum" idx="12"/>
          </p:nvPr>
        </p:nvSpPr>
        <p:spPr/>
        <p:txBody>
          <a:bodyPr/>
          <a:lstStyle/>
          <a:p>
            <a:pPr marL="0" lvl="0" indent="0">
              <a:spcBef>
                <a:spcPts val="0"/>
              </a:spcBef>
              <a:buClr>
                <a:srgbClr val="898989"/>
              </a:buClr>
              <a:buSzPct val="25000"/>
              <a:buFont typeface="Calibri" panose="020F0502020204030204"/>
              <a:buNone/>
            </a:pPr>
            <a:fld id="{00000000-1234-1234-1234-123412341234}" type="slidenum">
              <a:rPr lang="en-US" smtClean="0"/>
              <a:t>7</a:t>
            </a:fld>
            <a:endParaRPr lang="en-US"/>
          </a:p>
        </p:txBody>
      </p:sp>
    </p:spTree>
    <p:extLst>
      <p:ext uri="{BB962C8B-B14F-4D97-AF65-F5344CB8AC3E}">
        <p14:creationId xmlns:p14="http://schemas.microsoft.com/office/powerpoint/2010/main" val="3905552844"/>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457200" y="274320"/>
            <a:ext cx="8229600" cy="559435"/>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panose="020F0502020204030204"/>
              <a:buNone/>
            </a:pPr>
            <a:r>
              <a:rPr lang="en-US" sz="4000" b="1" i="0" u="none" strike="noStrike" cap="none" baseline="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Technologies</a:t>
            </a:r>
            <a:r>
              <a:rPr lang="en-US" sz="4000" b="1"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Used</a:t>
            </a:r>
            <a:endParaRPr lang="en-US" sz="4000" b="1" i="0" u="none" strike="noStrike" cap="none" baseline="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5" name="Shape 99"/>
          <p:cNvSpPr txBox="1">
            <a:spLocks noGrp="1"/>
          </p:cNvSpPr>
          <p:nvPr>
            <p:ph type="body" idx="1"/>
          </p:nvPr>
        </p:nvSpPr>
        <p:spPr>
          <a:xfrm>
            <a:off x="207645" y="1069974"/>
            <a:ext cx="8229600" cy="5026025"/>
          </a:xfrm>
          <a:prstGeom prst="rect">
            <a:avLst/>
          </a:prstGeom>
          <a:noFill/>
          <a:ln>
            <a:noFill/>
          </a:ln>
        </p:spPr>
        <p:txBody>
          <a:bodyPr lIns="91425" tIns="45700" rIns="91425" bIns="45700" anchor="t" anchorCtr="0">
            <a:noAutofit/>
          </a:bodyPr>
          <a:lstStyle/>
          <a:p>
            <a:pPr marL="203200" indent="0" algn="just">
              <a:buNone/>
            </a:pPr>
            <a:r>
              <a:rPr lang="en-US" sz="2800" b="1" dirty="0" smtClean="0">
                <a:latin typeface="Times New Roman" panose="02020603050405020304" pitchFamily="18" charset="0"/>
                <a:cs typeface="Times New Roman" panose="02020603050405020304" pitchFamily="18" charset="0"/>
              </a:rPr>
              <a:t>MATLAB</a:t>
            </a:r>
            <a:endParaRPr lang="en-US" sz="2800" b="1" dirty="0">
              <a:latin typeface="Times New Roman" panose="02020603050405020304" pitchFamily="18" charset="0"/>
              <a:cs typeface="Times New Roman" panose="02020603050405020304" pitchFamily="18" charset="0"/>
            </a:endParaRPr>
          </a:p>
          <a:p>
            <a:pPr marL="203200" indent="0" algn="just">
              <a:buNone/>
            </a:pPr>
            <a:endParaRPr lang="en-US" sz="2800" b="1" dirty="0" smtClean="0">
              <a:latin typeface="Times New Roman" panose="02020603050405020304" pitchFamily="18" charset="0"/>
              <a:cs typeface="Times New Roman" panose="02020603050405020304" pitchFamily="18" charset="0"/>
            </a:endParaRPr>
          </a:p>
          <a:p>
            <a:pPr marL="203200" indent="0" algn="just">
              <a:buNone/>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rgbClr val="222222"/>
                </a:solidFill>
                <a:latin typeface="Times New Roman" panose="02020603050405020304" pitchFamily="18" charset="0"/>
                <a:cs typeface="Times New Roman" panose="02020603050405020304" pitchFamily="18" charset="0"/>
              </a:rPr>
              <a:t> </a:t>
            </a:r>
            <a:r>
              <a:rPr lang="en-US" sz="2800" b="1" dirty="0">
                <a:solidFill>
                  <a:schemeClr val="tx1"/>
                </a:solidFill>
                <a:latin typeface="Times New Roman" panose="02020603050405020304" pitchFamily="18" charset="0"/>
                <a:cs typeface="Times New Roman" panose="02020603050405020304" pitchFamily="18" charset="0"/>
              </a:rPr>
              <a:t> </a:t>
            </a:r>
            <a:r>
              <a:rPr lang="en-US" sz="2800" dirty="0">
                <a:solidFill>
                  <a:schemeClr val="tx1"/>
                </a:solidFill>
                <a:latin typeface="Times New Roman" panose="02020603050405020304" pitchFamily="18" charset="0"/>
                <a:cs typeface="Times New Roman" panose="02020603050405020304" pitchFamily="18" charset="0"/>
              </a:rPr>
              <a:t>MATLAB (</a:t>
            </a:r>
            <a:r>
              <a:rPr lang="en-US" sz="2800" i="1" dirty="0">
                <a:solidFill>
                  <a:schemeClr val="tx1"/>
                </a:solidFill>
                <a:latin typeface="Times New Roman" panose="02020603050405020304" pitchFamily="18" charset="0"/>
                <a:cs typeface="Times New Roman" panose="02020603050405020304" pitchFamily="18" charset="0"/>
              </a:rPr>
              <a:t>matrix laboratory</a:t>
            </a:r>
            <a:r>
              <a:rPr lang="en-US" sz="2800" dirty="0">
                <a:solidFill>
                  <a:schemeClr val="tx1"/>
                </a:solidFill>
                <a:latin typeface="Times New Roman" panose="02020603050405020304" pitchFamily="18" charset="0"/>
                <a:cs typeface="Times New Roman" panose="02020603050405020304" pitchFamily="18" charset="0"/>
              </a:rPr>
              <a:t>) is a multi-paradigm numerical computing environment and proprietary programming </a:t>
            </a:r>
            <a:r>
              <a:rPr lang="en-US" sz="2800" dirty="0" smtClean="0">
                <a:solidFill>
                  <a:schemeClr val="tx1"/>
                </a:solidFill>
                <a:latin typeface="Times New Roman" panose="02020603050405020304" pitchFamily="18" charset="0"/>
                <a:cs typeface="Times New Roman" panose="02020603050405020304" pitchFamily="18" charset="0"/>
              </a:rPr>
              <a:t>language developed </a:t>
            </a:r>
            <a:r>
              <a:rPr lang="en-US" sz="2800" dirty="0">
                <a:solidFill>
                  <a:schemeClr val="tx1"/>
                </a:solidFill>
                <a:latin typeface="Times New Roman" panose="02020603050405020304" pitchFamily="18" charset="0"/>
                <a:cs typeface="Times New Roman" panose="02020603050405020304" pitchFamily="18" charset="0"/>
              </a:rPr>
              <a:t>by </a:t>
            </a:r>
            <a:r>
              <a:rPr lang="en-US" sz="2800" dirty="0" smtClean="0">
                <a:solidFill>
                  <a:schemeClr val="tx1"/>
                </a:solidFill>
                <a:latin typeface="Times New Roman" panose="02020603050405020304" pitchFamily="18" charset="0"/>
                <a:cs typeface="Times New Roman" panose="02020603050405020304" pitchFamily="18" charset="0"/>
              </a:rPr>
              <a:t>Math Works.</a:t>
            </a:r>
          </a:p>
        </p:txBody>
      </p:sp>
      <p:sp>
        <p:nvSpPr>
          <p:cNvPr id="7" name="Footer Placeholder 6"/>
          <p:cNvSpPr>
            <a:spLocks noGrp="1"/>
          </p:cNvSpPr>
          <p:nvPr>
            <p:ph type="ftr" idx="11"/>
          </p:nvPr>
        </p:nvSpPr>
        <p:spPr/>
        <p:txBody>
          <a:bodyPr/>
          <a:lstStyle/>
          <a:p>
            <a:r>
              <a:rPr lang="en-IN" dirty="0"/>
              <a:t>Dept. of CSE                            15CSS86: Technical Seminar</a:t>
            </a:r>
            <a:endParaRPr lang="en-US" dirty="0"/>
          </a:p>
        </p:txBody>
      </p:sp>
      <p:sp>
        <p:nvSpPr>
          <p:cNvPr id="8" name="Slide Number Placeholder 7"/>
          <p:cNvSpPr>
            <a:spLocks noGrp="1"/>
          </p:cNvSpPr>
          <p:nvPr>
            <p:ph type="sldNum" idx="12"/>
          </p:nvPr>
        </p:nvSpPr>
        <p:spPr/>
        <p:txBody>
          <a:bodyPr/>
          <a:lstStyle/>
          <a:p>
            <a:pPr marL="0" lvl="0" indent="0">
              <a:spcBef>
                <a:spcPts val="0"/>
              </a:spcBef>
              <a:buClr>
                <a:srgbClr val="898989"/>
              </a:buClr>
              <a:buSzPct val="25000"/>
              <a:buFont typeface="Calibri" panose="020F0502020204030204"/>
              <a:buNone/>
            </a:pPr>
            <a:fld id="{00000000-1234-1234-1234-123412341234}" type="slidenum">
              <a:rPr lang="en-US" smtClean="0"/>
              <a:t>8</a:t>
            </a:fld>
            <a:endParaRPr lang="en-US"/>
          </a:p>
        </p:txBody>
      </p:sp>
    </p:spTree>
    <p:extLst>
      <p:ext uri="{BB962C8B-B14F-4D97-AF65-F5344CB8AC3E}">
        <p14:creationId xmlns:p14="http://schemas.microsoft.com/office/powerpoint/2010/main" val="2131603421"/>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457200" y="274320"/>
            <a:ext cx="8229600" cy="559435"/>
          </a:xfrm>
          <a:prstGeom prst="rect">
            <a:avLst/>
          </a:prstGeom>
          <a:noFill/>
          <a:ln>
            <a:noFill/>
          </a:ln>
        </p:spPr>
        <p:txBody>
          <a:bodyPr lIns="91425" tIns="45700" rIns="91425" bIns="45700" anchor="ctr" anchorCtr="0">
            <a:noAutofit/>
          </a:bodyPr>
          <a:lstStyle/>
          <a:p>
            <a:pPr marL="457200" lvl="0" indent="-419100" algn="ctr">
              <a:lnSpc>
                <a:spcPct val="150000"/>
              </a:lnSpc>
            </a:pPr>
            <a:r>
              <a:rPr lang="en-US" sz="4000" b="1" dirty="0">
                <a:latin typeface="Times New Roman" panose="02020603050405020304" pitchFamily="18" charset="0"/>
                <a:cs typeface="Times New Roman" panose="02020603050405020304" pitchFamily="18" charset="0"/>
              </a:rPr>
              <a:t>Implementation</a:t>
            </a:r>
          </a:p>
        </p:txBody>
      </p:sp>
      <p:sp>
        <p:nvSpPr>
          <p:cNvPr id="7" name="Footer Placeholder 6"/>
          <p:cNvSpPr>
            <a:spLocks noGrp="1"/>
          </p:cNvSpPr>
          <p:nvPr>
            <p:ph type="ftr" idx="11"/>
          </p:nvPr>
        </p:nvSpPr>
        <p:spPr/>
        <p:txBody>
          <a:bodyPr/>
          <a:lstStyle/>
          <a:p>
            <a:r>
              <a:rPr lang="en-IN"/>
              <a:t>Dept. of CSE                            15CSS86: Technical Seminar</a:t>
            </a:r>
            <a:endParaRPr lang="en-US" dirty="0"/>
          </a:p>
        </p:txBody>
      </p:sp>
      <p:sp>
        <p:nvSpPr>
          <p:cNvPr id="8" name="Slide Number Placeholder 7"/>
          <p:cNvSpPr>
            <a:spLocks noGrp="1"/>
          </p:cNvSpPr>
          <p:nvPr>
            <p:ph type="sldNum" idx="12"/>
          </p:nvPr>
        </p:nvSpPr>
        <p:spPr/>
        <p:txBody>
          <a:bodyPr/>
          <a:lstStyle/>
          <a:p>
            <a:pPr marL="0" lvl="0" indent="0">
              <a:spcBef>
                <a:spcPts val="0"/>
              </a:spcBef>
              <a:buClr>
                <a:srgbClr val="898989"/>
              </a:buClr>
              <a:buSzPct val="25000"/>
              <a:buFont typeface="Calibri" panose="020F0502020204030204"/>
              <a:buNone/>
            </a:pPr>
            <a:fld id="{00000000-1234-1234-1234-123412341234}" type="slidenum">
              <a:rPr lang="en-US" smtClean="0"/>
              <a:t>9</a:t>
            </a:fld>
            <a:endParaRPr lang="en-US"/>
          </a:p>
        </p:txBody>
      </p:sp>
      <p:pic>
        <p:nvPicPr>
          <p:cNvPr id="2" name="Picture 1"/>
          <p:cNvPicPr>
            <a:picLocks noChangeAspect="1"/>
          </p:cNvPicPr>
          <p:nvPr/>
        </p:nvPicPr>
        <p:blipFill>
          <a:blip r:embed="rId3"/>
          <a:stretch>
            <a:fillRect/>
          </a:stretch>
        </p:blipFill>
        <p:spPr>
          <a:xfrm>
            <a:off x="320060" y="1160536"/>
            <a:ext cx="8503879" cy="4813615"/>
          </a:xfrm>
          <a:prstGeom prst="rect">
            <a:avLst/>
          </a:prstGeom>
        </p:spPr>
      </p:pic>
      <p:sp>
        <p:nvSpPr>
          <p:cNvPr id="3" name="Text Placeholder 2"/>
          <p:cNvSpPr>
            <a:spLocks noGrp="1"/>
          </p:cNvSpPr>
          <p:nvPr>
            <p:ph type="body" idx="1"/>
          </p:nvPr>
        </p:nvSpPr>
        <p:spPr>
          <a:xfrm>
            <a:off x="457200" y="1524000"/>
            <a:ext cx="3276600" cy="4602161"/>
          </a:xfrm>
        </p:spPr>
        <p:txBody>
          <a:bodyPr/>
          <a:lstStyle/>
          <a:p>
            <a:endParaRPr lang="en-US" dirty="0"/>
          </a:p>
        </p:txBody>
      </p:sp>
    </p:spTree>
    <p:extLst>
      <p:ext uri="{BB962C8B-B14F-4D97-AF65-F5344CB8AC3E}">
        <p14:creationId xmlns:p14="http://schemas.microsoft.com/office/powerpoint/2010/main" val="974742191"/>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752</TotalTime>
  <Words>733</Words>
  <Application>Microsoft Office PowerPoint</Application>
  <PresentationFormat>On-screen Show (4:3)</PresentationFormat>
  <Paragraphs>94</Paragraphs>
  <Slides>15</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Lucida Sans Unicode</vt:lpstr>
      <vt:lpstr>Times New Roman</vt:lpstr>
      <vt:lpstr>Office Theme</vt:lpstr>
      <vt:lpstr> Global Academy of Technology Department of Computer Science and Engineering </vt:lpstr>
      <vt:lpstr>Index</vt:lpstr>
      <vt:lpstr>Objectives </vt:lpstr>
      <vt:lpstr>Abstract </vt:lpstr>
      <vt:lpstr>Introduction</vt:lpstr>
      <vt:lpstr>Technologies Used</vt:lpstr>
      <vt:lpstr>Technologies Used</vt:lpstr>
      <vt:lpstr>Technologies Used</vt:lpstr>
      <vt:lpstr>Implementation</vt:lpstr>
      <vt:lpstr>Implementation</vt:lpstr>
      <vt:lpstr>Implementation</vt:lpstr>
      <vt:lpstr>Implementation</vt:lpstr>
      <vt:lpstr>Conclusion </vt:lpstr>
      <vt:lpstr>Future Scope</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Academy Of Technology Department Of CSE Subject Code : Project Work Title (IEEE paper)</dc:title>
  <dc:creator>Student</dc:creator>
  <cp:lastModifiedBy>Rohan V</cp:lastModifiedBy>
  <cp:revision>112</cp:revision>
  <dcterms:created xsi:type="dcterms:W3CDTF">2019-04-01T03:21:00Z</dcterms:created>
  <dcterms:modified xsi:type="dcterms:W3CDTF">2019-04-30T14:22:54Z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