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75" r:id="rId5"/>
    <p:sldId id="270" r:id="rId6"/>
    <p:sldId id="271" r:id="rId7"/>
    <p:sldId id="272" r:id="rId8"/>
    <p:sldId id="277" r:id="rId9"/>
    <p:sldId id="278" r:id="rId10"/>
    <p:sldId id="279" r:id="rId11"/>
    <p:sldId id="273" r:id="rId12"/>
    <p:sldId id="276" r:id="rId13"/>
    <p:sldId id="274" r:id="rId14"/>
    <p:sldId id="280" r:id="rId1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851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5194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2840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0469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81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4913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21193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10810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88746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51696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68947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97971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n-IN"/>
              <a:t>Dept. of CSE                            15CSxy: Technical Seminar</a:t>
            </a: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990600" y="762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400" dirty="0"/>
              <a:t/>
            </a:r>
            <a:br>
              <a:rPr lang="en-US" sz="4400" dirty="0"/>
            </a:br>
            <a:r>
              <a:rPr lang="en-US" sz="2800" b="1" kern="1200" dirty="0">
                <a:latin typeface="Times New Roman" pitchFamily="18" charset="0"/>
                <a:ea typeface="+mn-ea"/>
                <a:cs typeface="Times New Roman" pitchFamily="18" charset="0"/>
                <a:sym typeface="Times New Roman" pitchFamily="18" charset="0"/>
              </a:rPr>
              <a:t>Global Academy of Technology</a:t>
            </a:r>
            <a:r>
              <a:rPr lang="en-US" sz="1800" b="1" kern="1200" dirty="0">
                <a:latin typeface="Times New Roman" pitchFamily="18" charset="0"/>
                <a:ea typeface="+mn-ea"/>
                <a:cs typeface="Times New Roman" pitchFamily="18" charset="0"/>
                <a:sym typeface="Times New Roman" pitchFamily="18" charset="0"/>
              </a:rPr>
              <a:t/>
            </a:r>
            <a:br>
              <a:rPr lang="en-US" sz="1800" b="1" kern="1200" dirty="0">
                <a:latin typeface="Times New Roman" pitchFamily="18" charset="0"/>
                <a:ea typeface="+mn-ea"/>
                <a:cs typeface="Times New Roman" pitchFamily="18" charset="0"/>
                <a:sym typeface="Times New Roman" pitchFamily="18" charset="0"/>
              </a:rPr>
            </a:br>
            <a:r>
              <a:rPr lang="en-US" sz="2000" b="1" kern="1200" dirty="0">
                <a:latin typeface="Times New Roman" pitchFamily="18" charset="0"/>
                <a:ea typeface="+mn-ea"/>
                <a:cs typeface="Times New Roman" pitchFamily="18" charset="0"/>
                <a:sym typeface="Times New Roman" pitchFamily="18" charset="0"/>
              </a:rPr>
              <a:t>Department of Computer Science and Engineering</a:t>
            </a:r>
            <a:r>
              <a:rPr lang="en-US" sz="1800" kern="1200" dirty="0">
                <a:latin typeface="Arial" charset="0"/>
                <a:ea typeface="+mn-ea"/>
                <a:cs typeface="Arial" charset="0"/>
              </a:rPr>
              <a:t/>
            </a:r>
            <a:br>
              <a:rPr lang="en-US" sz="1800" kern="1200" dirty="0">
                <a:latin typeface="Arial" charset="0"/>
                <a:ea typeface="+mn-ea"/>
                <a:cs typeface="Arial" charset="0"/>
              </a:rPr>
            </a:br>
            <a:endParaRPr lang="en-US"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-384908" y="4648200"/>
            <a:ext cx="4427415" cy="17681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l" eaLnBrk="1" hangingPunct="1">
              <a:spcBef>
                <a:spcPts val="0"/>
              </a:spcBef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spcBef>
                <a:spcPts val="0"/>
              </a:spcBef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Name: Sathya Narayana R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spcBef>
                <a:spcPts val="0"/>
              </a:spcBef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USN: 1GA15CS134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3014" y="2664960"/>
            <a:ext cx="88475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DEEP-SEE FACE: A Mobile Face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Dedicated to Visually Impaired People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8600"/>
            <a:ext cx="1524000" cy="1343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112261" y="1680716"/>
            <a:ext cx="5529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Technical Seminar (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15CSS86)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hape 85"/>
          <p:cNvSpPr txBox="1">
            <a:spLocks/>
          </p:cNvSpPr>
          <p:nvPr/>
        </p:nvSpPr>
        <p:spPr>
          <a:xfrm>
            <a:off x="4876800" y="5029200"/>
            <a:ext cx="3733800" cy="20637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Guide: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Krishna Prasad R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Tx/>
              <a:buFont typeface="Arial"/>
              <a:buNone/>
              <a:tabLst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Assistant Professor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Tx/>
              <a:buFont typeface="Arial"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Dept. of CSE, GAT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lvl="0" indent="-419100">
              <a:lnSpc>
                <a:spcPct val="150000"/>
              </a:lnSpc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Application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04799" y="1387475"/>
            <a:ext cx="83820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80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 approaches dedicated to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VI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assistive devices based on computer vision/machine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methods.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possible to obtain high recognition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rates 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wearable devices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does not require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dedicated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architecture and can be accessible to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VI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at low cost.</a:t>
            </a:r>
            <a:endParaRPr sz="2600" b="0" i="0" u="none" strike="noStrike" cap="none" baseline="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dirty="0"/>
              <a:t>Dept. of CSE                            </a:t>
            </a:r>
            <a:r>
              <a:rPr lang="en-IN" dirty="0" smtClean="0"/>
              <a:t>15CSS86: </a:t>
            </a:r>
            <a:r>
              <a:rPr lang="en-IN" dirty="0"/>
              <a:t>Technical Seminar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155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lvl="0" indent="-419100">
              <a:lnSpc>
                <a:spcPct val="150000"/>
              </a:lnSpc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Comparison Results </a:t>
            </a:r>
          </a:p>
        </p:txBody>
      </p:sp>
      <p:sp>
        <p:nvSpPr>
          <p:cNvPr id="5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DEEP-SEE FACE performance evaluation with various indoor/outdoor conditions.</a:t>
            </a:r>
            <a:endParaRPr lang="en-US" sz="260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dirty="0"/>
              <a:t>Dept. of CSE                            </a:t>
            </a:r>
            <a:r>
              <a:rPr lang="en-IN" dirty="0" smtClean="0"/>
              <a:t>15CSS86: </a:t>
            </a:r>
            <a:r>
              <a:rPr lang="en-IN" dirty="0"/>
              <a:t>Technical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11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4" y="2438400"/>
            <a:ext cx="8305800" cy="33458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90" y="-27710"/>
            <a:ext cx="8229600" cy="1143000"/>
          </a:xfrm>
        </p:spPr>
        <p:txBody>
          <a:bodyPr/>
          <a:lstStyle/>
          <a:p>
            <a:pPr lvl="0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Conclusion &amp; Future Scope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5243512"/>
          </a:xfrm>
        </p:spPr>
        <p:txBody>
          <a:bodyPr/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 does not require any a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 knowledge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position of various people existent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scene and jointly exploits computer vision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convolutional neural networks (CNNs) in order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cognition of VI users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further work and developments, we envisage to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extend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DEEP-SEE assistive device with additional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 that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involves: inform the user when a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recognized person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 the users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field-of-view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navigation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guidance, crossing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or shopping assistance within large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 markets.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observe that various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begin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propose hardware prototypes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dedicated to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applications.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dirty="0"/>
              <a:t>Dept. of CSE                            </a:t>
            </a:r>
            <a:r>
              <a:rPr lang="en-IN" dirty="0" smtClean="0"/>
              <a:t>15CSS86: </a:t>
            </a:r>
            <a:r>
              <a:rPr lang="en-IN" dirty="0"/>
              <a:t>Technical Seminar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1" i="0" u="none" strike="noStrike" cap="none" baseline="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Bibliography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29491" y="1410494"/>
            <a:ext cx="84582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03200" indent="0"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[1]  </a:t>
            </a: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Scherr, R. Zweiker, A. Kollmann, P. Kastner, G. Schreier, </a:t>
            </a: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Fruhwald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"Mobile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phone-based surveillance of cardiac patients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home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,'' J. Telemedicine Telecare, vol. 12, no. 5, pp. 255261, 2006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  <a:p>
            <a:pPr marL="203200" indent="0">
              <a:buNone/>
            </a:pP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itchFamily="18" charset="0"/>
                <a:sym typeface="Calibri"/>
              </a:rPr>
              <a:t>[2]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 Jones, J. Morris, and F.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Deruyter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''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and people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disabilities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Current state and future needs,'' Int. J. Environ. Res.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Health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15, no. 3, p. 515, 2018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03200" indent="0">
              <a:buNone/>
            </a:pP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[3]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World Health Organization (WHO)Visual Impairment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Blind-ness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Accessed: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Jul. 5,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2018.Available:http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www.who.int/mediacentre/factsheets </a:t>
            </a:r>
          </a:p>
          <a:p>
            <a:pPr marL="203200" indent="0">
              <a:buNone/>
            </a:pP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[4]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Rodríguez, J. J.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Yebes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F. Alcantarilla, L. M.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Bergasa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Almazán,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''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visually impaired: Obstacle detection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warning system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acoustic feedback,'' Sensors, vol.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</a:p>
          <a:p>
            <a:pPr marL="203200" indent="0">
              <a:buNone/>
            </a:pP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[5]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Tapu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Mocanu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Zaharia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DEEP-SEE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''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detection, tracking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recognition with application to visually impaired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navigational assistance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,'' Sensor, vol.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17.</a:t>
            </a:r>
            <a:endParaRPr lang="en-US" sz="20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Dept. of CSE                          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15CSS86: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Technical Seminar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>
              <a:buNone/>
            </a:pPr>
            <a:endParaRPr lang="en-US" dirty="0" smtClean="0"/>
          </a:p>
          <a:p>
            <a:pPr marL="203200" indent="0">
              <a:buNone/>
            </a:pPr>
            <a:endParaRPr lang="en-US" dirty="0"/>
          </a:p>
          <a:p>
            <a:pPr marL="203200" indent="0">
              <a:buNone/>
            </a:pPr>
            <a:endParaRPr lang="en-US" dirty="0" smtClean="0"/>
          </a:p>
          <a:p>
            <a:pPr marL="203200" indent="0">
              <a:buNone/>
            </a:pPr>
            <a:endParaRPr lang="en-US" dirty="0"/>
          </a:p>
          <a:p>
            <a:pPr marL="203200" indent="0">
              <a:buNone/>
            </a:pPr>
            <a:endParaRPr lang="en-US" dirty="0" smtClean="0"/>
          </a:p>
          <a:p>
            <a:pPr marL="203200" indent="0">
              <a:buNone/>
            </a:pPr>
            <a:r>
              <a:rPr lang="en-US" dirty="0" smtClean="0"/>
              <a:t>		         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28"/>
            <a:ext cx="8229600" cy="837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 b="1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Index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71055" y="1309894"/>
            <a:ext cx="8229600" cy="487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Technologies Used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Implementation/Issues/Applications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Comparison Results 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Conclusion &amp; Future Scope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Bibliography / References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dirty="0"/>
              <a:t>Dept. of CSE                            </a:t>
            </a:r>
            <a:r>
              <a:rPr lang="en-IN" dirty="0" smtClean="0"/>
              <a:t>15CSS86: </a:t>
            </a:r>
            <a:r>
              <a:rPr lang="en-IN" dirty="0"/>
              <a:t>Technical Seminar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2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80999" y="0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1" i="0" u="none" strike="noStrike" cap="none" baseline="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Objectives 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8686799" cy="50251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600" b="1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Neural network -</a:t>
            </a:r>
            <a:r>
              <a:rPr lang="en-US" sz="26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convolutional neural networks in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to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detect, track, and recognize, in real-time, various persons existent in the video streams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b="1" i="0" u="none" strike="noStrike" cap="none" baseline="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Weight adoption scheme -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adaptation scheme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to determine the relevance assigned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each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instance, depending on the frame degree of motion/camera blur, scale variation, and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 artifacts.</a:t>
            </a:r>
          </a:p>
          <a:p>
            <a:r>
              <a:rPr lang="en-US" sz="2600" b="1" i="0" u="none" strike="noStrike" cap="none" baseline="0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Negative mining -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mining stage that helps us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differentiating between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and unknown face identities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semantic information about the presence of a familiar is delivered with the help of acoustic warning messages, transmitted through bone conduction headphones.</a:t>
            </a:r>
          </a:p>
          <a:p>
            <a:pPr marL="20320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3200" indent="0">
              <a:buNone/>
            </a:pPr>
            <a:endParaRPr lang="en-US" sz="2000" b="1" i="0" u="none" strike="noStrike" cap="none" baseline="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03200" indent="0">
              <a:buNone/>
            </a:pPr>
            <a:endParaRPr lang="en-US" sz="2000" b="1" i="0" u="none" strike="noStrike" cap="none" baseline="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dirty="0"/>
              <a:t>Dept. of CSE                            </a:t>
            </a:r>
            <a:r>
              <a:rPr lang="en-IN" dirty="0" smtClean="0"/>
              <a:t>15CSS86: </a:t>
            </a:r>
            <a:r>
              <a:rPr lang="en-IN" dirty="0"/>
              <a:t>Technical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3</a:t>
            </a:fld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" y="1204912"/>
            <a:ext cx="9144000" cy="5334000"/>
          </a:xfrm>
        </p:spPr>
        <p:txBody>
          <a:bodyPr/>
          <a:lstStyle/>
          <a:p>
            <a:pPr marL="203200" indent="0">
              <a:buNone/>
            </a:pP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recent years, several frameworks based on mobile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 and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dedicated to healthcare services have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emerged. Nowadays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more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 285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million people worldwide suffer from visual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impairment.</a:t>
            </a:r>
          </a:p>
          <a:p>
            <a:pPr marL="203200" indent="0"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320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visually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impaired people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 to normal life by using traditional assistive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aids, such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white canes or walking dogs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0320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white cane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widely accepted by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blind community. However, such an assistive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 shows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quickly its limitations when confronted with the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diversity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situations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dirty="0"/>
              <a:t>Dept. of CSE                            </a:t>
            </a:r>
            <a:r>
              <a:rPr lang="en-IN" dirty="0" smtClean="0"/>
              <a:t>15CSS86: </a:t>
            </a:r>
            <a:r>
              <a:rPr lang="en-IN" dirty="0"/>
              <a:t>Technical Seminar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1" i="0" u="none" strike="noStrike" cap="none" baseline="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Introduction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0" y="990600"/>
            <a:ext cx="9144000" cy="51355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DEEP-SEE FACE, a assistive device based on computer vision algorithms and offline-trained deep convolutional neural network that extends the face recognition module.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DEEP-SEE FACE is able to identify in real-time, from video streams, a set of characters, which can be pre-defined by the user and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may correspond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either familiar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en-US" sz="2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.</a:t>
            </a:r>
          </a:p>
          <a:p>
            <a:endParaRPr lang="en-US" sz="200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dirty="0"/>
              <a:t>Dept. of CSE                            </a:t>
            </a:r>
            <a:r>
              <a:rPr lang="en-IN" dirty="0" smtClean="0"/>
              <a:t>15CSS86: </a:t>
            </a:r>
            <a:r>
              <a:rPr lang="en-IN" dirty="0"/>
              <a:t>Technical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8" r="13202"/>
          <a:stretch/>
        </p:blipFill>
        <p:spPr>
          <a:xfrm>
            <a:off x="4152900" y="3815489"/>
            <a:ext cx="3848100" cy="22043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45" y="3793269"/>
            <a:ext cx="1828800" cy="242576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1" i="0" u="none" strike="noStrike" cap="none" baseline="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Technologies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Used</a:t>
            </a:r>
            <a:endParaRPr lang="en-US" sz="4000" b="1" i="0" u="none" strike="noStrike" cap="none" baseline="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5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820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CNN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denote by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f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1;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2; : : : ;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face tracked in a video sequence of length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frames, where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xk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1; : : : ;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face instance in the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kth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of the considered video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face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representation,defined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as:</a:t>
            </a:r>
            <a:endParaRPr lang="en-US" sz="2600" dirty="0" smtClean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203200" indent="0">
              <a:buNone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                                   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6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6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{</a:t>
            </a:r>
            <a:r>
              <a:rPr lang="en-US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6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k=1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weights, with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coefcient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feature of the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kth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frame.</a:t>
            </a:r>
            <a:endParaRPr sz="2600" i="0" u="none" cap="none" baseline="-2500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dirty="0"/>
              <a:t>Dept. of CSE                            </a:t>
            </a:r>
            <a:r>
              <a:rPr lang="en-IN" dirty="0" smtClean="0"/>
              <a:t>15CSS86: </a:t>
            </a:r>
            <a:r>
              <a:rPr lang="en-IN" dirty="0"/>
              <a:t>Technical Seminar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6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lvl="0" indent="-419100">
              <a:lnSpc>
                <a:spcPct val="150000"/>
              </a:lnSpc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352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lang="en-US" sz="2800" b="1" i="0" u="none" strike="noStrike" cap="none" baseline="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1313" indent="-341313">
              <a:spcBef>
                <a:spcPts val="0"/>
              </a:spcBef>
            </a:pPr>
            <a:r>
              <a:rPr lang="en-US" sz="26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Face detection</a:t>
            </a:r>
          </a:p>
          <a:p>
            <a:pPr marL="341313" indent="-341313">
              <a:spcBef>
                <a:spcPts val="0"/>
              </a:spcBef>
            </a:pPr>
            <a:r>
              <a:rPr lang="en-US" sz="26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Face tracking</a:t>
            </a:r>
          </a:p>
          <a:p>
            <a:pPr marL="341313" indent="-341313">
              <a:spcBef>
                <a:spcPts val="0"/>
              </a:spcBef>
            </a:pPr>
            <a:r>
              <a:rPr lang="en-US" sz="26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Face recognition</a:t>
            </a:r>
          </a:p>
          <a:p>
            <a:pPr marL="341313" indent="-341313">
              <a:spcBef>
                <a:spcPts val="0"/>
              </a:spcBef>
            </a:pPr>
            <a:r>
              <a:rPr lang="en-US" sz="26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Weight adoption module</a:t>
            </a:r>
          </a:p>
          <a:p>
            <a:pPr marL="341313" indent="-341313">
              <a:spcBef>
                <a:spcPts val="0"/>
              </a:spcBef>
            </a:pPr>
            <a:r>
              <a:rPr lang="en-US" sz="26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Hard negative mining</a:t>
            </a:r>
          </a:p>
          <a:p>
            <a:pPr marL="341313" indent="-341313">
              <a:spcBef>
                <a:spcPts val="0"/>
              </a:spcBef>
            </a:pPr>
            <a:r>
              <a:rPr lang="en-US" sz="26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Acoustic feedback</a:t>
            </a:r>
          </a:p>
          <a:p>
            <a:pPr marL="341313" indent="-341313">
              <a:spcBef>
                <a:spcPts val="0"/>
              </a:spcBef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dirty="0"/>
              <a:t>Dept. of CSE                            </a:t>
            </a:r>
            <a:r>
              <a:rPr lang="en-IN" dirty="0" smtClean="0"/>
              <a:t>15CSS86: </a:t>
            </a:r>
            <a:r>
              <a:rPr lang="en-IN" dirty="0"/>
              <a:t>Technical Seminar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7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lvl="0" indent="-419100">
              <a:lnSpc>
                <a:spcPct val="150000"/>
              </a:lnSpc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352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lang="en-US" sz="2800" b="1" i="0" u="none" strike="noStrike" cap="none" baseline="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1313" indent="-341313">
              <a:spcBef>
                <a:spcPts val="0"/>
              </a:spcBef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dirty="0"/>
              <a:t>Dept. of CSE                            </a:t>
            </a:r>
            <a:r>
              <a:rPr lang="en-IN" dirty="0" smtClean="0"/>
              <a:t>15CSS86: </a:t>
            </a:r>
            <a:r>
              <a:rPr lang="en-IN" dirty="0"/>
              <a:t>Technical Seminar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91062"/>
            <a:ext cx="8915400" cy="4023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77959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lvl="0" indent="-419100">
              <a:lnSpc>
                <a:spcPct val="150000"/>
              </a:lnSpc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Issues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04800" y="1600200"/>
            <a:ext cx="83820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 in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face recognition is to develop a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fixed-size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the face, constructed at the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level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independent of the length of the video stream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two challenges are addressed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0320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and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familiar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when navigating in indoor or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outdoor environment</a:t>
            </a:r>
          </a:p>
          <a:p>
            <a:pPr marL="203200" indent="0">
              <a:buNone/>
            </a:pPr>
            <a:r>
              <a:rPr lang="en-US" sz="2600" b="1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        </a:t>
            </a:r>
            <a:r>
              <a:rPr lang="en-US" sz="26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2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acquire additional information about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identity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various people/celebrities appearing on the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 broadcasted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TV or over internet.</a:t>
            </a:r>
            <a:endParaRPr lang="en-US" sz="2600" i="0" u="none" strike="noStrike" cap="none" baseline="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1313" indent="-341313">
              <a:spcBef>
                <a:spcPts val="0"/>
              </a:spcBef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dirty="0"/>
              <a:t>Dept. of CSE                            </a:t>
            </a:r>
            <a:r>
              <a:rPr lang="en-IN" dirty="0" smtClean="0"/>
              <a:t>15CSS86: </a:t>
            </a:r>
            <a:r>
              <a:rPr lang="en-IN" dirty="0"/>
              <a:t>Technical Seminar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Clr>
                  <a:srgbClr val="898989"/>
                </a:buClr>
                <a:buSzPct val="25000"/>
                <a:buFont typeface="Calibri"/>
                <a:buNone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836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971</Words>
  <Application>Microsoft Office PowerPoint</Application>
  <PresentationFormat>On-screen Show (4:3)</PresentationFormat>
  <Paragraphs>104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 Global Academy of Technology Department of Computer Science and Engineering </vt:lpstr>
      <vt:lpstr>Index</vt:lpstr>
      <vt:lpstr>Objectives </vt:lpstr>
      <vt:lpstr>Abstract</vt:lpstr>
      <vt:lpstr>Introduction</vt:lpstr>
      <vt:lpstr>Technologies Used</vt:lpstr>
      <vt:lpstr>Implementation</vt:lpstr>
      <vt:lpstr>Implementation</vt:lpstr>
      <vt:lpstr>Issues</vt:lpstr>
      <vt:lpstr>Application</vt:lpstr>
      <vt:lpstr>Comparison Results </vt:lpstr>
      <vt:lpstr>Conclusion &amp; Future Scope </vt:lpstr>
      <vt:lpstr>Bibliography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Academy Of Technology Department Of CSE Subject Code : Project Work Title (IEEE paper)</dc:title>
  <dc:creator>Student</dc:creator>
  <cp:lastModifiedBy>Sathya R</cp:lastModifiedBy>
  <cp:revision>70</cp:revision>
  <dcterms:modified xsi:type="dcterms:W3CDTF">2019-05-03T06:48:09Z</dcterms:modified>
</cp:coreProperties>
</file>