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70" r:id="rId6"/>
    <p:sldId id="271" r:id="rId7"/>
    <p:sldId id="272" r:id="rId8"/>
    <p:sldId id="273" r:id="rId9"/>
    <p:sldId id="276" r:id="rId10"/>
    <p:sldId id="274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5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19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491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119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081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874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84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46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990600" y="76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sz="4400" dirty="0"/>
            </a:br>
            <a:r>
              <a:rPr lang="en-US" sz="28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Global Academy of Technology</a:t>
            </a:r>
            <a:br>
              <a:rPr lang="en-US" sz="18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</a:br>
            <a:r>
              <a:rPr lang="en-US" sz="20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Department of Computer Science and Engineering</a:t>
            </a:r>
            <a:br>
              <a:rPr lang="en-US" sz="1800" kern="1200" dirty="0">
                <a:latin typeface="Arial" charset="0"/>
                <a:ea typeface="+mn-ea"/>
                <a:cs typeface="Arial" charset="0"/>
              </a:rPr>
            </a:b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0" y="3962400"/>
            <a:ext cx="5029200" cy="19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 eaLnBrk="1" hangingPunct="1">
              <a:spcBef>
                <a:spcPts val="0"/>
              </a:spcBef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Name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USN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6670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</a:rPr>
              <a:t> Title Name</a:t>
            </a:r>
            <a:endParaRPr lang="en-US" sz="3600" b="1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1524000" cy="13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522415" y="1600200"/>
            <a:ext cx="5301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Technical Seminar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(15CSxy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Shape 85"/>
          <p:cNvSpPr txBox="1">
            <a:spLocks/>
          </p:cNvSpPr>
          <p:nvPr/>
        </p:nvSpPr>
        <p:spPr>
          <a:xfrm>
            <a:off x="5334000" y="4267200"/>
            <a:ext cx="3733800" cy="198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Guide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Name of the faculty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Dept. of CSE, GAT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Bibliography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[1]  statement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[2]  statement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CSE                            15CSxy: Technical Seminar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83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Index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Implementation/Issues/Applications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Comparison Results (if any)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Conclusion &amp; Future Scope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Bibliography / 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15CSxy: 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Objectives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Only bullet points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15CSxy: Technical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Only bullet points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15CSxy: Technical Seminar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Introduction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 about topic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Statement of Problem</a:t>
            </a:r>
            <a:endParaRPr sz="2800" i="0" u="none" strike="noStrike" cap="none" baseline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15CSxy: Technical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Technologies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Used</a:t>
            </a:r>
            <a:endParaRPr lang="en-US" sz="4000" b="1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5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Only bullet points</a:t>
            </a:r>
            <a:endParaRPr sz="2800" b="0" i="0" u="none" strike="noStrike" cap="none" baseline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15CSxy: Technical Seminar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Implementation/Issues/Applications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en-US" sz="2800" b="1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1313" indent="-341313">
              <a:spcBef>
                <a:spcPts val="0"/>
              </a:spcBef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bullet points</a:t>
            </a: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15CSxy: 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Comparison Results (if any)</a:t>
            </a:r>
          </a:p>
        </p:txBody>
      </p:sp>
      <p:sp>
        <p:nvSpPr>
          <p:cNvPr id="5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bullet points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15CSxy: Technical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 &amp; Future Scope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bullet points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CSE                            15CSxy: Technical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177</Words>
  <Application>Microsoft Office PowerPoint</Application>
  <PresentationFormat>On-screen Show (4:3)</PresentationFormat>
  <Paragraphs>59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Global Academy of Technology Department of Computer Science and Engineering </vt:lpstr>
      <vt:lpstr>Index</vt:lpstr>
      <vt:lpstr>Objectives </vt:lpstr>
      <vt:lpstr>Abstract</vt:lpstr>
      <vt:lpstr>Introduction</vt:lpstr>
      <vt:lpstr>Technologies Used</vt:lpstr>
      <vt:lpstr>Implementation/Issues/Applications</vt:lpstr>
      <vt:lpstr>Comparison Results (if any)</vt:lpstr>
      <vt:lpstr>Conclusion &amp; Future Scope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Academy Of Technology Department Of CSE Subject Code : Project Work Title (IEEE paper)</dc:title>
  <dc:creator>Student</dc:creator>
  <cp:lastModifiedBy>917760754530</cp:lastModifiedBy>
  <cp:revision>43</cp:revision>
  <dcterms:modified xsi:type="dcterms:W3CDTF">2019-03-23T14:49:40Z</dcterms:modified>
</cp:coreProperties>
</file>