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9"/>
  </p:notesMasterIdLst>
  <p:sldIdLst>
    <p:sldId id="256" r:id="rId2"/>
    <p:sldId id="257" r:id="rId3"/>
    <p:sldId id="259" r:id="rId4"/>
    <p:sldId id="267" r:id="rId5"/>
    <p:sldId id="258" r:id="rId6"/>
    <p:sldId id="266" r:id="rId7"/>
    <p:sldId id="260" r:id="rId8"/>
    <p:sldId id="269" r:id="rId9"/>
    <p:sldId id="261" r:id="rId10"/>
    <p:sldId id="270" r:id="rId11"/>
    <p:sldId id="271" r:id="rId12"/>
    <p:sldId id="272" r:id="rId13"/>
    <p:sldId id="262" r:id="rId14"/>
    <p:sldId id="263" r:id="rId15"/>
    <p:sldId id="264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45AD57-E2F9-43E4-8BB5-D8294791E2C0}">
          <p14:sldIdLst>
            <p14:sldId id="256"/>
            <p14:sldId id="257"/>
            <p14:sldId id="259"/>
            <p14:sldId id="267"/>
            <p14:sldId id="258"/>
            <p14:sldId id="266"/>
            <p14:sldId id="260"/>
            <p14:sldId id="269"/>
            <p14:sldId id="261"/>
            <p14:sldId id="270"/>
            <p14:sldId id="271"/>
            <p14:sldId id="272"/>
            <p14:sldId id="262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DD34D-C6BF-47F1-9376-FDA40758A47B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DF99D-2D3B-496B-9C9B-AB776548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0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5D70DE8-88B5-4A4A-8135-D8D908D0154A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1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BB6B-FB75-4C19-AA02-2FC6CD127762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674D-0FCD-42E0-B818-106353ABA568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81E8-8FC4-4FAC-944C-7932ABAEBE2C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D00-51E5-48C2-AC51-9A50C6B5C7FC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5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E988-C07B-4802-A00D-6F0F4E954073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6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715-0FF7-41FE-ACAF-C3C26B75F905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3A3-D721-42DA-B735-6E41887EAFDC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9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0DF1-4E23-46C8-BB86-583BFAE84810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8544-984A-4E9B-A40E-3B2C8A97EE39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D12-721E-42A8-B61A-082C03444A15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FCE-3D06-4F0D-8D81-B984067CCD4A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9FE-F8DF-4FBA-BD3C-73A2E3BEFC4F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5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1774-20C3-4EF4-82DA-1DE16AF3BCCE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6DC9-EB65-4C1D-A110-1945005853AD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FC8F-171E-4D01-94B3-96DC3646FDF5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9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576C-BC72-4849-9AFE-53E884A36D44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A87D7-8F8C-4230-97BC-94BB6185B348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C3477B-BED4-4714-B7FB-A574A0D1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1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rting-algorithms/" TargetMode="External"/><Relationship Id="rId2" Type="http://schemas.openxmlformats.org/officeDocument/2006/relationships/hyperlink" Target="https://icpc.global/worldfinals/problems/2020+ACM-ICPC+World+Finals/icpc20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n.wikipedia.org/wiki/Experience_point" TargetMode="External"/><Relationship Id="rId4" Type="http://schemas.openxmlformats.org/officeDocument/2006/relationships/hyperlink" Target="https://en.wikipedia.org/wiki/Ques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est" TargetMode="External"/><Relationship Id="rId2" Type="http://schemas.openxmlformats.org/officeDocument/2006/relationships/hyperlink" Target="https://www.geeksforgeeks.org/sorting-algorithm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Experience_poin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6890" y="4218039"/>
            <a:ext cx="9498577" cy="2125611"/>
          </a:xfrm>
        </p:spPr>
        <p:txBody>
          <a:bodyPr>
            <a:normAutofit/>
          </a:bodyPr>
          <a:lstStyle/>
          <a:p>
            <a:r>
              <a:rPr lang="en-US" sz="2000" b="1" dirty="0"/>
              <a:t>Yogesh Ahuja	     -  20ST114281001</a:t>
            </a:r>
            <a:endParaRPr lang="en-US" sz="2000" dirty="0"/>
          </a:p>
          <a:p>
            <a:r>
              <a:rPr lang="en-US" sz="2000" b="1" dirty="0"/>
              <a:t>Aaditya Gopalani     -  20ST114281014</a:t>
            </a:r>
            <a:endParaRPr lang="en-US" sz="2000" dirty="0"/>
          </a:p>
          <a:p>
            <a:r>
              <a:rPr lang="en-US" sz="2000" b="1" dirty="0"/>
              <a:t>Shivani Patil	     -  20ST1142810</a:t>
            </a:r>
            <a:r>
              <a:rPr lang="en-IN" sz="2000" b="1" dirty="0"/>
              <a:t>50</a:t>
            </a:r>
            <a:endParaRPr lang="en-US" sz="2000" dirty="0"/>
          </a:p>
          <a:p>
            <a:r>
              <a:rPr lang="en-US" sz="2000" b="1" dirty="0"/>
              <a:t>Aditya Patil	     -  20ST1142810</a:t>
            </a:r>
            <a:r>
              <a:rPr lang="en-IN" sz="2000" b="1" dirty="0"/>
              <a:t>45</a:t>
            </a:r>
            <a:endParaRPr lang="en-US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3025" y="514350"/>
            <a:ext cx="126079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86" y="172142"/>
            <a:ext cx="9586028" cy="148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flipV="1">
            <a:off x="2686050" y="1426844"/>
            <a:ext cx="12607925" cy="18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3665" y="1729610"/>
            <a:ext cx="79149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-: </a:t>
            </a:r>
            <a:r>
              <a:rPr lang="en-US" sz="40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 Project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:-</a:t>
            </a:r>
            <a:endParaRPr lang="en-US" sz="4000" b="1" i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40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40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Quests”</a:t>
            </a:r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877C66-4100-D541-9536-3E5ACC44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t="6916"/>
          <a:stretch/>
        </p:blipFill>
        <p:spPr bwMode="auto">
          <a:xfrm>
            <a:off x="741734" y="584461"/>
            <a:ext cx="9835139" cy="571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A50D1-DDE9-1657-DA5A-3E3ABA0F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" r="10473"/>
          <a:stretch/>
        </p:blipFill>
        <p:spPr bwMode="auto">
          <a:xfrm>
            <a:off x="1192193" y="537328"/>
            <a:ext cx="9365828" cy="597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51E91-2A8C-72AA-D674-F291FD25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62" y="203079"/>
            <a:ext cx="10515600" cy="1325563"/>
          </a:xfrm>
        </p:spPr>
        <p:txBody>
          <a:bodyPr/>
          <a:lstStyle/>
          <a:p>
            <a:r>
              <a:rPr lang="en-US" b="1" u="sng"/>
              <a:t>Input And Output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474608"/>
              </p:ext>
            </p:extLst>
          </p:nvPr>
        </p:nvGraphicFramePr>
        <p:xfrm>
          <a:off x="1713052" y="1689903"/>
          <a:ext cx="6123010" cy="198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Input 2</a:t>
                      </a:r>
                    </a:p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Output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r>
                        <a:rPr lang="en-US" baseline="0"/>
                        <a:t>   20    3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pPr marL="342900" indent="-342900">
                        <a:buAutoNum type="arabicPlain" startAt="6"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r>
                        <a:rPr lang="en-US" baseline="0"/>
                        <a:t>    2 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80537"/>
              </p:ext>
            </p:extLst>
          </p:nvPr>
        </p:nvGraphicFramePr>
        <p:xfrm>
          <a:off x="1696335" y="3902704"/>
          <a:ext cx="6197600" cy="220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2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Input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r>
                        <a:rPr lang="en-US"/>
                        <a:t>  4    15    2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/>
                        <a:t>160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pPr marL="342900" indent="-342900">
                        <a:buAutoNum type="arabicPlain" startAt="10"/>
                      </a:pPr>
                      <a:r>
                        <a:rPr lang="en-US"/>
                        <a:t>   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pPr marL="342900" indent="-342900">
                        <a:buAutoNum type="arabicPlain" startAt="20"/>
                      </a:pPr>
                      <a:r>
                        <a:rPr lang="en-US"/>
                        <a:t>   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r>
                        <a:rPr lang="en-US"/>
                        <a:t>30      3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pPr marL="342900" indent="-342900">
                        <a:buAutoNum type="arabicPlain" startAt="40"/>
                      </a:pPr>
                      <a:r>
                        <a:rPr lang="en-US"/>
                        <a:t>    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6EB78-4138-7FA9-5779-12B35B5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/>
              <a:t>TECHNOLOGY DESCRIPTION : -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09" y="731865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We will be implementing this problem statement in </a:t>
            </a:r>
            <a:r>
              <a:rPr lang="en-US" sz="2000" b="1" u="sng" dirty="0"/>
              <a:t>C language</a:t>
            </a:r>
            <a:r>
              <a:rPr lang="en-US" sz="2000" dirty="0"/>
              <a:t>. :-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 descr="C language – LiveMyTrai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52" y="2682336"/>
            <a:ext cx="3456519" cy="29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F709B-305B-F793-FDC8-4F7BAEB5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ADVANTAGES : -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We will be able to find maximum number of </a:t>
            </a:r>
            <a:r>
              <a:rPr lang="en-US" sz="2400" dirty="0" err="1"/>
              <a:t>xp’s</a:t>
            </a:r>
            <a:r>
              <a:rPr lang="en-US" sz="2400" dirty="0"/>
              <a:t>(experience points) for the input given by the player/user.</a:t>
            </a:r>
          </a:p>
          <a:p>
            <a:r>
              <a:rPr lang="en-US" sz="2400" dirty="0"/>
              <a:t> Perfect playthrough.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7A3D-7DD3-34D2-717A-FA1E0BCE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/>
              <a:t>REQUIREMENTS : -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281"/>
            <a:ext cx="10515600" cy="50606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b="1" dirty="0"/>
              <a:t>Software requirements:</a:t>
            </a:r>
            <a:endParaRPr lang="en-US" sz="2000" dirty="0"/>
          </a:p>
          <a:p>
            <a:pPr lvl="2"/>
            <a:r>
              <a:rPr lang="en-US" sz="2000" u="sng" dirty="0"/>
              <a:t>C compiler</a:t>
            </a:r>
            <a:endParaRPr lang="en-US" sz="2000" dirty="0"/>
          </a:p>
          <a:p>
            <a:pPr lvl="0"/>
            <a:r>
              <a:rPr lang="en-US" sz="2000" b="1" dirty="0"/>
              <a:t>Hardware requirement: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Processor Intel i3/i5/i7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RAM minimum 4 GB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Hard disk minimum 15 GB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internet connection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61DBC-3AE5-B539-7788-F6773B8E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REFERENCE: -</a:t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b="1" u="sng" dirty="0">
                <a:hlinkClick r:id="rId2"/>
              </a:rPr>
              <a:t>https://icpc.global/worldfinals/problems/2020+ACM-ICPC+World+Finals/icpc2020.pdf</a:t>
            </a:r>
            <a:endParaRPr lang="en-US" sz="2000" b="1" u="sng" dirty="0"/>
          </a:p>
          <a:p>
            <a:pPr marL="0" lvl="0" indent="0">
              <a:buNone/>
            </a:pPr>
            <a:endParaRPr lang="en-US" sz="2000" b="1" u="sng" dirty="0"/>
          </a:p>
          <a:p>
            <a:pPr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</a:pPr>
            <a:r>
              <a:rPr lang="en-GB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https://www.geeksforgeeks.org/sorting-algorithms/</a:t>
            </a:r>
            <a:endParaRPr lang="en-IN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</a:pPr>
            <a:r>
              <a:rPr lang="en-GB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https://en.wikipedia.org/wiki/Quest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0"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</a:pPr>
            <a:r>
              <a:rPr lang="en-GB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https://en.wikipedia.org/wiki/Experience_point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33E2B-F7D9-6B01-279F-6334A9A5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CAB18A-82B5-1A7D-32D6-6E8BE9437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2" y="229805"/>
            <a:ext cx="11104775" cy="639839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FF473D-068A-57BE-2539-9D5CB2B3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 u="sng"/>
              <a:t>INTRODUCTION: -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1059"/>
            <a:ext cx="10515600" cy="4095904"/>
          </a:xfrm>
        </p:spPr>
        <p:txBody>
          <a:bodyPr>
            <a:normAutofit/>
          </a:bodyPr>
          <a:lstStyle/>
          <a:p>
            <a:r>
              <a:rPr lang="en-US" sz="2000" dirty="0"/>
              <a:t> We have to play a computer game called as </a:t>
            </a:r>
            <a:r>
              <a:rPr lang="en-US" sz="2000" b="1" dirty="0">
                <a:solidFill>
                  <a:srgbClr val="FF0000"/>
                </a:solidFill>
              </a:rPr>
              <a:t>Quest.</a:t>
            </a:r>
          </a:p>
          <a:p>
            <a:r>
              <a:rPr lang="en-US" sz="2000" dirty="0"/>
              <a:t>In this game the player will enter number of quest he/she want to complete, number of XP’s for each level and XP multiplier.</a:t>
            </a:r>
          </a:p>
          <a:p>
            <a:r>
              <a:rPr lang="en-US" sz="2000" dirty="0"/>
              <a:t>After that player will give input for quest i.e. number of </a:t>
            </a:r>
            <a:r>
              <a:rPr lang="en-US" sz="2000" dirty="0" err="1"/>
              <a:t>xp</a:t>
            </a:r>
            <a:r>
              <a:rPr lang="en-US" sz="2000" dirty="0"/>
              <a:t> of points and difficulty level for each quest.</a:t>
            </a:r>
          </a:p>
          <a:p>
            <a:r>
              <a:rPr lang="en-US" sz="2000" dirty="0"/>
              <a:t>After that the program will calculate the maximum number of XP’s that a player can earn for the input given by the player</a:t>
            </a:r>
          </a:p>
          <a:p>
            <a:r>
              <a:rPr lang="en-US" sz="2000" dirty="0"/>
              <a:t>(XP = Experience Points)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873" y="109691"/>
            <a:ext cx="1031854" cy="11278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1AAF3-8E44-8B76-752B-A09B6FDA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/>
              <a:t>OBJECTIVE : -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9976556" cy="4720696"/>
          </a:xfrm>
        </p:spPr>
        <p:txBody>
          <a:bodyPr>
            <a:normAutofit/>
          </a:bodyPr>
          <a:lstStyle/>
          <a:p>
            <a:r>
              <a:rPr lang="en-US" sz="2000" b="1" dirty="0"/>
              <a:t> </a:t>
            </a:r>
            <a:r>
              <a:rPr lang="en-US" sz="2000" dirty="0"/>
              <a:t>The main objective of Quest game is –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 achieve a perfect playthrough.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 find maximum of XP’s(Experience Points) from the give input</a:t>
            </a:r>
            <a:r>
              <a:rPr lang="en-IN" sz="2000" dirty="0"/>
              <a:t> by the player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 complete any quest, regardless of its target difficulty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 complete all the quests in an order that will allow you to earn the largest possible number of XPs.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37616-BD6B-78F5-C671-8D6B3195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981" y="1618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94246"/>
              </p:ext>
            </p:extLst>
          </p:nvPr>
        </p:nvGraphicFramePr>
        <p:xfrm>
          <a:off x="2032000" y="2348088"/>
          <a:ext cx="8128000" cy="191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555">
                <a:tc>
                  <a:txBody>
                    <a:bodyPr/>
                    <a:lstStyle/>
                    <a:p>
                      <a:r>
                        <a:rPr lang="en-US"/>
                        <a:t>Sample Input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Sample Output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3    10    2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28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97"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42900" indent="-342900">
                        <a:buAutoNum type="arabicPlain" startAt="2"/>
                      </a:pPr>
                      <a:r>
                        <a:rPr lang="en-US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/>
                        <a:t>9     1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DDB28-DFCA-AA48-C772-C13BB8EB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290" y="240946"/>
            <a:ext cx="10515600" cy="1325563"/>
          </a:xfrm>
        </p:spPr>
        <p:txBody>
          <a:bodyPr/>
          <a:lstStyle/>
          <a:p>
            <a:r>
              <a:rPr lang="en-US" u="sng"/>
              <a:t>Example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r>
              <a:rPr lang="en-US" sz="2000" dirty="0"/>
              <a:t>In the sample input, the maximum XPs you can earn is 43, which is done as follows. </a:t>
            </a:r>
          </a:p>
          <a:p>
            <a:r>
              <a:rPr lang="en-US" sz="2000" dirty="0"/>
              <a:t>First complete the second quest (you earn 4 XPs, because you are at level 0, and you completed a quest with target difficulty level 2). </a:t>
            </a:r>
          </a:p>
          <a:p>
            <a:r>
              <a:rPr lang="en-US" sz="2000" dirty="0"/>
              <a:t>Then complete the first quest (you earn 30 XPs, because you are still at level 0, and the target difficulty level is 1). </a:t>
            </a:r>
          </a:p>
          <a:p>
            <a:r>
              <a:rPr lang="en-US" sz="2000" dirty="0"/>
              <a:t>With 34 XPs, you are now level 3. </a:t>
            </a:r>
          </a:p>
          <a:p>
            <a:r>
              <a:rPr lang="en-US" sz="2000" dirty="0"/>
              <a:t>Finally, complete the third quest (for which you earn 9 XPs, without the multiplier, since you are already at level 3).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06A15-C310-17E8-748E-6EEAB18D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/>
              <a:t>LITREATURE SURVEY : -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111"/>
            <a:ext cx="10515600" cy="47658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lvl="0"/>
            <a:r>
              <a:rPr lang="en-US" sz="2000" dirty="0"/>
              <a:t>Sorting Algorithms:- </a:t>
            </a:r>
            <a:r>
              <a:rPr lang="en-US" sz="2000" b="1" dirty="0"/>
              <a:t> </a:t>
            </a:r>
          </a:p>
          <a:p>
            <a:pPr marL="0" indent="0">
              <a:buNone/>
            </a:pPr>
            <a:r>
              <a:rPr lang="en-US" sz="2000" u="sng" dirty="0">
                <a:hlinkClick r:id="rId2"/>
              </a:rPr>
              <a:t>	https://www.geeksforgeeks.org/sorting-algorithms/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sz="2000" b="1" dirty="0"/>
          </a:p>
          <a:p>
            <a:pPr lvl="0"/>
            <a:r>
              <a:rPr lang="en-US" sz="2000" dirty="0"/>
              <a:t>Quests:- </a:t>
            </a:r>
            <a:endParaRPr lang="en-US" sz="2000" b="1" dirty="0"/>
          </a:p>
          <a:p>
            <a:pPr marL="0" indent="0">
              <a:buNone/>
            </a:pPr>
            <a:r>
              <a:rPr lang="en-US" sz="2000" u="sng" dirty="0">
                <a:hlinkClick r:id="rId3"/>
              </a:rPr>
              <a:t>	https://en.wikipedia.org/wiki/Quest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lvl="0"/>
            <a:r>
              <a:rPr lang="en-US" sz="2000" dirty="0"/>
              <a:t>Experience Points:-	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	https://en.wikipedia.org/wiki/Experience_point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085B-E4C4-B48B-8000-F8C42473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0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6711"/>
            <a:ext cx="10515600" cy="1049867"/>
          </a:xfrm>
        </p:spPr>
        <p:txBody>
          <a:bodyPr>
            <a:normAutofit fontScale="90000"/>
          </a:bodyPr>
          <a:lstStyle/>
          <a:p>
            <a:r>
              <a:rPr lang="en-US" b="1" u="sng"/>
              <a:t>METHODOLOGY :-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253067"/>
            <a:ext cx="11458223" cy="4923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 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b="1" i="1" u="sng" dirty="0"/>
              <a:t>Modules :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Take inputs – </a:t>
            </a:r>
            <a:r>
              <a:rPr lang="en-US" sz="2400" b="1" dirty="0" err="1"/>
              <a:t>NumberOfQuests</a:t>
            </a:r>
            <a:r>
              <a:rPr lang="en-US" sz="2400" b="1" dirty="0"/>
              <a:t>(n), </a:t>
            </a:r>
            <a:r>
              <a:rPr lang="en-US" sz="2400" b="1" dirty="0" err="1"/>
              <a:t>ExperiencePoints</a:t>
            </a:r>
            <a:r>
              <a:rPr lang="en-US" sz="2400" b="1" dirty="0"/>
              <a:t>(v), </a:t>
            </a:r>
            <a:r>
              <a:rPr lang="en-US" sz="2400" b="1" dirty="0" err="1"/>
              <a:t>XpMultiplier</a:t>
            </a:r>
            <a:r>
              <a:rPr lang="en-US" sz="2400" b="1" dirty="0"/>
              <a:t>(c):</a:t>
            </a:r>
          </a:p>
          <a:p>
            <a:pPr lvl="0"/>
            <a:r>
              <a:rPr lang="en-US" sz="2400" b="1" dirty="0"/>
              <a:t>  </a:t>
            </a:r>
            <a:r>
              <a:rPr lang="en-US" sz="2400" dirty="0"/>
              <a:t>The all the necessary inputs from the player-n, v and c.</a:t>
            </a:r>
            <a:r>
              <a:rPr lang="en-US" sz="2400" b="1" dirty="0"/>
              <a:t>  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Deadline:</a:t>
            </a:r>
          </a:p>
          <a:p>
            <a:r>
              <a:rPr lang="en-US" sz="2400" dirty="0"/>
              <a:t>  Sort all the inputs according to the deadline</a:t>
            </a:r>
          </a:p>
          <a:p>
            <a:pPr marL="0" indent="0">
              <a:buNone/>
            </a:pPr>
            <a:r>
              <a:rPr lang="en-US" sz="2400" dirty="0"/>
              <a:t>    (</a:t>
            </a:r>
            <a:r>
              <a:rPr lang="en-US" sz="2400" dirty="0" err="1"/>
              <a:t>xp</a:t>
            </a:r>
            <a:r>
              <a:rPr lang="en-US" sz="2400" dirty="0"/>
              <a:t>*</a:t>
            </a:r>
            <a:r>
              <a:rPr lang="en-US" sz="2400" dirty="0" err="1"/>
              <a:t>XpMultiplier</a:t>
            </a:r>
            <a:r>
              <a:rPr lang="en-US" sz="2400" dirty="0"/>
              <a:t> + </a:t>
            </a:r>
            <a:r>
              <a:rPr lang="en-US" sz="2400" dirty="0" err="1"/>
              <a:t>DifficultyLevel</a:t>
            </a:r>
            <a:r>
              <a:rPr lang="en-US" sz="2400" dirty="0"/>
              <a:t>*</a:t>
            </a:r>
            <a:r>
              <a:rPr lang="en-US" sz="2400" dirty="0" err="1"/>
              <a:t>ExperiencePoints</a:t>
            </a:r>
            <a:r>
              <a:rPr lang="en-US" sz="2400" dirty="0"/>
              <a:t>) in ascending order.</a:t>
            </a: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Maximum </a:t>
            </a:r>
            <a:r>
              <a:rPr lang="en-US" sz="2400" b="1" dirty="0" err="1"/>
              <a:t>ExperiencePoints</a:t>
            </a:r>
            <a:r>
              <a:rPr lang="en-US" sz="2400" b="1" dirty="0"/>
              <a:t>:</a:t>
            </a:r>
          </a:p>
          <a:p>
            <a:r>
              <a:rPr lang="en-US" sz="2400" dirty="0"/>
              <a:t> Complete the quest one by one and give the output i.e. Maximum  number of Experience Points that a player can earn.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52573-6EF7-6958-2654-6D1B9905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771"/>
            <a:ext cx="10515600" cy="972272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2800" b="1"/>
              <a:t>b) Algorithm</a:t>
            </a:r>
            <a:r>
              <a:rPr lang="en-GB" sz="2400" b="1"/>
              <a:t>:-</a:t>
            </a:r>
            <a:br>
              <a:rPr lang="en-US" sz="180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16" y="1169043"/>
            <a:ext cx="11204294" cy="541695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Step 1:- </a:t>
            </a:r>
            <a:r>
              <a:rPr lang="en-GB" dirty="0"/>
              <a:t>Create a structure for quest with properties-Experience points, target difficulty level and deadline.</a:t>
            </a:r>
            <a:endParaRPr lang="en-US" sz="2400" dirty="0"/>
          </a:p>
          <a:p>
            <a:r>
              <a:rPr lang="en-GB" b="1" dirty="0"/>
              <a:t>Step 2:</a:t>
            </a:r>
            <a:r>
              <a:rPr lang="en-GB" dirty="0"/>
              <a:t>- Create array of structure quest.</a:t>
            </a:r>
            <a:endParaRPr lang="en-US" sz="2400" dirty="0"/>
          </a:p>
          <a:p>
            <a:r>
              <a:rPr lang="en-GB" b="1" dirty="0"/>
              <a:t>Step 3:</a:t>
            </a:r>
            <a:r>
              <a:rPr lang="en-GB" dirty="0"/>
              <a:t>- Create a function for comparison.</a:t>
            </a:r>
            <a:endParaRPr lang="en-US" sz="2400" dirty="0"/>
          </a:p>
          <a:p>
            <a:r>
              <a:rPr lang="en-GB" b="1" dirty="0"/>
              <a:t>Step 4:</a:t>
            </a:r>
            <a:r>
              <a:rPr lang="en-GB" dirty="0"/>
              <a:t>- Declare variables for </a:t>
            </a:r>
            <a:r>
              <a:rPr lang="en-GB" dirty="0" err="1"/>
              <a:t>CurrentLevel</a:t>
            </a:r>
            <a:r>
              <a:rPr lang="en-GB" dirty="0"/>
              <a:t> and </a:t>
            </a:r>
            <a:r>
              <a:rPr lang="en-GB" dirty="0" err="1"/>
              <a:t>MaximumXp</a:t>
            </a:r>
            <a:r>
              <a:rPr lang="en-GB" dirty="0"/>
              <a:t> and initialize to zero.</a:t>
            </a:r>
            <a:endParaRPr lang="en-US" sz="2400" dirty="0"/>
          </a:p>
          <a:p>
            <a:r>
              <a:rPr lang="en-GB" b="1" dirty="0"/>
              <a:t>Step 5:</a:t>
            </a:r>
            <a:r>
              <a:rPr lang="en-GB" dirty="0"/>
              <a:t>- Take inputs for </a:t>
            </a:r>
            <a:r>
              <a:rPr lang="en-GB" dirty="0" err="1"/>
              <a:t>NumberOfQuests</a:t>
            </a:r>
            <a:r>
              <a:rPr lang="en-GB" dirty="0"/>
              <a:t>(n), </a:t>
            </a:r>
            <a:r>
              <a:rPr lang="en-GB" dirty="0" err="1"/>
              <a:t>ExperiencePoints</a:t>
            </a:r>
            <a:r>
              <a:rPr lang="en-GB" dirty="0"/>
              <a:t>(v), </a:t>
            </a:r>
            <a:r>
              <a:rPr lang="en-GB" dirty="0" err="1"/>
              <a:t>XpMultiplier</a:t>
            </a:r>
            <a:r>
              <a:rPr lang="en-GB" dirty="0"/>
              <a:t>(c).</a:t>
            </a:r>
            <a:endParaRPr lang="en-US" sz="2400" dirty="0"/>
          </a:p>
          <a:p>
            <a:r>
              <a:rPr lang="en-GB" b="1" dirty="0"/>
              <a:t>Step 6:</a:t>
            </a:r>
            <a:r>
              <a:rPr lang="en-GB" dirty="0"/>
              <a:t>- According to the value of n take inputs for quest i.e. </a:t>
            </a:r>
            <a:r>
              <a:rPr lang="en-GB" dirty="0" err="1"/>
              <a:t>xp</a:t>
            </a:r>
            <a:r>
              <a:rPr lang="en-GB" dirty="0"/>
              <a:t> and target difficulty level of that quest.</a:t>
            </a:r>
            <a:endParaRPr lang="en-US" sz="2400" dirty="0"/>
          </a:p>
          <a:p>
            <a:r>
              <a:rPr lang="en-GB" b="1" dirty="0"/>
              <a:t>Step 7:</a:t>
            </a:r>
            <a:r>
              <a:rPr lang="en-GB" dirty="0"/>
              <a:t>- Calculate deadline = (</a:t>
            </a:r>
            <a:r>
              <a:rPr lang="en-GB" dirty="0" err="1"/>
              <a:t>xp</a:t>
            </a:r>
            <a:r>
              <a:rPr lang="en-GB" dirty="0"/>
              <a:t> * c) + (target * v)</a:t>
            </a:r>
            <a:endParaRPr lang="en-US" sz="2400" dirty="0"/>
          </a:p>
          <a:p>
            <a:r>
              <a:rPr lang="en-GB" b="1" dirty="0"/>
              <a:t>Step 8:</a:t>
            </a:r>
            <a:r>
              <a:rPr lang="en-GB" dirty="0"/>
              <a:t>- Sort the array of structure quest.</a:t>
            </a:r>
            <a:endParaRPr lang="en-US" sz="2400" dirty="0"/>
          </a:p>
          <a:p>
            <a:r>
              <a:rPr lang="en-GB" b="1" dirty="0"/>
              <a:t>Step 9:</a:t>
            </a:r>
            <a:r>
              <a:rPr lang="en-GB" dirty="0"/>
              <a:t>- Create loop according to the value of n and complete the quest.</a:t>
            </a:r>
            <a:endParaRPr lang="en-US" sz="2400" dirty="0"/>
          </a:p>
          <a:p>
            <a:r>
              <a:rPr lang="en-GB" b="1" dirty="0"/>
              <a:t>Step 10:</a:t>
            </a:r>
            <a:r>
              <a:rPr lang="en-GB" dirty="0"/>
              <a:t>- if </a:t>
            </a:r>
            <a:r>
              <a:rPr lang="en-GB" dirty="0" err="1"/>
              <a:t>CurrentLevel</a:t>
            </a:r>
            <a:r>
              <a:rPr lang="en-GB" dirty="0"/>
              <a:t> is less than target difficulty level of that quest then multiply </a:t>
            </a:r>
            <a:r>
              <a:rPr lang="en-GB" dirty="0" err="1"/>
              <a:t>xp</a:t>
            </a:r>
            <a:r>
              <a:rPr lang="en-GB" dirty="0"/>
              <a:t> of that quest with the </a:t>
            </a:r>
            <a:r>
              <a:rPr lang="en-GB" dirty="0" err="1"/>
              <a:t>xp</a:t>
            </a:r>
            <a:r>
              <a:rPr lang="en-GB" dirty="0"/>
              <a:t> multiplier(c) and add to the </a:t>
            </a:r>
            <a:r>
              <a:rPr lang="en-GB" dirty="0" err="1"/>
              <a:t>MaximumXp</a:t>
            </a:r>
            <a:r>
              <a:rPr lang="en-GB" dirty="0"/>
              <a:t> variable.</a:t>
            </a:r>
            <a:endParaRPr lang="en-US" sz="2400" dirty="0"/>
          </a:p>
          <a:p>
            <a:r>
              <a:rPr lang="en-GB" b="1" dirty="0"/>
              <a:t>Step 11:</a:t>
            </a:r>
            <a:r>
              <a:rPr lang="en-GB" dirty="0"/>
              <a:t>- If </a:t>
            </a:r>
            <a:r>
              <a:rPr lang="en-GB" dirty="0" err="1"/>
              <a:t>CurrentlLevel</a:t>
            </a:r>
            <a:r>
              <a:rPr lang="en-GB" dirty="0"/>
              <a:t> is greater than or equal to target difficulty level of that quest then directly add </a:t>
            </a:r>
            <a:r>
              <a:rPr lang="en-GB" dirty="0" err="1"/>
              <a:t>xp</a:t>
            </a:r>
            <a:r>
              <a:rPr lang="en-GB" dirty="0"/>
              <a:t> to the </a:t>
            </a:r>
            <a:r>
              <a:rPr lang="en-GB" dirty="0" err="1"/>
              <a:t>MaximumXp</a:t>
            </a:r>
            <a:r>
              <a:rPr lang="en-GB" dirty="0"/>
              <a:t> variable.</a:t>
            </a:r>
            <a:endParaRPr lang="en-US" sz="2400" dirty="0"/>
          </a:p>
          <a:p>
            <a:r>
              <a:rPr lang="en-GB" b="1" dirty="0"/>
              <a:t>Step 12:</a:t>
            </a:r>
            <a:r>
              <a:rPr lang="en-GB" dirty="0"/>
              <a:t>- Print the value of </a:t>
            </a:r>
            <a:r>
              <a:rPr lang="en-GB" dirty="0" err="1"/>
              <a:t>MaximumXp</a:t>
            </a:r>
            <a:r>
              <a:rPr lang="en-GB" dirty="0"/>
              <a:t> variable.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F695F-580A-6A62-8402-E7EEB688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241"/>
            <a:ext cx="10515600" cy="947161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2400" b="1"/>
              <a:t>c) Flowchart:-</a:t>
            </a:r>
            <a:br>
              <a:rPr lang="en-US"/>
            </a:br>
            <a:br>
              <a:rPr lang="en-US" sz="2400" b="1"/>
            </a:br>
            <a:endParaRPr lang="en-US" sz="240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/>
          <a:stretch/>
        </p:blipFill>
        <p:spPr bwMode="auto">
          <a:xfrm>
            <a:off x="3480121" y="561372"/>
            <a:ext cx="5231758" cy="594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41" y="127619"/>
            <a:ext cx="1067481" cy="11667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296F5-5181-3055-8C3A-8C3466F6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477B-BED4-4714-B7FB-A574A0D17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209</TotalTime>
  <Words>870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Celestial</vt:lpstr>
      <vt:lpstr>PowerPoint Presentation</vt:lpstr>
      <vt:lpstr>INTRODUCTION: -</vt:lpstr>
      <vt:lpstr>OBJECTIVE : - </vt:lpstr>
      <vt:lpstr>Example</vt:lpstr>
      <vt:lpstr>Example :-</vt:lpstr>
      <vt:lpstr>LITREATURE SURVEY : - </vt:lpstr>
      <vt:lpstr>METHODOLOGY :- </vt:lpstr>
      <vt:lpstr>b) Algorithm:- </vt:lpstr>
      <vt:lpstr>c) Flowchart:-  </vt:lpstr>
      <vt:lpstr>PowerPoint Presentation</vt:lpstr>
      <vt:lpstr>PowerPoint Presentation</vt:lpstr>
      <vt:lpstr>Input And Output</vt:lpstr>
      <vt:lpstr>TECHNOLOGY DESCRIPTION : - </vt:lpstr>
      <vt:lpstr>ADVANTAGES : -</vt:lpstr>
      <vt:lpstr>REQUIREMENTS : - </vt:lpstr>
      <vt:lpstr>REFERENCE: -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Aditya Patil</cp:lastModifiedBy>
  <cp:revision>24</cp:revision>
  <dcterms:created xsi:type="dcterms:W3CDTF">2022-04-20T14:33:38Z</dcterms:created>
  <dcterms:modified xsi:type="dcterms:W3CDTF">2022-06-15T06:19:56Z</dcterms:modified>
</cp:coreProperties>
</file>