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1" r:id="rId2"/>
    <p:sldId id="312" r:id="rId3"/>
    <p:sldId id="256" r:id="rId4"/>
    <p:sldId id="288" r:id="rId5"/>
    <p:sldId id="290" r:id="rId6"/>
    <p:sldId id="297" r:id="rId7"/>
    <p:sldId id="286" r:id="rId8"/>
    <p:sldId id="291" r:id="rId9"/>
    <p:sldId id="293" r:id="rId10"/>
    <p:sldId id="294" r:id="rId11"/>
    <p:sldId id="295" r:id="rId12"/>
    <p:sldId id="296" r:id="rId13"/>
    <p:sldId id="292" r:id="rId14"/>
    <p:sldId id="298" r:id="rId15"/>
    <p:sldId id="300" r:id="rId16"/>
    <p:sldId id="305" r:id="rId17"/>
    <p:sldId id="306" r:id="rId18"/>
    <p:sldId id="307" r:id="rId19"/>
    <p:sldId id="308" r:id="rId20"/>
    <p:sldId id="309" r:id="rId21"/>
    <p:sldId id="31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44442-B693-4A6C-8024-A93ADB3FAE7F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ADF56-740C-4DF0-AB8A-D23CD38C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476672"/>
            <a:ext cx="8640960" cy="5760639"/>
          </a:xfrm>
        </p:spPr>
        <p:txBody>
          <a:bodyPr anchor="t">
            <a:normAutofit fontScale="90000"/>
          </a:bodyPr>
          <a:lstStyle/>
          <a:p>
            <a:pPr lvl="0" algn="l"/>
            <a:r>
              <a:rPr kumimoji="1" lang="en-US" altLang="zh-CN" sz="2800" dirty="0" smtClean="0"/>
              <a:t>Previous </a:t>
            </a:r>
            <a:r>
              <a:rPr kumimoji="1" lang="en-US" altLang="zh-CN" sz="2800" dirty="0"/>
              <a:t>Lab Review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Task 6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ls.c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main()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 This is my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program”);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return 0;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can not prove you get the root privilege, you can print the effective user id to prove the root privilege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geteuid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())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476672"/>
            <a:ext cx="8640960" cy="5760639"/>
          </a:xfrm>
        </p:spPr>
        <p:txBody>
          <a:bodyPr anchor="t">
            <a:normAutofit fontScale="90000"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Task 2: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Address Randomization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How about running attack for many times to increase the chance?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–c “while [ 1 ]; do ./stack; done;”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16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476672"/>
            <a:ext cx="8640960" cy="5760639"/>
          </a:xfrm>
        </p:spPr>
        <p:txBody>
          <a:bodyPr anchor="t">
            <a:normAutofit fontScale="90000"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Task 3: Stack Guard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Initial: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sysctl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–w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kernel.randomize_va_space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2. compile vulnerable set-root-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uid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program without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“-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fno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-stack-protector”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Repeat task1: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Show your observation and explain why.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44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476672"/>
            <a:ext cx="8640960" cy="5760639"/>
          </a:xfrm>
        </p:spPr>
        <p:txBody>
          <a:bodyPr anchor="t">
            <a:normAutofit fontScale="90000"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Task 4: No-executable Stack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Initial: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sysctl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–w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kernel.randomize_va_space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2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–o stack –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fno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-stack-protector –z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noexecstack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stack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Repeat task1: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Show your observation and explain why.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47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Task1: 45%</a:t>
            </a:r>
          </a:p>
          <a:p>
            <a:r>
              <a:rPr lang="en-US" dirty="0" smtClean="0"/>
              <a:t>Task2: 20%</a:t>
            </a:r>
          </a:p>
          <a:p>
            <a:r>
              <a:rPr lang="en-US" dirty="0" smtClean="0"/>
              <a:t>Task3: 25%</a:t>
            </a:r>
          </a:p>
          <a:p>
            <a:r>
              <a:rPr lang="en-US" dirty="0" smtClean="0"/>
              <a:t>Task4: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Return to </a:t>
            </a:r>
            <a:r>
              <a:rPr kumimoji="1" lang="en-US" altLang="zh-CN" dirty="0" err="1" smtClean="0"/>
              <a:t>libc</a:t>
            </a:r>
            <a:r>
              <a:rPr kumimoji="1" lang="en-US" altLang="zh-CN" dirty="0" smtClean="0"/>
              <a:t> 	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46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Task </a:t>
            </a:r>
            <a:r>
              <a:rPr kumimoji="1" lang="en-US" altLang="zh-CN" dirty="0"/>
              <a:t>1 :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exploit vulnerability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Draw the function frame in your report to show how return-to-</a:t>
            </a:r>
            <a:r>
              <a:rPr kumimoji="1" lang="en-US" altLang="zh-CN" dirty="0" err="1" smtClean="0"/>
              <a:t>libc</a:t>
            </a:r>
            <a:r>
              <a:rPr kumimoji="1" lang="en-US" altLang="zh-CN" dirty="0" smtClean="0"/>
              <a:t> attack happen.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Where to put?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s</a:t>
            </a:r>
            <a:r>
              <a:rPr kumimoji="1" lang="en-US" altLang="zh-CN" dirty="0" smtClean="0"/>
              <a:t>ystem()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exit()</a:t>
            </a:r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/bin/</a:t>
            </a:r>
            <a:r>
              <a:rPr kumimoji="1" lang="en-US" altLang="zh-CN" dirty="0" err="1" smtClean="0"/>
              <a:t>sh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216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Task </a:t>
            </a:r>
            <a:r>
              <a:rPr kumimoji="1" lang="en-US" altLang="zh-CN" dirty="0"/>
              <a:t>1 : exploit vulnerability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Generate </a:t>
            </a:r>
            <a:r>
              <a:rPr kumimoji="1" lang="en-US" altLang="zh-CN" dirty="0" err="1" smtClean="0"/>
              <a:t>badfile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 descr="Screen Shot 2014-09-26 at 10.17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7583"/>
            <a:ext cx="9144000" cy="238835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627784" y="4005064"/>
            <a:ext cx="360040" cy="1250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Task </a:t>
            </a:r>
            <a:r>
              <a:rPr kumimoji="1" lang="en-US" altLang="zh-CN" dirty="0"/>
              <a:t>1 : exploit vulnerability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Launch Attack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Screen Shot 2014-09-26 at 10.20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6939"/>
            <a:ext cx="9121643" cy="18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7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Task </a:t>
            </a:r>
            <a:r>
              <a:rPr kumimoji="1" lang="en-US" altLang="zh-CN" dirty="0"/>
              <a:t>1 : exploit vulnerability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In your report…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Write down how you get system(), exit(),environment variable address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and how you calculate X, Y, Z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 smtClean="0"/>
              <a:t>Answer the question in lab description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91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Task 2 : Address Randomization</a:t>
            </a:r>
            <a:endParaRPr kumimoji="1" lang="zh-CN" altLang="en-US" dirty="0"/>
          </a:p>
        </p:txBody>
      </p:sp>
      <p:pic>
        <p:nvPicPr>
          <p:cNvPr id="7" name="图片 6" descr="Screen Shot 2014-09-26 at 10.29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305"/>
            <a:ext cx="7753350" cy="1085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3708462"/>
            <a:ext cx="7392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1. Repeat task 1 </a:t>
            </a:r>
          </a:p>
          <a:p>
            <a:r>
              <a:rPr kumimoji="1" lang="en-US" altLang="zh-CN" sz="3200" dirty="0" smtClean="0"/>
              <a:t>2. Show me your observation and explain it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97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Screen Shot 2015-05-27 at 3.54.32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6065" y="1916832"/>
            <a:ext cx="3111870" cy="261070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16065" y="2678750"/>
            <a:ext cx="2952224" cy="10868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 panose="02010600030101010101" pitchFamily="2" charset="-122"/>
              <a:sym typeface="Arial"/>
              <a:rtl val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578772" y="4740876"/>
            <a:ext cx="1885461" cy="337039"/>
          </a:xfrm>
          <a:prstGeom prst="wedgeRectCallout">
            <a:avLst>
              <a:gd name="adj1" fmla="val -18905"/>
              <a:gd name="adj2" fmla="val -34088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sym typeface="Arial"/>
                <a:rtl val="0"/>
              </a:rPr>
              <a:t>32 bit Ubuntu</a:t>
            </a:r>
            <a:endParaRPr kumimoji="1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 panose="02010600030101010101" pitchFamily="2" charset="-122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16541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Task </a:t>
            </a:r>
            <a:r>
              <a:rPr kumimoji="1" lang="en-US" altLang="zh-CN" dirty="0"/>
              <a:t>3</a:t>
            </a:r>
            <a:r>
              <a:rPr kumimoji="1" lang="en-US" altLang="zh-CN" dirty="0" smtClean="0"/>
              <a:t> : Stack Guard</a:t>
            </a:r>
            <a:endParaRPr kumimoji="1" lang="zh-CN" altLang="en-US" dirty="0"/>
          </a:p>
        </p:txBody>
      </p:sp>
      <p:pic>
        <p:nvPicPr>
          <p:cNvPr id="3" name="图片 2" descr="Screen Shot 2014-09-26 at 10.30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5" y="1502945"/>
            <a:ext cx="8256315" cy="22536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" y="3992723"/>
            <a:ext cx="7392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1. Repeat task 1 </a:t>
            </a:r>
          </a:p>
          <a:p>
            <a:r>
              <a:rPr kumimoji="1" lang="en-US" altLang="zh-CN" sz="3200" dirty="0" smtClean="0"/>
              <a:t>2. Show me your observation and explain it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8343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Grade criteria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Task1 : 60%</a:t>
            </a:r>
          </a:p>
          <a:p>
            <a:r>
              <a:rPr kumimoji="1" lang="en-US" altLang="zh-CN" dirty="0" smtClean="0"/>
              <a:t>Task2 : 20%</a:t>
            </a:r>
          </a:p>
          <a:p>
            <a:r>
              <a:rPr kumimoji="1" lang="en-US" altLang="zh-CN" dirty="0" smtClean="0"/>
              <a:t>Task3 : 20%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32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Buffer Overflow 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Vulnerability Lab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Xing Jin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476672"/>
            <a:ext cx="8640960" cy="5760639"/>
          </a:xfrm>
        </p:spPr>
        <p:txBody>
          <a:bodyPr anchor="t">
            <a:normAutofit fontScale="90000"/>
          </a:bodyPr>
          <a:lstStyle/>
          <a:p>
            <a:pPr marL="457200" lvl="0" indent="-457200" algn="l"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Exploit Buffer Overflow Vulnerability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1&gt; Injecting the Malicious Code</a:t>
            </a:r>
            <a:br>
              <a:rPr lang="en-US" sz="25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>&gt; Jumping to the Malicious Code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640960" cy="6120679"/>
          </a:xfrm>
        </p:spPr>
        <p:txBody>
          <a:bodyPr anchor="t">
            <a:normAutofit fontScale="90000"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gdb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Compile: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gcc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–o test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test.c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–g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debug file: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$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gdb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test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Break point: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break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bof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Run program: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run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Execute next line of code: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next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Print variable reference: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print &amp;buffer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33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640960" cy="6120679"/>
          </a:xfrm>
        </p:spPr>
        <p:txBody>
          <a:bodyPr anchor="t">
            <a:normAutofit fontScale="90000"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gdb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Print register: </a:t>
            </a:r>
            <a:br>
              <a:rPr lang="en-US" altLang="zh-CN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	print $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ebp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Print address value: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x 0xffffffff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Print continuous address layout: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x/16 0xffffffff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Assemble code for specific function: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disassemble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bof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00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476672"/>
            <a:ext cx="8640960" cy="5760639"/>
          </a:xfrm>
        </p:spPr>
        <p:txBody>
          <a:bodyPr anchor="t">
            <a:normAutofit fontScale="90000"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Task 1: Exploiting the Vulnerability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show attack succeed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7914260" cy="95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2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476672"/>
            <a:ext cx="8640960" cy="5760639"/>
          </a:xfrm>
        </p:spPr>
        <p:txBody>
          <a:bodyPr anchor="t">
            <a:normAutofit fontScale="90000"/>
          </a:bodyPr>
          <a:lstStyle/>
          <a:p>
            <a:pPr marL="457200" lvl="0" indent="-457200" algn="l">
              <a:buFont typeface="Wingdings" pitchFamily="2" charset="2"/>
              <a:buChar char="v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When you write the report for task 1…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1. provide the evidence for analyze vulnerable program     (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: buffer[0] address,  address of shell code, return address)</a:t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. put screenshot for your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exploit.c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, $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hexdump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badfile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3. after attack succeed, the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uid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euid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are all root</a:t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4. DO NOT use root to debug the program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476672"/>
            <a:ext cx="8640960" cy="5760639"/>
          </a:xfrm>
        </p:spPr>
        <p:txBody>
          <a:bodyPr anchor="t">
            <a:normAutofit fontScale="90000"/>
          </a:bodyPr>
          <a:lstStyle/>
          <a:p>
            <a:pPr lvl="0"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Task 2: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Address Randomization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Initial: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sysctl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–w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kernel.randomize_va_space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=2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Repeat task1: 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Show your observation and explain it.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58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204</Words>
  <Application>Microsoft Office PowerPoint</Application>
  <PresentationFormat>全屏显示(4:3)</PresentationFormat>
  <Paragraphs>46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Times New Roman</vt:lpstr>
      <vt:lpstr>Wingdings</vt:lpstr>
      <vt:lpstr>Office 主题</vt:lpstr>
      <vt:lpstr>Previous Lab Review  Task 6  ls.c  int main() { printf(“ This is my ls program”); return 0; }  This can not prove you get the root privilege, you can print the effective user id to prove the root privilege (geteuid())    </vt:lpstr>
      <vt:lpstr>PowerPoint 演示文稿</vt:lpstr>
      <vt:lpstr>Buffer Overflow Vulnerability Lab</vt:lpstr>
      <vt:lpstr>Exploit Buffer Overflow Vulnerability   1&gt; Injecting the Malicious Code  2&gt; Jumping to the Malicious Code          </vt:lpstr>
      <vt:lpstr>    gdb  Compile:   gcc –o test test.c –g debug file:  $gdb test Break point:   break bof Run program:   run Execute next line of code:   next Print variable reference:   print &amp;buffer                    </vt:lpstr>
      <vt:lpstr>    gdb  Print register:   print $ebp Print address value:   x 0xffffffff Print continuous address layout:   x/16 0xffffffff Assemble code for specific function:  disassemble bof                      </vt:lpstr>
      <vt:lpstr>Task 1: Exploiting the Vulnerability  show attack succeed                   </vt:lpstr>
      <vt:lpstr>When you write the report for task 1…  1. provide the evidence for analyze vulnerable program     (eg: buffer[0] address,  address of shell code, return address)  2. put screenshot for your exploit.c, $hexdump badfile  3. after attack succeed, the uid and euid are all root  4. DO NOT use root to debug the program              </vt:lpstr>
      <vt:lpstr>Task 2: Address Randomization  Initial:      sudo sysctl –w kernel.randomize_va_space=2   Repeat task1:    Show your observation and explain it.          </vt:lpstr>
      <vt:lpstr>Task 2: Address Randomization    How about running attack for many times to increase the chance?   sh –c “while [ 1 ]; do ./stack; done;”                </vt:lpstr>
      <vt:lpstr>Task 3: Stack Guard  Initial:     1. sudo sysctl –w kernel.randomize_va_space=0  2. compile vulnerable set-root-uid program without   “-fno-stack-protector”    Repeat task1:     Show your observation and explain why.       </vt:lpstr>
      <vt:lpstr>Task 4: No-executable Stack  Initial:     1. sudo sysctl –w kernel.randomize_va_space=0  2  gcc –o stack –fno-stack-protector –z noexecstack stack    Repeat task1:     Show your observation and explain why.          </vt:lpstr>
      <vt:lpstr>Grade Criteria</vt:lpstr>
      <vt:lpstr>Return to libc  </vt:lpstr>
      <vt:lpstr>Task 1 :  exploit vulnerability</vt:lpstr>
      <vt:lpstr>Task 1 : exploit vulnerability</vt:lpstr>
      <vt:lpstr>Task 1 : exploit vulnerability</vt:lpstr>
      <vt:lpstr>Task 1 : exploit vulnerability</vt:lpstr>
      <vt:lpstr>Task 2 : Address Randomization</vt:lpstr>
      <vt:lpstr>Task 3 : Stack Guard</vt:lpstr>
      <vt:lpstr>Grade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Set-UID Program Vulnerability Lab</dc:title>
  <dc:creator>XIAO</dc:creator>
  <cp:lastModifiedBy>jinxing</cp:lastModifiedBy>
  <cp:revision>115</cp:revision>
  <dcterms:created xsi:type="dcterms:W3CDTF">2012-09-05T02:46:00Z</dcterms:created>
  <dcterms:modified xsi:type="dcterms:W3CDTF">2015-09-25T19:39:20Z</dcterms:modified>
</cp:coreProperties>
</file>