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8" r:id="rId4"/>
    <p:sldId id="269" r:id="rId5"/>
    <p:sldId id="271" r:id="rId6"/>
    <p:sldId id="258" r:id="rId7"/>
    <p:sldId id="259" r:id="rId8"/>
    <p:sldId id="263" r:id="rId9"/>
    <p:sldId id="273" r:id="rId10"/>
    <p:sldId id="272" r:id="rId11"/>
    <p:sldId id="264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43"/>
  </p:normalViewPr>
  <p:slideViewPr>
    <p:cSldViewPr snapToGrid="0" snapToObjects="1">
      <p:cViewPr>
        <p:scale>
          <a:sx n="100" d="100"/>
          <a:sy n="100" d="100"/>
        </p:scale>
        <p:origin x="95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5515" y="0"/>
            <a:ext cx="8915399" cy="2262781"/>
          </a:xfrm>
        </p:spPr>
        <p:txBody>
          <a:bodyPr/>
          <a:lstStyle/>
          <a:p>
            <a:pPr algn="ctr"/>
            <a:r>
              <a:rPr lang="en-US" dirty="0" smtClean="0"/>
              <a:t>DATABASE MANAGEMENT SYSTEM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6727" y="2775585"/>
            <a:ext cx="8915399" cy="684308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FITNESS CENTER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644984" y="5189839"/>
            <a:ext cx="35255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BY:</a:t>
            </a:r>
          </a:p>
          <a:p>
            <a:r>
              <a:rPr lang="en-US" dirty="0" smtClean="0"/>
              <a:t>YOGESH DARJI   (ypd150030)</a:t>
            </a:r>
          </a:p>
          <a:p>
            <a:r>
              <a:rPr lang="en-US" dirty="0" smtClean="0"/>
              <a:t>JOYDEEP ROY     (jxr150430)</a:t>
            </a:r>
          </a:p>
          <a:p>
            <a:r>
              <a:rPr lang="en-US" dirty="0"/>
              <a:t>AKSHAY KHATRE (ast140230)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15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7974" y="174405"/>
            <a:ext cx="8911687" cy="680034"/>
          </a:xfrm>
        </p:spPr>
        <p:txBody>
          <a:bodyPr/>
          <a:lstStyle/>
          <a:p>
            <a:pPr algn="ctr"/>
            <a:r>
              <a:rPr lang="en-US" dirty="0" smtClean="0"/>
              <a:t>STORED PROCEDURE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11101" y="794479"/>
            <a:ext cx="9818560" cy="60170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CREATE OR REPLACE </a:t>
            </a:r>
            <a:r>
              <a:rPr lang="en-US" sz="1100" dirty="0"/>
              <a:t>PROCEDURE EQ_STATUS_CHECK (BRANCHID IN EQUIPMENT.BRANCH_ID%TYPE, EQCOND IN EQUIPMENT.E_CONDITION%TYPE)AS</a:t>
            </a:r>
          </a:p>
          <a:p>
            <a:r>
              <a:rPr lang="en-US" sz="1100" dirty="0"/>
              <a:t>BEGIN</a:t>
            </a:r>
          </a:p>
          <a:p>
            <a:r>
              <a:rPr lang="en-US" sz="1100" dirty="0"/>
              <a:t>DECLARE</a:t>
            </a:r>
          </a:p>
          <a:p>
            <a:r>
              <a:rPr lang="en-US" sz="1100" dirty="0" smtClean="0"/>
              <a:t>B_ID </a:t>
            </a:r>
            <a:r>
              <a:rPr lang="en-US" sz="1100" dirty="0"/>
              <a:t>EQUIPMENT.BRANCH_ID%TYPE;</a:t>
            </a:r>
          </a:p>
          <a:p>
            <a:r>
              <a:rPr lang="en-US" sz="1100" dirty="0"/>
              <a:t>  E_COND EQUIPMENT.E_CONDITION%TYPE;</a:t>
            </a:r>
          </a:p>
          <a:p>
            <a:r>
              <a:rPr lang="en-US" sz="1100" dirty="0"/>
              <a:t>  </a:t>
            </a:r>
            <a:r>
              <a:rPr lang="en-US" sz="1100" dirty="0" err="1"/>
              <a:t>EQDesc</a:t>
            </a:r>
            <a:r>
              <a:rPr lang="en-US" sz="1100" dirty="0"/>
              <a:t> EQUIPMENT%ROWTYPE;</a:t>
            </a:r>
          </a:p>
          <a:p>
            <a:r>
              <a:rPr lang="en-US" sz="1100" dirty="0"/>
              <a:t>  CURSOR EQUIPMENT_DETAILS IS SELECT * FROM EQUIPMENT WHERE BRANCH_ID = BRANCHID; --ORDER BY BRANCH_ID,E_CONDITION;</a:t>
            </a:r>
          </a:p>
          <a:p>
            <a:r>
              <a:rPr lang="en-US" sz="1100" dirty="0"/>
              <a:t>  BEGIN</a:t>
            </a:r>
          </a:p>
          <a:p>
            <a:r>
              <a:rPr lang="en-US" sz="1100" dirty="0"/>
              <a:t>    OPEN EQUIPMENT_DETAILS;</a:t>
            </a:r>
          </a:p>
          <a:p>
            <a:r>
              <a:rPr lang="en-US" sz="1100" dirty="0"/>
              <a:t>    DBMS_OUTPUT.PUT_LINE('Equipment details for Branch ' ||BRANCHID);</a:t>
            </a:r>
          </a:p>
          <a:p>
            <a:r>
              <a:rPr lang="en-US" sz="1100" dirty="0"/>
              <a:t>      LOOP</a:t>
            </a:r>
          </a:p>
          <a:p>
            <a:r>
              <a:rPr lang="en-US" sz="1100" dirty="0"/>
              <a:t>        FETCH EQUIPMENT_DETAILS INTO </a:t>
            </a:r>
            <a:r>
              <a:rPr lang="en-US" sz="1100" dirty="0" err="1"/>
              <a:t>EQDesc</a:t>
            </a:r>
            <a:r>
              <a:rPr lang="en-US" sz="1100" dirty="0"/>
              <a:t>;</a:t>
            </a:r>
          </a:p>
          <a:p>
            <a:r>
              <a:rPr lang="en-US" sz="1100" dirty="0"/>
              <a:t>        EXIT WHEN (EQUIPMENT_DETAILS%NOTFOUND);</a:t>
            </a:r>
          </a:p>
          <a:p>
            <a:r>
              <a:rPr lang="en-US" sz="1100" dirty="0"/>
              <a:t>        IF(EQCOND = 'ALL') THEN</a:t>
            </a:r>
          </a:p>
          <a:p>
            <a:r>
              <a:rPr lang="en-US" sz="1100" dirty="0"/>
              <a:t>          DBMS_OUTPUT.PUT_LINE(' '||</a:t>
            </a:r>
            <a:r>
              <a:rPr lang="en-US" sz="1100" dirty="0" err="1"/>
              <a:t>EQDesc.E_ID</a:t>
            </a:r>
            <a:r>
              <a:rPr lang="en-US" sz="1100" dirty="0"/>
              <a:t>||' '||</a:t>
            </a:r>
            <a:r>
              <a:rPr lang="en-US" sz="1100" dirty="0" err="1"/>
              <a:t>EQDesc.E_NAME</a:t>
            </a:r>
            <a:r>
              <a:rPr lang="en-US" sz="1100" dirty="0"/>
              <a:t>||' '||</a:t>
            </a:r>
            <a:r>
              <a:rPr lang="en-US" sz="1100" dirty="0" err="1"/>
              <a:t>EQDesc.MANUFACTURER</a:t>
            </a:r>
            <a:r>
              <a:rPr lang="en-US" sz="1100" dirty="0"/>
              <a:t>||' '||</a:t>
            </a:r>
            <a:r>
              <a:rPr lang="en-US" sz="1100" dirty="0" err="1"/>
              <a:t>EQDesc.CLERK_SSN</a:t>
            </a:r>
            <a:r>
              <a:rPr lang="en-US" sz="1100" dirty="0"/>
              <a:t>);</a:t>
            </a:r>
          </a:p>
          <a:p>
            <a:r>
              <a:rPr lang="en-US" sz="1100" dirty="0"/>
              <a:t>        ELSE</a:t>
            </a:r>
          </a:p>
          <a:p>
            <a:r>
              <a:rPr lang="en-US" sz="1100" dirty="0"/>
              <a:t>          IF(EQCOND = EQDESC.E_CONDITION) THEN</a:t>
            </a:r>
          </a:p>
          <a:p>
            <a:r>
              <a:rPr lang="en-US" sz="1100" dirty="0"/>
              <a:t>                DBMS_OUTPUT.PUT_LINE(' '||</a:t>
            </a:r>
            <a:r>
              <a:rPr lang="en-US" sz="1100" dirty="0" err="1"/>
              <a:t>EQDesc.E_ID</a:t>
            </a:r>
            <a:r>
              <a:rPr lang="en-US" sz="1100" dirty="0"/>
              <a:t>||' '||</a:t>
            </a:r>
            <a:r>
              <a:rPr lang="en-US" sz="1100" dirty="0" err="1"/>
              <a:t>EQDesc.E_NAME</a:t>
            </a:r>
            <a:r>
              <a:rPr lang="en-US" sz="1100" dirty="0"/>
              <a:t>||' '||</a:t>
            </a:r>
            <a:r>
              <a:rPr lang="en-US" sz="1100" dirty="0" err="1"/>
              <a:t>EQDesc.MANUFACTURER</a:t>
            </a:r>
            <a:r>
              <a:rPr lang="en-US" sz="1100" dirty="0"/>
              <a:t>||' '||</a:t>
            </a:r>
            <a:r>
              <a:rPr lang="en-US" sz="1100" dirty="0" err="1"/>
              <a:t>EQDesc.CLERK_SSN</a:t>
            </a:r>
            <a:r>
              <a:rPr lang="en-US" sz="1100" dirty="0"/>
              <a:t>);</a:t>
            </a:r>
          </a:p>
          <a:p>
            <a:r>
              <a:rPr lang="en-US" sz="1100" dirty="0"/>
              <a:t>          END IF;</a:t>
            </a:r>
          </a:p>
          <a:p>
            <a:r>
              <a:rPr lang="en-US" sz="1100" dirty="0"/>
              <a:t>        END IF;</a:t>
            </a:r>
          </a:p>
          <a:p>
            <a:r>
              <a:rPr lang="en-US" sz="1100" dirty="0"/>
              <a:t>        </a:t>
            </a:r>
          </a:p>
          <a:p>
            <a:r>
              <a:rPr lang="en-US" sz="1100" dirty="0"/>
              <a:t>      END LOOP;</a:t>
            </a:r>
          </a:p>
          <a:p>
            <a:r>
              <a:rPr lang="en-US" sz="1100" dirty="0"/>
              <a:t>    CLOSE EQUIPMENT_DETAILS;</a:t>
            </a:r>
          </a:p>
          <a:p>
            <a:r>
              <a:rPr lang="en-US" sz="1100" dirty="0"/>
              <a:t>  END;</a:t>
            </a:r>
          </a:p>
          <a:p>
            <a:r>
              <a:rPr lang="en-US" sz="1100" dirty="0"/>
              <a:t>END EQ_STATUS_CHECK;</a:t>
            </a:r>
          </a:p>
          <a:p>
            <a:r>
              <a:rPr lang="en-US" sz="1100" dirty="0"/>
              <a:t/>
            </a:r>
            <a:br>
              <a:rPr lang="en-US" sz="1100" dirty="0"/>
            </a:br>
            <a:endParaRPr lang="en-US" sz="1100" dirty="0"/>
          </a:p>
          <a:p>
            <a:r>
              <a:rPr lang="en-US" sz="1100" dirty="0"/>
              <a:t/>
            </a:r>
            <a:br>
              <a:rPr lang="en-US" sz="1100" dirty="0"/>
            </a:br>
            <a:endParaRPr lang="en-US" sz="1100" dirty="0"/>
          </a:p>
          <a:p>
            <a:r>
              <a:rPr lang="en-US" sz="1100" dirty="0"/>
              <a:t>SET SERVEROUTPUT ON;</a:t>
            </a:r>
          </a:p>
          <a:p>
            <a:r>
              <a:rPr lang="en-US" sz="1100" dirty="0"/>
              <a:t>BEGIN</a:t>
            </a:r>
          </a:p>
          <a:p>
            <a:r>
              <a:rPr lang="en-US" sz="1100" dirty="0"/>
              <a:t>EQ_STATUS_CHECK('B0001','REPAIR');</a:t>
            </a:r>
          </a:p>
          <a:p>
            <a:r>
              <a:rPr lang="en-US" sz="1100" dirty="0"/>
              <a:t>END;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14831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437" y="224284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96959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941" y="2133600"/>
            <a:ext cx="4916773" cy="3778250"/>
          </a:xfrm>
        </p:spPr>
      </p:pic>
    </p:spTree>
    <p:extLst>
      <p:ext uri="{BB962C8B-B14F-4D97-AF65-F5344CB8AC3E}">
        <p14:creationId xmlns:p14="http://schemas.microsoft.com/office/powerpoint/2010/main" val="64738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IS FITNESS CENTER SYSTEM IMPORTANT?</a:t>
            </a:r>
          </a:p>
          <a:p>
            <a:r>
              <a:rPr lang="en-US" dirty="0" smtClean="0"/>
              <a:t>In todays world, heath and fitness plays and important role. Managing the fitness center to fulfill the needs of users is really important</a:t>
            </a:r>
          </a:p>
          <a:p>
            <a:r>
              <a:rPr lang="en-US" dirty="0" smtClean="0"/>
              <a:t>Database system can at times becomes complex as there are many relations involved among different entities</a:t>
            </a:r>
          </a:p>
          <a:p>
            <a:r>
              <a:rPr lang="en-US" dirty="0" smtClean="0"/>
              <a:t>In this project we show case the complex Fitness Center System by a simplified Entity-Relationship Diagram</a:t>
            </a:r>
          </a:p>
          <a:p>
            <a:r>
              <a:rPr lang="en-US" dirty="0" smtClean="0"/>
              <a:t>We make sure that the Relational Schema will fulfill all the needs of Fitness Center</a:t>
            </a:r>
          </a:p>
          <a:p>
            <a:endParaRPr lang="en-US" dirty="0" smtClean="0"/>
          </a:p>
          <a:p>
            <a:pPr>
              <a:buFont typeface="Wingdings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4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793358"/>
            <a:ext cx="8915400" cy="3777622"/>
          </a:xfrm>
        </p:spPr>
        <p:txBody>
          <a:bodyPr/>
          <a:lstStyle/>
          <a:p>
            <a:r>
              <a:rPr lang="en-US" dirty="0" smtClean="0"/>
              <a:t>The Users of the Fitness Center Database Application are 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CUSTOMERS</a:t>
            </a:r>
          </a:p>
          <a:p>
            <a:r>
              <a:rPr lang="en-US" dirty="0" smtClean="0"/>
              <a:t>EMPLOYEES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Manager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Trainer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Clerk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1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Customers will use the System to access their Batch Details, Trainer, Branch Details and Customer Report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Customer can register for the Fitness Center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Customer can update the their Profile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Customer can see what all Facilities are available to them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Customer can upgrade their membership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Customer can access different batches available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Customer can access trainers and type of </a:t>
            </a:r>
            <a:r>
              <a:rPr lang="en-US" dirty="0" err="1" smtClean="0"/>
              <a:t>Equipments</a:t>
            </a:r>
            <a:r>
              <a:rPr lang="en-US" dirty="0" smtClean="0"/>
              <a:t> available</a:t>
            </a:r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96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MANAGER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Manager will manage the entire Fitness Branch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Manager will manage the Trainer</a:t>
            </a:r>
            <a:r>
              <a:rPr lang="en-US" dirty="0"/>
              <a:t>,</a:t>
            </a:r>
            <a:r>
              <a:rPr lang="en-US" dirty="0" smtClean="0"/>
              <a:t> Clerk and assign work to them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Manager would be responsible for creating Batches</a:t>
            </a:r>
          </a:p>
          <a:p>
            <a:r>
              <a:rPr lang="en-US" dirty="0" smtClean="0"/>
              <a:t>TRAINER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Trainer will run the batches and also provide Personal Training to Customers</a:t>
            </a:r>
          </a:p>
          <a:p>
            <a:r>
              <a:rPr lang="en-US" dirty="0" smtClean="0"/>
              <a:t>CLERK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Clerk will manage all the clerical activities like manage Customer Report and maintaining </a:t>
            </a:r>
            <a:r>
              <a:rPr lang="en-US" dirty="0" err="1" smtClean="0"/>
              <a:t>Equipments</a:t>
            </a:r>
            <a:endParaRPr lang="en-US" dirty="0" smtClean="0"/>
          </a:p>
          <a:p>
            <a:pPr lvl="1">
              <a:buFont typeface="Wingdings" charset="2"/>
              <a:buChar char="Ø"/>
            </a:pPr>
            <a:endParaRPr lang="en-US" dirty="0" smtClean="0"/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3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7211" y="216337"/>
            <a:ext cx="8911687" cy="685706"/>
          </a:xfrm>
        </p:spPr>
        <p:txBody>
          <a:bodyPr/>
          <a:lstStyle/>
          <a:p>
            <a:pPr algn="ctr"/>
            <a:r>
              <a:rPr lang="en-US" dirty="0" smtClean="0"/>
              <a:t>ER DIAGRAM</a:t>
            </a:r>
            <a:endParaRPr lang="en-US" dirty="0"/>
          </a:p>
        </p:txBody>
      </p:sp>
      <p:pic>
        <p:nvPicPr>
          <p:cNvPr id="5" name="Content Placeholder 3" descr="https://documents.lucidchart.com/documents/fa6ce72c-825c-4db0-9714-bce25a8edd8d/pages/0_0?a=2999&amp;x=-407&amp;y=112&amp;w=2124&amp;h=1332&amp;store=1&amp;accept=image%2F*&amp;auth=LCA%202180894375fe415f1bf3054b0485580b32078398-ts%3D144911707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0838"/>
            <a:ext cx="11287125" cy="65071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21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9848"/>
          </a:xfrm>
        </p:spPr>
        <p:txBody>
          <a:bodyPr/>
          <a:lstStyle/>
          <a:p>
            <a:pPr algn="ctr"/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51687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One </a:t>
            </a:r>
            <a:r>
              <a:rPr lang="en-US" b="1" dirty="0" smtClean="0"/>
              <a:t>Facility</a:t>
            </a:r>
            <a:r>
              <a:rPr lang="en-US" dirty="0" smtClean="0"/>
              <a:t> can used multiple by multiple </a:t>
            </a:r>
            <a:r>
              <a:rPr lang="en-US" b="1" dirty="0" smtClean="0"/>
              <a:t>Customers</a:t>
            </a:r>
            <a:r>
              <a:rPr lang="en-US" dirty="0" smtClean="0"/>
              <a:t> provided at the Fitness Center</a:t>
            </a:r>
          </a:p>
          <a:p>
            <a:r>
              <a:rPr lang="en-US" dirty="0" smtClean="0"/>
              <a:t>One </a:t>
            </a:r>
            <a:r>
              <a:rPr lang="en-US" b="1" dirty="0" smtClean="0"/>
              <a:t>Clerk</a:t>
            </a:r>
            <a:r>
              <a:rPr lang="en-US" dirty="0" smtClean="0"/>
              <a:t> maintains multiple </a:t>
            </a:r>
            <a:r>
              <a:rPr lang="en-US" b="1" dirty="0" smtClean="0"/>
              <a:t>Customer Report</a:t>
            </a:r>
          </a:p>
          <a:p>
            <a:r>
              <a:rPr lang="en-US" dirty="0" smtClean="0"/>
              <a:t>One </a:t>
            </a:r>
            <a:r>
              <a:rPr lang="en-US" b="1" dirty="0" smtClean="0"/>
              <a:t>Fitness-Branch</a:t>
            </a:r>
            <a:r>
              <a:rPr lang="en-US" dirty="0" smtClean="0"/>
              <a:t> can have multiple </a:t>
            </a:r>
            <a:r>
              <a:rPr lang="en-US" b="1" dirty="0" err="1" smtClean="0"/>
              <a:t>Equipments</a:t>
            </a:r>
            <a:endParaRPr lang="en-US" b="1" dirty="0" smtClean="0"/>
          </a:p>
          <a:p>
            <a:r>
              <a:rPr lang="en-US" dirty="0" smtClean="0"/>
              <a:t>We store a single updated </a:t>
            </a:r>
            <a:r>
              <a:rPr lang="en-US" b="1" dirty="0" smtClean="0"/>
              <a:t>Fitness Report </a:t>
            </a:r>
            <a:r>
              <a:rPr lang="en-US" dirty="0" smtClean="0"/>
              <a:t>for each </a:t>
            </a:r>
            <a:r>
              <a:rPr lang="en-US" b="1" dirty="0" smtClean="0"/>
              <a:t>Customer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Customer</a:t>
            </a:r>
            <a:r>
              <a:rPr lang="en-US" dirty="0" smtClean="0"/>
              <a:t> would be attending one </a:t>
            </a:r>
            <a:r>
              <a:rPr lang="en-US" b="1" dirty="0" smtClean="0"/>
              <a:t>Batch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Customer</a:t>
            </a:r>
            <a:r>
              <a:rPr lang="en-US" dirty="0" smtClean="0"/>
              <a:t> may or may not have a </a:t>
            </a:r>
            <a:r>
              <a:rPr lang="en-US" b="1" dirty="0" smtClean="0"/>
              <a:t>Personal Trainer</a:t>
            </a:r>
          </a:p>
          <a:p>
            <a:r>
              <a:rPr lang="en-US" dirty="0" smtClean="0"/>
              <a:t>An </a:t>
            </a:r>
            <a:r>
              <a:rPr lang="en-US" b="1" dirty="0" smtClean="0"/>
              <a:t>Employee</a:t>
            </a:r>
            <a:r>
              <a:rPr lang="en-US" dirty="0" smtClean="0"/>
              <a:t> can be a </a:t>
            </a:r>
            <a:r>
              <a:rPr lang="en-US" b="1" dirty="0" smtClean="0"/>
              <a:t>Manager</a:t>
            </a:r>
            <a:r>
              <a:rPr lang="en-US" dirty="0" smtClean="0"/>
              <a:t>, </a:t>
            </a:r>
            <a:r>
              <a:rPr lang="en-US" b="1" dirty="0" smtClean="0"/>
              <a:t>Trainer</a:t>
            </a:r>
            <a:r>
              <a:rPr lang="en-US" dirty="0" smtClean="0"/>
              <a:t> or a </a:t>
            </a:r>
            <a:r>
              <a:rPr lang="en-US" b="1" dirty="0" smtClean="0"/>
              <a:t>Clerk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Clerk</a:t>
            </a:r>
            <a:r>
              <a:rPr lang="en-US" dirty="0" smtClean="0"/>
              <a:t> may or may not maintain </a:t>
            </a:r>
            <a:r>
              <a:rPr lang="en-US" b="1" dirty="0" err="1" smtClean="0"/>
              <a:t>Equipments</a:t>
            </a:r>
            <a:endParaRPr lang="en-US" b="1" dirty="0" smtClean="0"/>
          </a:p>
          <a:p>
            <a:r>
              <a:rPr lang="en-US" dirty="0" smtClean="0"/>
              <a:t>There is One </a:t>
            </a:r>
            <a:r>
              <a:rPr lang="en-US" b="1" dirty="0" smtClean="0"/>
              <a:t>Manager</a:t>
            </a:r>
            <a:r>
              <a:rPr lang="en-US" dirty="0" smtClean="0"/>
              <a:t> for a each </a:t>
            </a:r>
            <a:r>
              <a:rPr lang="en-US" b="1" dirty="0" smtClean="0"/>
              <a:t>Fitness-Branch</a:t>
            </a:r>
          </a:p>
          <a:p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0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5790" y="142196"/>
            <a:ext cx="8911687" cy="648636"/>
          </a:xfrm>
        </p:spPr>
        <p:txBody>
          <a:bodyPr/>
          <a:lstStyle/>
          <a:p>
            <a:pPr algn="ctr"/>
            <a:r>
              <a:rPr lang="en-US" dirty="0" smtClean="0"/>
              <a:t>RELATIONAL SCHEMA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790832"/>
            <a:ext cx="7334250" cy="580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8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STORED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Procedure to generate a report of </a:t>
            </a:r>
            <a:r>
              <a:rPr lang="en-US" dirty="0" err="1" smtClean="0"/>
              <a:t>Equipments</a:t>
            </a:r>
            <a:r>
              <a:rPr lang="en-US" dirty="0" smtClean="0"/>
              <a:t> for particular Branch ID</a:t>
            </a:r>
          </a:p>
          <a:p>
            <a:r>
              <a:rPr lang="en-US" dirty="0" smtClean="0"/>
              <a:t>IF condition is set to ALL, then ALL the EQUIPMENTS of that particular BRANCH will be displayed </a:t>
            </a:r>
          </a:p>
          <a:p>
            <a:r>
              <a:rPr lang="en-US" dirty="0" smtClean="0"/>
              <a:t>ELSE we can filter on specific EQUIPMENT condition like ‘Went for Repair’, ‘Working’,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523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843</TotalTime>
  <Words>397</Words>
  <Application>Microsoft Office PowerPoint</Application>
  <PresentationFormat>Widescreen</PresentationFormat>
  <Paragraphs>97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Wisp</vt:lpstr>
      <vt:lpstr>DATABASE MANAGEMENT SYSTEM PROJECT</vt:lpstr>
      <vt:lpstr>PROJECT DESCRIPTION</vt:lpstr>
      <vt:lpstr>REQUIREMENTS</vt:lpstr>
      <vt:lpstr>REQUIREMENTS</vt:lpstr>
      <vt:lpstr>REQUIREMENTS</vt:lpstr>
      <vt:lpstr>ER DIAGRAM</vt:lpstr>
      <vt:lpstr>ASSUMPTIONS</vt:lpstr>
      <vt:lpstr>RELATIONAL SCHEMA</vt:lpstr>
      <vt:lpstr>STORED PROCEDURE</vt:lpstr>
      <vt:lpstr>STORED PROCEDURE</vt:lpstr>
      <vt:lpstr>THANK YOU</vt:lpstr>
      <vt:lpstr>QUESTIONS??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 PROJECT</dc:title>
  <dc:creator>Yogesh Darji</dc:creator>
  <cp:lastModifiedBy>Joydeep Roy</cp:lastModifiedBy>
  <cp:revision>23</cp:revision>
  <dcterms:created xsi:type="dcterms:W3CDTF">2015-12-03T05:30:25Z</dcterms:created>
  <dcterms:modified xsi:type="dcterms:W3CDTF">2015-12-10T04:39:50Z</dcterms:modified>
</cp:coreProperties>
</file>